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</p:sldMasterIdLst>
  <p:notesMasterIdLst>
    <p:notesMasterId r:id="rId45"/>
  </p:notesMasterIdLst>
  <p:sldIdLst>
    <p:sldId id="285" r:id="rId3"/>
    <p:sldId id="759" r:id="rId4"/>
    <p:sldId id="345" r:id="rId5"/>
    <p:sldId id="758" r:id="rId6"/>
    <p:sldId id="675" r:id="rId7"/>
    <p:sldId id="848" r:id="rId8"/>
    <p:sldId id="900" r:id="rId9"/>
    <p:sldId id="1040" r:id="rId10"/>
    <p:sldId id="1035" r:id="rId11"/>
    <p:sldId id="1043" r:id="rId12"/>
    <p:sldId id="983" r:id="rId13"/>
    <p:sldId id="987" r:id="rId14"/>
    <p:sldId id="1019" r:id="rId15"/>
    <p:sldId id="985" r:id="rId16"/>
    <p:sldId id="995" r:id="rId17"/>
    <p:sldId id="1021" r:id="rId18"/>
    <p:sldId id="1018" r:id="rId19"/>
    <p:sldId id="1036" r:id="rId20"/>
    <p:sldId id="1047" r:id="rId21"/>
    <p:sldId id="1049" r:id="rId22"/>
    <p:sldId id="1051" r:id="rId23"/>
    <p:sldId id="1052" r:id="rId24"/>
    <p:sldId id="1053" r:id="rId25"/>
    <p:sldId id="1039" r:id="rId26"/>
    <p:sldId id="990" r:id="rId27"/>
    <p:sldId id="991" r:id="rId28"/>
    <p:sldId id="1037" r:id="rId29"/>
    <p:sldId id="1032" r:id="rId30"/>
    <p:sldId id="1054" r:id="rId31"/>
    <p:sldId id="1057" r:id="rId32"/>
    <p:sldId id="1058" r:id="rId33"/>
    <p:sldId id="1055" r:id="rId34"/>
    <p:sldId id="297" r:id="rId35"/>
    <p:sldId id="298" r:id="rId36"/>
    <p:sldId id="302" r:id="rId37"/>
    <p:sldId id="291" r:id="rId38"/>
    <p:sldId id="293" r:id="rId39"/>
    <p:sldId id="296" r:id="rId40"/>
    <p:sldId id="292" r:id="rId41"/>
    <p:sldId id="299" r:id="rId42"/>
    <p:sldId id="301" r:id="rId43"/>
    <p:sldId id="290" r:id="rId44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47" userDrawn="1">
          <p15:clr>
            <a:srgbClr val="A4A3A4"/>
          </p15:clr>
        </p15:guide>
        <p15:guide id="2" pos="3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452"/>
    <a:srgbClr val="952E64"/>
    <a:srgbClr val="2F5079"/>
    <a:srgbClr val="E9458C"/>
    <a:srgbClr val="000000"/>
    <a:srgbClr val="79A32A"/>
    <a:srgbClr val="11B3A2"/>
    <a:srgbClr val="009CC8"/>
    <a:srgbClr val="7CB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F3A333-3D00-4892-ACD7-76C17F9719BA}" v="19" dt="2023-09-11T11:23:59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howGuides="1">
      <p:cViewPr varScale="1">
        <p:scale>
          <a:sx n="64" d="100"/>
          <a:sy n="64" d="100"/>
        </p:scale>
        <p:origin x="1084" y="52"/>
      </p:cViewPr>
      <p:guideLst>
        <p:guide orient="horz" pos="4247"/>
        <p:guide pos="3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88"/>
    </p:cViewPr>
  </p:sorterViewPr>
  <p:notesViewPr>
    <p:cSldViewPr showGuides="1">
      <p:cViewPr varScale="1">
        <p:scale>
          <a:sx n="88" d="100"/>
          <a:sy n="88" d="100"/>
        </p:scale>
        <p:origin x="271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FBD58E-EBD8-41C0-AA78-58F3998AA1C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9F40FC0-C1D8-4479-B1BB-D43488781A77}">
      <dgm:prSet phldrT="[Text]" custT="1"/>
      <dgm:spPr/>
      <dgm:t>
        <a:bodyPr/>
        <a:lstStyle/>
        <a:p>
          <a:r>
            <a:rPr lang="en-GB" sz="1300" dirty="0"/>
            <a:t>Data</a:t>
          </a:r>
        </a:p>
      </dgm:t>
    </dgm:pt>
    <dgm:pt modelId="{7B26A33B-145B-447F-9B3F-A8C4C5C71DCD}" type="parTrans" cxnId="{8023C664-B99F-497A-BA49-91A9E3DF1735}">
      <dgm:prSet/>
      <dgm:spPr/>
      <dgm:t>
        <a:bodyPr/>
        <a:lstStyle/>
        <a:p>
          <a:endParaRPr lang="en-GB" sz="1400"/>
        </a:p>
      </dgm:t>
    </dgm:pt>
    <dgm:pt modelId="{A16FFDF7-59D7-42D4-8697-FBD9A467E6A5}" type="sibTrans" cxnId="{8023C664-B99F-497A-BA49-91A9E3DF1735}">
      <dgm:prSet/>
      <dgm:spPr/>
      <dgm:t>
        <a:bodyPr/>
        <a:lstStyle/>
        <a:p>
          <a:endParaRPr lang="en-GB" sz="1400"/>
        </a:p>
      </dgm:t>
    </dgm:pt>
    <dgm:pt modelId="{78E192B7-6D19-4380-8AF3-CD7F7680AA96}">
      <dgm:prSet phldrT="[Text]" custT="1"/>
      <dgm:spPr/>
      <dgm:t>
        <a:bodyPr/>
        <a:lstStyle/>
        <a:p>
          <a:r>
            <a:rPr lang="en-GB" sz="1300" dirty="0"/>
            <a:t>Segmentation</a:t>
          </a:r>
        </a:p>
      </dgm:t>
    </dgm:pt>
    <dgm:pt modelId="{28A3860A-BDB1-4181-947F-EC472ABF34FA}" type="parTrans" cxnId="{EBB10983-72F8-4B04-BBC1-31C5BAE50042}">
      <dgm:prSet/>
      <dgm:spPr/>
      <dgm:t>
        <a:bodyPr/>
        <a:lstStyle/>
        <a:p>
          <a:endParaRPr lang="en-GB" sz="1400"/>
        </a:p>
      </dgm:t>
    </dgm:pt>
    <dgm:pt modelId="{B37C1439-9E41-42C7-8261-886B6FF651AD}" type="sibTrans" cxnId="{EBB10983-72F8-4B04-BBC1-31C5BAE50042}">
      <dgm:prSet/>
      <dgm:spPr/>
      <dgm:t>
        <a:bodyPr/>
        <a:lstStyle/>
        <a:p>
          <a:endParaRPr lang="en-GB" sz="1400"/>
        </a:p>
      </dgm:t>
    </dgm:pt>
    <dgm:pt modelId="{59EB9BFA-F223-4091-AA91-2B83508E1FB2}">
      <dgm:prSet phldrT="[Text]" custT="1"/>
      <dgm:spPr/>
      <dgm:t>
        <a:bodyPr/>
        <a:lstStyle/>
        <a:p>
          <a:r>
            <a:rPr lang="en-GB" sz="1300" dirty="0"/>
            <a:t>Final Table</a:t>
          </a:r>
        </a:p>
      </dgm:t>
    </dgm:pt>
    <dgm:pt modelId="{D56B760D-434E-4605-B582-4A651A80F00E}" type="parTrans" cxnId="{B6E7DFE8-E7A7-457B-8336-B9C1CC12C784}">
      <dgm:prSet/>
      <dgm:spPr/>
      <dgm:t>
        <a:bodyPr/>
        <a:lstStyle/>
        <a:p>
          <a:endParaRPr lang="en-GB" sz="1400"/>
        </a:p>
      </dgm:t>
    </dgm:pt>
    <dgm:pt modelId="{1447C872-EFB5-405C-A3DC-5A03F3856D16}" type="sibTrans" cxnId="{B6E7DFE8-E7A7-457B-8336-B9C1CC12C784}">
      <dgm:prSet/>
      <dgm:spPr/>
      <dgm:t>
        <a:bodyPr/>
        <a:lstStyle/>
        <a:p>
          <a:endParaRPr lang="en-GB" sz="1400"/>
        </a:p>
      </dgm:t>
    </dgm:pt>
    <dgm:pt modelId="{DBEFEEC2-83BF-4AD1-BFEE-CD99F141D65C}">
      <dgm:prSet phldrT="[Text]" custT="1"/>
      <dgm:spPr/>
      <dgm:t>
        <a:bodyPr/>
        <a:lstStyle/>
        <a:p>
          <a:r>
            <a:rPr lang="en-GB" sz="1300" dirty="0"/>
            <a:t>Segmentation</a:t>
          </a:r>
        </a:p>
      </dgm:t>
    </dgm:pt>
    <dgm:pt modelId="{9F0FDF30-88A3-4B38-B88E-439E2DB6073D}" type="parTrans" cxnId="{81A3193A-F11B-40E9-A694-D11F5435F371}">
      <dgm:prSet/>
      <dgm:spPr/>
      <dgm:t>
        <a:bodyPr/>
        <a:lstStyle/>
        <a:p>
          <a:endParaRPr lang="en-GB" sz="1400"/>
        </a:p>
      </dgm:t>
    </dgm:pt>
    <dgm:pt modelId="{5E37CFE2-3FDA-4ACA-BE6B-83BA1D4C3DF0}" type="sibTrans" cxnId="{81A3193A-F11B-40E9-A694-D11F5435F371}">
      <dgm:prSet/>
      <dgm:spPr/>
      <dgm:t>
        <a:bodyPr/>
        <a:lstStyle/>
        <a:p>
          <a:endParaRPr lang="en-GB" sz="1400"/>
        </a:p>
      </dgm:t>
    </dgm:pt>
    <dgm:pt modelId="{0EC2C834-5164-4823-BBAE-2321DAAA1B9B}" type="pres">
      <dgm:prSet presAssocID="{A0FBD58E-EBD8-41C0-AA78-58F3998AA1C3}" presName="CompostProcess" presStyleCnt="0">
        <dgm:presLayoutVars>
          <dgm:dir/>
          <dgm:resizeHandles val="exact"/>
        </dgm:presLayoutVars>
      </dgm:prSet>
      <dgm:spPr/>
    </dgm:pt>
    <dgm:pt modelId="{3F51A24A-4E3F-4238-9013-31BF4310E32E}" type="pres">
      <dgm:prSet presAssocID="{A0FBD58E-EBD8-41C0-AA78-58F3998AA1C3}" presName="arrow" presStyleLbl="bgShp" presStyleIdx="0" presStyleCnt="1"/>
      <dgm:spPr/>
    </dgm:pt>
    <dgm:pt modelId="{20168BC1-44CC-4C17-9DE3-52C662BEC64C}" type="pres">
      <dgm:prSet presAssocID="{A0FBD58E-EBD8-41C0-AA78-58F3998AA1C3}" presName="linearProcess" presStyleCnt="0"/>
      <dgm:spPr/>
    </dgm:pt>
    <dgm:pt modelId="{5227865B-8B7F-4C93-A096-D669781739F0}" type="pres">
      <dgm:prSet presAssocID="{29F40FC0-C1D8-4479-B1BB-D43488781A77}" presName="textNode" presStyleLbl="node1" presStyleIdx="0" presStyleCnt="4">
        <dgm:presLayoutVars>
          <dgm:bulletEnabled val="1"/>
        </dgm:presLayoutVars>
      </dgm:prSet>
      <dgm:spPr/>
    </dgm:pt>
    <dgm:pt modelId="{C5A4BB95-65AF-411C-BBE1-80D07D960972}" type="pres">
      <dgm:prSet presAssocID="{A16FFDF7-59D7-42D4-8697-FBD9A467E6A5}" presName="sibTrans" presStyleCnt="0"/>
      <dgm:spPr/>
    </dgm:pt>
    <dgm:pt modelId="{A2549169-364A-4E79-8E02-05DF0C57A5BD}" type="pres">
      <dgm:prSet presAssocID="{78E192B7-6D19-4380-8AF3-CD7F7680AA96}" presName="textNode" presStyleLbl="node1" presStyleIdx="1" presStyleCnt="4">
        <dgm:presLayoutVars>
          <dgm:bulletEnabled val="1"/>
        </dgm:presLayoutVars>
      </dgm:prSet>
      <dgm:spPr/>
    </dgm:pt>
    <dgm:pt modelId="{3450DDA3-4E1C-429C-B75C-F253D4424494}" type="pres">
      <dgm:prSet presAssocID="{B37C1439-9E41-42C7-8261-886B6FF651AD}" presName="sibTrans" presStyleCnt="0"/>
      <dgm:spPr/>
    </dgm:pt>
    <dgm:pt modelId="{EC447CE2-A3CA-4E50-BDF5-3A0C2A655253}" type="pres">
      <dgm:prSet presAssocID="{DBEFEEC2-83BF-4AD1-BFEE-CD99F141D65C}" presName="textNode" presStyleLbl="node1" presStyleIdx="2" presStyleCnt="4" custLinFactNeighborX="-24892" custLinFactNeighborY="175">
        <dgm:presLayoutVars>
          <dgm:bulletEnabled val="1"/>
        </dgm:presLayoutVars>
      </dgm:prSet>
      <dgm:spPr/>
    </dgm:pt>
    <dgm:pt modelId="{DB622A68-66EE-4751-921D-2AB0E502700B}" type="pres">
      <dgm:prSet presAssocID="{5E37CFE2-3FDA-4ACA-BE6B-83BA1D4C3DF0}" presName="sibTrans" presStyleCnt="0"/>
      <dgm:spPr/>
    </dgm:pt>
    <dgm:pt modelId="{973D767B-899D-4A2C-9D07-24472BC45CA1}" type="pres">
      <dgm:prSet presAssocID="{59EB9BFA-F223-4091-AA91-2B83508E1FB2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31E67636-9F0B-4D89-AAFA-9F36A348D9F3}" type="presOf" srcId="{DBEFEEC2-83BF-4AD1-BFEE-CD99F141D65C}" destId="{EC447CE2-A3CA-4E50-BDF5-3A0C2A655253}" srcOrd="0" destOrd="0" presId="urn:microsoft.com/office/officeart/2005/8/layout/hProcess9"/>
    <dgm:cxn modelId="{81A3193A-F11B-40E9-A694-D11F5435F371}" srcId="{A0FBD58E-EBD8-41C0-AA78-58F3998AA1C3}" destId="{DBEFEEC2-83BF-4AD1-BFEE-CD99F141D65C}" srcOrd="2" destOrd="0" parTransId="{9F0FDF30-88A3-4B38-B88E-439E2DB6073D}" sibTransId="{5E37CFE2-3FDA-4ACA-BE6B-83BA1D4C3DF0}"/>
    <dgm:cxn modelId="{8023C664-B99F-497A-BA49-91A9E3DF1735}" srcId="{A0FBD58E-EBD8-41C0-AA78-58F3998AA1C3}" destId="{29F40FC0-C1D8-4479-B1BB-D43488781A77}" srcOrd="0" destOrd="0" parTransId="{7B26A33B-145B-447F-9B3F-A8C4C5C71DCD}" sibTransId="{A16FFDF7-59D7-42D4-8697-FBD9A467E6A5}"/>
    <dgm:cxn modelId="{FCD6B34D-85DE-4F71-AE97-BBBF3B935E8F}" type="presOf" srcId="{A0FBD58E-EBD8-41C0-AA78-58F3998AA1C3}" destId="{0EC2C834-5164-4823-BBAE-2321DAAA1B9B}" srcOrd="0" destOrd="0" presId="urn:microsoft.com/office/officeart/2005/8/layout/hProcess9"/>
    <dgm:cxn modelId="{48F2B055-0A17-446E-A401-C1847325EE60}" type="presOf" srcId="{59EB9BFA-F223-4091-AA91-2B83508E1FB2}" destId="{973D767B-899D-4A2C-9D07-24472BC45CA1}" srcOrd="0" destOrd="0" presId="urn:microsoft.com/office/officeart/2005/8/layout/hProcess9"/>
    <dgm:cxn modelId="{EBB10983-72F8-4B04-BBC1-31C5BAE50042}" srcId="{A0FBD58E-EBD8-41C0-AA78-58F3998AA1C3}" destId="{78E192B7-6D19-4380-8AF3-CD7F7680AA96}" srcOrd="1" destOrd="0" parTransId="{28A3860A-BDB1-4181-947F-EC472ABF34FA}" sibTransId="{B37C1439-9E41-42C7-8261-886B6FF651AD}"/>
    <dgm:cxn modelId="{06CD72BC-1DC8-4E1E-813A-8462CB3BB725}" type="presOf" srcId="{78E192B7-6D19-4380-8AF3-CD7F7680AA96}" destId="{A2549169-364A-4E79-8E02-05DF0C57A5BD}" srcOrd="0" destOrd="0" presId="urn:microsoft.com/office/officeart/2005/8/layout/hProcess9"/>
    <dgm:cxn modelId="{B6E7DFE8-E7A7-457B-8336-B9C1CC12C784}" srcId="{A0FBD58E-EBD8-41C0-AA78-58F3998AA1C3}" destId="{59EB9BFA-F223-4091-AA91-2B83508E1FB2}" srcOrd="3" destOrd="0" parTransId="{D56B760D-434E-4605-B582-4A651A80F00E}" sibTransId="{1447C872-EFB5-405C-A3DC-5A03F3856D16}"/>
    <dgm:cxn modelId="{6CE55CF2-7B93-457B-A4B3-50B55671EA1F}" type="presOf" srcId="{29F40FC0-C1D8-4479-B1BB-D43488781A77}" destId="{5227865B-8B7F-4C93-A096-D669781739F0}" srcOrd="0" destOrd="0" presId="urn:microsoft.com/office/officeart/2005/8/layout/hProcess9"/>
    <dgm:cxn modelId="{99053B9D-7B6C-4072-B76D-1EF9C600DE53}" type="presParOf" srcId="{0EC2C834-5164-4823-BBAE-2321DAAA1B9B}" destId="{3F51A24A-4E3F-4238-9013-31BF4310E32E}" srcOrd="0" destOrd="0" presId="urn:microsoft.com/office/officeart/2005/8/layout/hProcess9"/>
    <dgm:cxn modelId="{24B914F3-C3EE-45D3-92CF-8461AB1213D7}" type="presParOf" srcId="{0EC2C834-5164-4823-BBAE-2321DAAA1B9B}" destId="{20168BC1-44CC-4C17-9DE3-52C662BEC64C}" srcOrd="1" destOrd="0" presId="urn:microsoft.com/office/officeart/2005/8/layout/hProcess9"/>
    <dgm:cxn modelId="{6975B086-5469-4CB4-AE04-EBE18BC80C98}" type="presParOf" srcId="{20168BC1-44CC-4C17-9DE3-52C662BEC64C}" destId="{5227865B-8B7F-4C93-A096-D669781739F0}" srcOrd="0" destOrd="0" presId="urn:microsoft.com/office/officeart/2005/8/layout/hProcess9"/>
    <dgm:cxn modelId="{B4C33390-804A-45DF-99A8-9383EC2073BD}" type="presParOf" srcId="{20168BC1-44CC-4C17-9DE3-52C662BEC64C}" destId="{C5A4BB95-65AF-411C-BBE1-80D07D960972}" srcOrd="1" destOrd="0" presId="urn:microsoft.com/office/officeart/2005/8/layout/hProcess9"/>
    <dgm:cxn modelId="{316060E4-CEFD-4393-A0DB-74BDA30B1930}" type="presParOf" srcId="{20168BC1-44CC-4C17-9DE3-52C662BEC64C}" destId="{A2549169-364A-4E79-8E02-05DF0C57A5BD}" srcOrd="2" destOrd="0" presId="urn:microsoft.com/office/officeart/2005/8/layout/hProcess9"/>
    <dgm:cxn modelId="{1C270D76-D3DF-49F0-BDE9-43A68963AA8C}" type="presParOf" srcId="{20168BC1-44CC-4C17-9DE3-52C662BEC64C}" destId="{3450DDA3-4E1C-429C-B75C-F253D4424494}" srcOrd="3" destOrd="0" presId="urn:microsoft.com/office/officeart/2005/8/layout/hProcess9"/>
    <dgm:cxn modelId="{90DFADFB-F125-4E05-B96D-6A0B6B05D962}" type="presParOf" srcId="{20168BC1-44CC-4C17-9DE3-52C662BEC64C}" destId="{EC447CE2-A3CA-4E50-BDF5-3A0C2A655253}" srcOrd="4" destOrd="0" presId="urn:microsoft.com/office/officeart/2005/8/layout/hProcess9"/>
    <dgm:cxn modelId="{753B4146-D1C6-4828-9C22-A670E64D06A4}" type="presParOf" srcId="{20168BC1-44CC-4C17-9DE3-52C662BEC64C}" destId="{DB622A68-66EE-4751-921D-2AB0E502700B}" srcOrd="5" destOrd="0" presId="urn:microsoft.com/office/officeart/2005/8/layout/hProcess9"/>
    <dgm:cxn modelId="{3941293F-2ABB-41FD-BFEF-03416F32F238}" type="presParOf" srcId="{20168BC1-44CC-4C17-9DE3-52C662BEC64C}" destId="{973D767B-899D-4A2C-9D07-24472BC45CA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FBD58E-EBD8-41C0-AA78-58F3998AA1C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9F40FC0-C1D8-4479-B1BB-D43488781A77}">
      <dgm:prSet phldrT="[Text]" custT="1"/>
      <dgm:spPr/>
      <dgm:t>
        <a:bodyPr/>
        <a:lstStyle/>
        <a:p>
          <a:r>
            <a:rPr lang="en-GB" sz="1300" dirty="0"/>
            <a:t>Data</a:t>
          </a:r>
        </a:p>
      </dgm:t>
    </dgm:pt>
    <dgm:pt modelId="{7B26A33B-145B-447F-9B3F-A8C4C5C71DCD}" type="parTrans" cxnId="{8023C664-B99F-497A-BA49-91A9E3DF1735}">
      <dgm:prSet/>
      <dgm:spPr/>
      <dgm:t>
        <a:bodyPr/>
        <a:lstStyle/>
        <a:p>
          <a:endParaRPr lang="en-GB"/>
        </a:p>
      </dgm:t>
    </dgm:pt>
    <dgm:pt modelId="{A16FFDF7-59D7-42D4-8697-FBD9A467E6A5}" type="sibTrans" cxnId="{8023C664-B99F-497A-BA49-91A9E3DF1735}">
      <dgm:prSet/>
      <dgm:spPr/>
      <dgm:t>
        <a:bodyPr/>
        <a:lstStyle/>
        <a:p>
          <a:endParaRPr lang="en-GB"/>
        </a:p>
      </dgm:t>
    </dgm:pt>
    <dgm:pt modelId="{78E192B7-6D19-4380-8AF3-CD7F7680AA96}">
      <dgm:prSet phldrT="[Text]"/>
      <dgm:spPr/>
      <dgm:t>
        <a:bodyPr/>
        <a:lstStyle/>
        <a:p>
          <a:r>
            <a:rPr lang="en-GB" dirty="0"/>
            <a:t>Explanatory Variables</a:t>
          </a:r>
        </a:p>
      </dgm:t>
    </dgm:pt>
    <dgm:pt modelId="{28A3860A-BDB1-4181-947F-EC472ABF34FA}" type="parTrans" cxnId="{EBB10983-72F8-4B04-BBC1-31C5BAE50042}">
      <dgm:prSet/>
      <dgm:spPr/>
      <dgm:t>
        <a:bodyPr/>
        <a:lstStyle/>
        <a:p>
          <a:endParaRPr lang="en-GB"/>
        </a:p>
      </dgm:t>
    </dgm:pt>
    <dgm:pt modelId="{B37C1439-9E41-42C7-8261-886B6FF651AD}" type="sibTrans" cxnId="{EBB10983-72F8-4B04-BBC1-31C5BAE50042}">
      <dgm:prSet/>
      <dgm:spPr/>
      <dgm:t>
        <a:bodyPr/>
        <a:lstStyle/>
        <a:p>
          <a:endParaRPr lang="en-GB"/>
        </a:p>
      </dgm:t>
    </dgm:pt>
    <dgm:pt modelId="{B1A81662-8446-4CA6-94AA-EB1A6B15EB28}">
      <dgm:prSet phldrT="[Text]" custT="1"/>
      <dgm:spPr/>
      <dgm:t>
        <a:bodyPr/>
        <a:lstStyle/>
        <a:p>
          <a:r>
            <a:rPr lang="en-GB" sz="1300" dirty="0"/>
            <a:t>Manual Fitting</a:t>
          </a:r>
        </a:p>
      </dgm:t>
    </dgm:pt>
    <dgm:pt modelId="{468F267B-E1B6-4F98-851F-00BCD571432E}" type="parTrans" cxnId="{B75CC28F-0044-43F3-A050-3CBB08CE6E5C}">
      <dgm:prSet/>
      <dgm:spPr/>
      <dgm:t>
        <a:bodyPr/>
        <a:lstStyle/>
        <a:p>
          <a:endParaRPr lang="en-GB"/>
        </a:p>
      </dgm:t>
    </dgm:pt>
    <dgm:pt modelId="{95F30F74-0A97-49B4-AABF-5ABD65393B2F}" type="sibTrans" cxnId="{B75CC28F-0044-43F3-A050-3CBB08CE6E5C}">
      <dgm:prSet/>
      <dgm:spPr/>
      <dgm:t>
        <a:bodyPr/>
        <a:lstStyle/>
        <a:p>
          <a:endParaRPr lang="en-GB"/>
        </a:p>
      </dgm:t>
    </dgm:pt>
    <dgm:pt modelId="{59EB9BFA-F223-4091-AA91-2B83508E1FB2}">
      <dgm:prSet phldrT="[Text]" custT="1"/>
      <dgm:spPr/>
      <dgm:t>
        <a:bodyPr/>
        <a:lstStyle/>
        <a:p>
          <a:r>
            <a:rPr lang="en-GB" sz="1300" dirty="0"/>
            <a:t>Final Model</a:t>
          </a:r>
        </a:p>
      </dgm:t>
    </dgm:pt>
    <dgm:pt modelId="{D56B760D-434E-4605-B582-4A651A80F00E}" type="parTrans" cxnId="{B6E7DFE8-E7A7-457B-8336-B9C1CC12C784}">
      <dgm:prSet/>
      <dgm:spPr/>
      <dgm:t>
        <a:bodyPr/>
        <a:lstStyle/>
        <a:p>
          <a:endParaRPr lang="en-GB"/>
        </a:p>
      </dgm:t>
    </dgm:pt>
    <dgm:pt modelId="{1447C872-EFB5-405C-A3DC-5A03F3856D16}" type="sibTrans" cxnId="{B6E7DFE8-E7A7-457B-8336-B9C1CC12C784}">
      <dgm:prSet/>
      <dgm:spPr/>
      <dgm:t>
        <a:bodyPr/>
        <a:lstStyle/>
        <a:p>
          <a:endParaRPr lang="en-GB"/>
        </a:p>
      </dgm:t>
    </dgm:pt>
    <dgm:pt modelId="{0EC2C834-5164-4823-BBAE-2321DAAA1B9B}" type="pres">
      <dgm:prSet presAssocID="{A0FBD58E-EBD8-41C0-AA78-58F3998AA1C3}" presName="CompostProcess" presStyleCnt="0">
        <dgm:presLayoutVars>
          <dgm:dir/>
          <dgm:resizeHandles val="exact"/>
        </dgm:presLayoutVars>
      </dgm:prSet>
      <dgm:spPr/>
    </dgm:pt>
    <dgm:pt modelId="{3F51A24A-4E3F-4238-9013-31BF4310E32E}" type="pres">
      <dgm:prSet presAssocID="{A0FBD58E-EBD8-41C0-AA78-58F3998AA1C3}" presName="arrow" presStyleLbl="bgShp" presStyleIdx="0" presStyleCnt="1"/>
      <dgm:spPr/>
    </dgm:pt>
    <dgm:pt modelId="{20168BC1-44CC-4C17-9DE3-52C662BEC64C}" type="pres">
      <dgm:prSet presAssocID="{A0FBD58E-EBD8-41C0-AA78-58F3998AA1C3}" presName="linearProcess" presStyleCnt="0"/>
      <dgm:spPr/>
    </dgm:pt>
    <dgm:pt modelId="{5227865B-8B7F-4C93-A096-D669781739F0}" type="pres">
      <dgm:prSet presAssocID="{29F40FC0-C1D8-4479-B1BB-D43488781A77}" presName="textNode" presStyleLbl="node1" presStyleIdx="0" presStyleCnt="4">
        <dgm:presLayoutVars>
          <dgm:bulletEnabled val="1"/>
        </dgm:presLayoutVars>
      </dgm:prSet>
      <dgm:spPr/>
    </dgm:pt>
    <dgm:pt modelId="{C5A4BB95-65AF-411C-BBE1-80D07D960972}" type="pres">
      <dgm:prSet presAssocID="{A16FFDF7-59D7-42D4-8697-FBD9A467E6A5}" presName="sibTrans" presStyleCnt="0"/>
      <dgm:spPr/>
    </dgm:pt>
    <dgm:pt modelId="{A2549169-364A-4E79-8E02-05DF0C57A5BD}" type="pres">
      <dgm:prSet presAssocID="{78E192B7-6D19-4380-8AF3-CD7F7680AA96}" presName="textNode" presStyleLbl="node1" presStyleIdx="1" presStyleCnt="4">
        <dgm:presLayoutVars>
          <dgm:bulletEnabled val="1"/>
        </dgm:presLayoutVars>
      </dgm:prSet>
      <dgm:spPr/>
    </dgm:pt>
    <dgm:pt modelId="{3450DDA3-4E1C-429C-B75C-F253D4424494}" type="pres">
      <dgm:prSet presAssocID="{B37C1439-9E41-42C7-8261-886B6FF651AD}" presName="sibTrans" presStyleCnt="0"/>
      <dgm:spPr/>
    </dgm:pt>
    <dgm:pt modelId="{DC40BF8F-1924-445A-8750-CF881F057E75}" type="pres">
      <dgm:prSet presAssocID="{B1A81662-8446-4CA6-94AA-EB1A6B15EB28}" presName="textNode" presStyleLbl="node1" presStyleIdx="2" presStyleCnt="4">
        <dgm:presLayoutVars>
          <dgm:bulletEnabled val="1"/>
        </dgm:presLayoutVars>
      </dgm:prSet>
      <dgm:spPr/>
    </dgm:pt>
    <dgm:pt modelId="{48447D36-FB78-4415-9205-6BBCC9AE5AEF}" type="pres">
      <dgm:prSet presAssocID="{95F30F74-0A97-49B4-AABF-5ABD65393B2F}" presName="sibTrans" presStyleCnt="0"/>
      <dgm:spPr/>
    </dgm:pt>
    <dgm:pt modelId="{973D767B-899D-4A2C-9D07-24472BC45CA1}" type="pres">
      <dgm:prSet presAssocID="{59EB9BFA-F223-4091-AA91-2B83508E1FB2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3B9BFA17-ED6C-4B3C-AF43-C6AB719A0D53}" type="presOf" srcId="{B1A81662-8446-4CA6-94AA-EB1A6B15EB28}" destId="{DC40BF8F-1924-445A-8750-CF881F057E75}" srcOrd="0" destOrd="0" presId="urn:microsoft.com/office/officeart/2005/8/layout/hProcess9"/>
    <dgm:cxn modelId="{8023C664-B99F-497A-BA49-91A9E3DF1735}" srcId="{A0FBD58E-EBD8-41C0-AA78-58F3998AA1C3}" destId="{29F40FC0-C1D8-4479-B1BB-D43488781A77}" srcOrd="0" destOrd="0" parTransId="{7B26A33B-145B-447F-9B3F-A8C4C5C71DCD}" sibTransId="{A16FFDF7-59D7-42D4-8697-FBD9A467E6A5}"/>
    <dgm:cxn modelId="{FCD6B34D-85DE-4F71-AE97-BBBF3B935E8F}" type="presOf" srcId="{A0FBD58E-EBD8-41C0-AA78-58F3998AA1C3}" destId="{0EC2C834-5164-4823-BBAE-2321DAAA1B9B}" srcOrd="0" destOrd="0" presId="urn:microsoft.com/office/officeart/2005/8/layout/hProcess9"/>
    <dgm:cxn modelId="{48F2B055-0A17-446E-A401-C1847325EE60}" type="presOf" srcId="{59EB9BFA-F223-4091-AA91-2B83508E1FB2}" destId="{973D767B-899D-4A2C-9D07-24472BC45CA1}" srcOrd="0" destOrd="0" presId="urn:microsoft.com/office/officeart/2005/8/layout/hProcess9"/>
    <dgm:cxn modelId="{EBB10983-72F8-4B04-BBC1-31C5BAE50042}" srcId="{A0FBD58E-EBD8-41C0-AA78-58F3998AA1C3}" destId="{78E192B7-6D19-4380-8AF3-CD7F7680AA96}" srcOrd="1" destOrd="0" parTransId="{28A3860A-BDB1-4181-947F-EC472ABF34FA}" sibTransId="{B37C1439-9E41-42C7-8261-886B6FF651AD}"/>
    <dgm:cxn modelId="{B75CC28F-0044-43F3-A050-3CBB08CE6E5C}" srcId="{A0FBD58E-EBD8-41C0-AA78-58F3998AA1C3}" destId="{B1A81662-8446-4CA6-94AA-EB1A6B15EB28}" srcOrd="2" destOrd="0" parTransId="{468F267B-E1B6-4F98-851F-00BCD571432E}" sibTransId="{95F30F74-0A97-49B4-AABF-5ABD65393B2F}"/>
    <dgm:cxn modelId="{06CD72BC-1DC8-4E1E-813A-8462CB3BB725}" type="presOf" srcId="{78E192B7-6D19-4380-8AF3-CD7F7680AA96}" destId="{A2549169-364A-4E79-8E02-05DF0C57A5BD}" srcOrd="0" destOrd="0" presId="urn:microsoft.com/office/officeart/2005/8/layout/hProcess9"/>
    <dgm:cxn modelId="{B6E7DFE8-E7A7-457B-8336-B9C1CC12C784}" srcId="{A0FBD58E-EBD8-41C0-AA78-58F3998AA1C3}" destId="{59EB9BFA-F223-4091-AA91-2B83508E1FB2}" srcOrd="3" destOrd="0" parTransId="{D56B760D-434E-4605-B582-4A651A80F00E}" sibTransId="{1447C872-EFB5-405C-A3DC-5A03F3856D16}"/>
    <dgm:cxn modelId="{6CE55CF2-7B93-457B-A4B3-50B55671EA1F}" type="presOf" srcId="{29F40FC0-C1D8-4479-B1BB-D43488781A77}" destId="{5227865B-8B7F-4C93-A096-D669781739F0}" srcOrd="0" destOrd="0" presId="urn:microsoft.com/office/officeart/2005/8/layout/hProcess9"/>
    <dgm:cxn modelId="{99053B9D-7B6C-4072-B76D-1EF9C600DE53}" type="presParOf" srcId="{0EC2C834-5164-4823-BBAE-2321DAAA1B9B}" destId="{3F51A24A-4E3F-4238-9013-31BF4310E32E}" srcOrd="0" destOrd="0" presId="urn:microsoft.com/office/officeart/2005/8/layout/hProcess9"/>
    <dgm:cxn modelId="{24B914F3-C3EE-45D3-92CF-8461AB1213D7}" type="presParOf" srcId="{0EC2C834-5164-4823-BBAE-2321DAAA1B9B}" destId="{20168BC1-44CC-4C17-9DE3-52C662BEC64C}" srcOrd="1" destOrd="0" presId="urn:microsoft.com/office/officeart/2005/8/layout/hProcess9"/>
    <dgm:cxn modelId="{6975B086-5469-4CB4-AE04-EBE18BC80C98}" type="presParOf" srcId="{20168BC1-44CC-4C17-9DE3-52C662BEC64C}" destId="{5227865B-8B7F-4C93-A096-D669781739F0}" srcOrd="0" destOrd="0" presId="urn:microsoft.com/office/officeart/2005/8/layout/hProcess9"/>
    <dgm:cxn modelId="{B4C33390-804A-45DF-99A8-9383EC2073BD}" type="presParOf" srcId="{20168BC1-44CC-4C17-9DE3-52C662BEC64C}" destId="{C5A4BB95-65AF-411C-BBE1-80D07D960972}" srcOrd="1" destOrd="0" presId="urn:microsoft.com/office/officeart/2005/8/layout/hProcess9"/>
    <dgm:cxn modelId="{316060E4-CEFD-4393-A0DB-74BDA30B1930}" type="presParOf" srcId="{20168BC1-44CC-4C17-9DE3-52C662BEC64C}" destId="{A2549169-364A-4E79-8E02-05DF0C57A5BD}" srcOrd="2" destOrd="0" presId="urn:microsoft.com/office/officeart/2005/8/layout/hProcess9"/>
    <dgm:cxn modelId="{1C270D76-D3DF-49F0-BDE9-43A68963AA8C}" type="presParOf" srcId="{20168BC1-44CC-4C17-9DE3-52C662BEC64C}" destId="{3450DDA3-4E1C-429C-B75C-F253D4424494}" srcOrd="3" destOrd="0" presId="urn:microsoft.com/office/officeart/2005/8/layout/hProcess9"/>
    <dgm:cxn modelId="{5D656A32-179E-40D4-AFF2-6FB424F3D15E}" type="presParOf" srcId="{20168BC1-44CC-4C17-9DE3-52C662BEC64C}" destId="{DC40BF8F-1924-445A-8750-CF881F057E75}" srcOrd="4" destOrd="0" presId="urn:microsoft.com/office/officeart/2005/8/layout/hProcess9"/>
    <dgm:cxn modelId="{E7F6EB31-3B43-4ABA-A3AF-2840D1A1B230}" type="presParOf" srcId="{20168BC1-44CC-4C17-9DE3-52C662BEC64C}" destId="{48447D36-FB78-4415-9205-6BBCC9AE5AEF}" srcOrd="5" destOrd="0" presId="urn:microsoft.com/office/officeart/2005/8/layout/hProcess9"/>
    <dgm:cxn modelId="{3941293F-2ABB-41FD-BFEF-03416F32F238}" type="presParOf" srcId="{20168BC1-44CC-4C17-9DE3-52C662BEC64C}" destId="{973D767B-899D-4A2C-9D07-24472BC45CA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FBD58E-EBD8-41C0-AA78-58F3998AA1C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9F40FC0-C1D8-4479-B1BB-D43488781A77}">
      <dgm:prSet phldrT="[Text]"/>
      <dgm:spPr/>
      <dgm:t>
        <a:bodyPr/>
        <a:lstStyle/>
        <a:p>
          <a:r>
            <a:rPr lang="en-GB" dirty="0"/>
            <a:t>Data</a:t>
          </a:r>
        </a:p>
      </dgm:t>
    </dgm:pt>
    <dgm:pt modelId="{7B26A33B-145B-447F-9B3F-A8C4C5C71DCD}" type="parTrans" cxnId="{8023C664-B99F-497A-BA49-91A9E3DF1735}">
      <dgm:prSet/>
      <dgm:spPr/>
      <dgm:t>
        <a:bodyPr/>
        <a:lstStyle/>
        <a:p>
          <a:endParaRPr lang="en-GB"/>
        </a:p>
      </dgm:t>
    </dgm:pt>
    <dgm:pt modelId="{A16FFDF7-59D7-42D4-8697-FBD9A467E6A5}" type="sibTrans" cxnId="{8023C664-B99F-497A-BA49-91A9E3DF1735}">
      <dgm:prSet/>
      <dgm:spPr/>
      <dgm:t>
        <a:bodyPr/>
        <a:lstStyle/>
        <a:p>
          <a:endParaRPr lang="en-GB"/>
        </a:p>
      </dgm:t>
    </dgm:pt>
    <dgm:pt modelId="{78E192B7-6D19-4380-8AF3-CD7F7680AA96}">
      <dgm:prSet phldrT="[Text]"/>
      <dgm:spPr/>
      <dgm:t>
        <a:bodyPr/>
        <a:lstStyle/>
        <a:p>
          <a:r>
            <a:rPr lang="en-GB" dirty="0"/>
            <a:t>Feature Engineering</a:t>
          </a:r>
        </a:p>
      </dgm:t>
    </dgm:pt>
    <dgm:pt modelId="{28A3860A-BDB1-4181-947F-EC472ABF34FA}" type="parTrans" cxnId="{EBB10983-72F8-4B04-BBC1-31C5BAE50042}">
      <dgm:prSet/>
      <dgm:spPr/>
      <dgm:t>
        <a:bodyPr/>
        <a:lstStyle/>
        <a:p>
          <a:endParaRPr lang="en-GB"/>
        </a:p>
      </dgm:t>
    </dgm:pt>
    <dgm:pt modelId="{B37C1439-9E41-42C7-8261-886B6FF651AD}" type="sibTrans" cxnId="{EBB10983-72F8-4B04-BBC1-31C5BAE50042}">
      <dgm:prSet/>
      <dgm:spPr/>
      <dgm:t>
        <a:bodyPr/>
        <a:lstStyle/>
        <a:p>
          <a:endParaRPr lang="en-GB"/>
        </a:p>
      </dgm:t>
    </dgm:pt>
    <dgm:pt modelId="{B1A81662-8446-4CA6-94AA-EB1A6B15EB28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dirty="0"/>
            <a:t> </a:t>
          </a:r>
        </a:p>
      </dgm:t>
    </dgm:pt>
    <dgm:pt modelId="{468F267B-E1B6-4F98-851F-00BCD571432E}" type="parTrans" cxnId="{B75CC28F-0044-43F3-A050-3CBB08CE6E5C}">
      <dgm:prSet/>
      <dgm:spPr/>
      <dgm:t>
        <a:bodyPr/>
        <a:lstStyle/>
        <a:p>
          <a:endParaRPr lang="en-GB"/>
        </a:p>
      </dgm:t>
    </dgm:pt>
    <dgm:pt modelId="{95F30F74-0A97-49B4-AABF-5ABD65393B2F}" type="sibTrans" cxnId="{B75CC28F-0044-43F3-A050-3CBB08CE6E5C}">
      <dgm:prSet/>
      <dgm:spPr/>
      <dgm:t>
        <a:bodyPr/>
        <a:lstStyle/>
        <a:p>
          <a:endParaRPr lang="en-GB"/>
        </a:p>
      </dgm:t>
    </dgm:pt>
    <dgm:pt modelId="{59EB9BFA-F223-4091-AA91-2B83508E1FB2}">
      <dgm:prSet phldrT="[Text]"/>
      <dgm:spPr/>
      <dgm:t>
        <a:bodyPr/>
        <a:lstStyle/>
        <a:p>
          <a:r>
            <a:rPr lang="en-GB" dirty="0"/>
            <a:t>Final Model</a:t>
          </a:r>
        </a:p>
      </dgm:t>
    </dgm:pt>
    <dgm:pt modelId="{D56B760D-434E-4605-B582-4A651A80F00E}" type="parTrans" cxnId="{B6E7DFE8-E7A7-457B-8336-B9C1CC12C784}">
      <dgm:prSet/>
      <dgm:spPr/>
      <dgm:t>
        <a:bodyPr/>
        <a:lstStyle/>
        <a:p>
          <a:endParaRPr lang="en-GB"/>
        </a:p>
      </dgm:t>
    </dgm:pt>
    <dgm:pt modelId="{1447C872-EFB5-405C-A3DC-5A03F3856D16}" type="sibTrans" cxnId="{B6E7DFE8-E7A7-457B-8336-B9C1CC12C784}">
      <dgm:prSet/>
      <dgm:spPr/>
      <dgm:t>
        <a:bodyPr/>
        <a:lstStyle/>
        <a:p>
          <a:endParaRPr lang="en-GB"/>
        </a:p>
      </dgm:t>
    </dgm:pt>
    <dgm:pt modelId="{0EC2C834-5164-4823-BBAE-2321DAAA1B9B}" type="pres">
      <dgm:prSet presAssocID="{A0FBD58E-EBD8-41C0-AA78-58F3998AA1C3}" presName="CompostProcess" presStyleCnt="0">
        <dgm:presLayoutVars>
          <dgm:dir/>
          <dgm:resizeHandles val="exact"/>
        </dgm:presLayoutVars>
      </dgm:prSet>
      <dgm:spPr/>
    </dgm:pt>
    <dgm:pt modelId="{3F51A24A-4E3F-4238-9013-31BF4310E32E}" type="pres">
      <dgm:prSet presAssocID="{A0FBD58E-EBD8-41C0-AA78-58F3998AA1C3}" presName="arrow" presStyleLbl="bgShp" presStyleIdx="0" presStyleCnt="1"/>
      <dgm:spPr/>
    </dgm:pt>
    <dgm:pt modelId="{20168BC1-44CC-4C17-9DE3-52C662BEC64C}" type="pres">
      <dgm:prSet presAssocID="{A0FBD58E-EBD8-41C0-AA78-58F3998AA1C3}" presName="linearProcess" presStyleCnt="0"/>
      <dgm:spPr/>
    </dgm:pt>
    <dgm:pt modelId="{5227865B-8B7F-4C93-A096-D669781739F0}" type="pres">
      <dgm:prSet presAssocID="{29F40FC0-C1D8-4479-B1BB-D43488781A77}" presName="textNode" presStyleLbl="node1" presStyleIdx="0" presStyleCnt="4">
        <dgm:presLayoutVars>
          <dgm:bulletEnabled val="1"/>
        </dgm:presLayoutVars>
      </dgm:prSet>
      <dgm:spPr/>
    </dgm:pt>
    <dgm:pt modelId="{C5A4BB95-65AF-411C-BBE1-80D07D960972}" type="pres">
      <dgm:prSet presAssocID="{A16FFDF7-59D7-42D4-8697-FBD9A467E6A5}" presName="sibTrans" presStyleCnt="0"/>
      <dgm:spPr/>
    </dgm:pt>
    <dgm:pt modelId="{A2549169-364A-4E79-8E02-05DF0C57A5BD}" type="pres">
      <dgm:prSet presAssocID="{78E192B7-6D19-4380-8AF3-CD7F7680AA96}" presName="textNode" presStyleLbl="node1" presStyleIdx="1" presStyleCnt="4">
        <dgm:presLayoutVars>
          <dgm:bulletEnabled val="1"/>
        </dgm:presLayoutVars>
      </dgm:prSet>
      <dgm:spPr/>
    </dgm:pt>
    <dgm:pt modelId="{3450DDA3-4E1C-429C-B75C-F253D4424494}" type="pres">
      <dgm:prSet presAssocID="{B37C1439-9E41-42C7-8261-886B6FF651AD}" presName="sibTrans" presStyleCnt="0"/>
      <dgm:spPr/>
    </dgm:pt>
    <dgm:pt modelId="{DC40BF8F-1924-445A-8750-CF881F057E75}" type="pres">
      <dgm:prSet presAssocID="{B1A81662-8446-4CA6-94AA-EB1A6B15EB28}" presName="textNode" presStyleLbl="node1" presStyleIdx="2" presStyleCnt="4">
        <dgm:presLayoutVars>
          <dgm:bulletEnabled val="1"/>
        </dgm:presLayoutVars>
      </dgm:prSet>
      <dgm:spPr/>
    </dgm:pt>
    <dgm:pt modelId="{48447D36-FB78-4415-9205-6BBCC9AE5AEF}" type="pres">
      <dgm:prSet presAssocID="{95F30F74-0A97-49B4-AABF-5ABD65393B2F}" presName="sibTrans" presStyleCnt="0"/>
      <dgm:spPr/>
    </dgm:pt>
    <dgm:pt modelId="{973D767B-899D-4A2C-9D07-24472BC45CA1}" type="pres">
      <dgm:prSet presAssocID="{59EB9BFA-F223-4091-AA91-2B83508E1FB2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3B9BFA17-ED6C-4B3C-AF43-C6AB719A0D53}" type="presOf" srcId="{B1A81662-8446-4CA6-94AA-EB1A6B15EB28}" destId="{DC40BF8F-1924-445A-8750-CF881F057E75}" srcOrd="0" destOrd="0" presId="urn:microsoft.com/office/officeart/2005/8/layout/hProcess9"/>
    <dgm:cxn modelId="{8023C664-B99F-497A-BA49-91A9E3DF1735}" srcId="{A0FBD58E-EBD8-41C0-AA78-58F3998AA1C3}" destId="{29F40FC0-C1D8-4479-B1BB-D43488781A77}" srcOrd="0" destOrd="0" parTransId="{7B26A33B-145B-447F-9B3F-A8C4C5C71DCD}" sibTransId="{A16FFDF7-59D7-42D4-8697-FBD9A467E6A5}"/>
    <dgm:cxn modelId="{FCD6B34D-85DE-4F71-AE97-BBBF3B935E8F}" type="presOf" srcId="{A0FBD58E-EBD8-41C0-AA78-58F3998AA1C3}" destId="{0EC2C834-5164-4823-BBAE-2321DAAA1B9B}" srcOrd="0" destOrd="0" presId="urn:microsoft.com/office/officeart/2005/8/layout/hProcess9"/>
    <dgm:cxn modelId="{48F2B055-0A17-446E-A401-C1847325EE60}" type="presOf" srcId="{59EB9BFA-F223-4091-AA91-2B83508E1FB2}" destId="{973D767B-899D-4A2C-9D07-24472BC45CA1}" srcOrd="0" destOrd="0" presId="urn:microsoft.com/office/officeart/2005/8/layout/hProcess9"/>
    <dgm:cxn modelId="{EBB10983-72F8-4B04-BBC1-31C5BAE50042}" srcId="{A0FBD58E-EBD8-41C0-AA78-58F3998AA1C3}" destId="{78E192B7-6D19-4380-8AF3-CD7F7680AA96}" srcOrd="1" destOrd="0" parTransId="{28A3860A-BDB1-4181-947F-EC472ABF34FA}" sibTransId="{B37C1439-9E41-42C7-8261-886B6FF651AD}"/>
    <dgm:cxn modelId="{B75CC28F-0044-43F3-A050-3CBB08CE6E5C}" srcId="{A0FBD58E-EBD8-41C0-AA78-58F3998AA1C3}" destId="{B1A81662-8446-4CA6-94AA-EB1A6B15EB28}" srcOrd="2" destOrd="0" parTransId="{468F267B-E1B6-4F98-851F-00BCD571432E}" sibTransId="{95F30F74-0A97-49B4-AABF-5ABD65393B2F}"/>
    <dgm:cxn modelId="{06CD72BC-1DC8-4E1E-813A-8462CB3BB725}" type="presOf" srcId="{78E192B7-6D19-4380-8AF3-CD7F7680AA96}" destId="{A2549169-364A-4E79-8E02-05DF0C57A5BD}" srcOrd="0" destOrd="0" presId="urn:microsoft.com/office/officeart/2005/8/layout/hProcess9"/>
    <dgm:cxn modelId="{B6E7DFE8-E7A7-457B-8336-B9C1CC12C784}" srcId="{A0FBD58E-EBD8-41C0-AA78-58F3998AA1C3}" destId="{59EB9BFA-F223-4091-AA91-2B83508E1FB2}" srcOrd="3" destOrd="0" parTransId="{D56B760D-434E-4605-B582-4A651A80F00E}" sibTransId="{1447C872-EFB5-405C-A3DC-5A03F3856D16}"/>
    <dgm:cxn modelId="{6CE55CF2-7B93-457B-A4B3-50B55671EA1F}" type="presOf" srcId="{29F40FC0-C1D8-4479-B1BB-D43488781A77}" destId="{5227865B-8B7F-4C93-A096-D669781739F0}" srcOrd="0" destOrd="0" presId="urn:microsoft.com/office/officeart/2005/8/layout/hProcess9"/>
    <dgm:cxn modelId="{99053B9D-7B6C-4072-B76D-1EF9C600DE53}" type="presParOf" srcId="{0EC2C834-5164-4823-BBAE-2321DAAA1B9B}" destId="{3F51A24A-4E3F-4238-9013-31BF4310E32E}" srcOrd="0" destOrd="0" presId="urn:microsoft.com/office/officeart/2005/8/layout/hProcess9"/>
    <dgm:cxn modelId="{24B914F3-C3EE-45D3-92CF-8461AB1213D7}" type="presParOf" srcId="{0EC2C834-5164-4823-BBAE-2321DAAA1B9B}" destId="{20168BC1-44CC-4C17-9DE3-52C662BEC64C}" srcOrd="1" destOrd="0" presId="urn:microsoft.com/office/officeart/2005/8/layout/hProcess9"/>
    <dgm:cxn modelId="{6975B086-5469-4CB4-AE04-EBE18BC80C98}" type="presParOf" srcId="{20168BC1-44CC-4C17-9DE3-52C662BEC64C}" destId="{5227865B-8B7F-4C93-A096-D669781739F0}" srcOrd="0" destOrd="0" presId="urn:microsoft.com/office/officeart/2005/8/layout/hProcess9"/>
    <dgm:cxn modelId="{B4C33390-804A-45DF-99A8-9383EC2073BD}" type="presParOf" srcId="{20168BC1-44CC-4C17-9DE3-52C662BEC64C}" destId="{C5A4BB95-65AF-411C-BBE1-80D07D960972}" srcOrd="1" destOrd="0" presId="urn:microsoft.com/office/officeart/2005/8/layout/hProcess9"/>
    <dgm:cxn modelId="{316060E4-CEFD-4393-A0DB-74BDA30B1930}" type="presParOf" srcId="{20168BC1-44CC-4C17-9DE3-52C662BEC64C}" destId="{A2549169-364A-4E79-8E02-05DF0C57A5BD}" srcOrd="2" destOrd="0" presId="urn:microsoft.com/office/officeart/2005/8/layout/hProcess9"/>
    <dgm:cxn modelId="{1C270D76-D3DF-49F0-BDE9-43A68963AA8C}" type="presParOf" srcId="{20168BC1-44CC-4C17-9DE3-52C662BEC64C}" destId="{3450DDA3-4E1C-429C-B75C-F253D4424494}" srcOrd="3" destOrd="0" presId="urn:microsoft.com/office/officeart/2005/8/layout/hProcess9"/>
    <dgm:cxn modelId="{5D656A32-179E-40D4-AFF2-6FB424F3D15E}" type="presParOf" srcId="{20168BC1-44CC-4C17-9DE3-52C662BEC64C}" destId="{DC40BF8F-1924-445A-8750-CF881F057E75}" srcOrd="4" destOrd="0" presId="urn:microsoft.com/office/officeart/2005/8/layout/hProcess9"/>
    <dgm:cxn modelId="{E7F6EB31-3B43-4ABA-A3AF-2840D1A1B230}" type="presParOf" srcId="{20168BC1-44CC-4C17-9DE3-52C662BEC64C}" destId="{48447D36-FB78-4415-9205-6BBCC9AE5AEF}" srcOrd="5" destOrd="0" presId="urn:microsoft.com/office/officeart/2005/8/layout/hProcess9"/>
    <dgm:cxn modelId="{3941293F-2ABB-41FD-BFEF-03416F32F238}" type="presParOf" srcId="{20168BC1-44CC-4C17-9DE3-52C662BEC64C}" destId="{973D767B-899D-4A2C-9D07-24472BC45CA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FBD58E-EBD8-41C0-AA78-58F3998AA1C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9F40FC0-C1D8-4479-B1BB-D43488781A77}">
      <dgm:prSet phldrT="[Text]" custT="1"/>
      <dgm:spPr/>
      <dgm:t>
        <a:bodyPr/>
        <a:lstStyle/>
        <a:p>
          <a:r>
            <a:rPr lang="en-GB" sz="1300" dirty="0"/>
            <a:t>Data</a:t>
          </a:r>
        </a:p>
      </dgm:t>
    </dgm:pt>
    <dgm:pt modelId="{7B26A33B-145B-447F-9B3F-A8C4C5C71DCD}" type="parTrans" cxnId="{8023C664-B99F-497A-BA49-91A9E3DF1735}">
      <dgm:prSet/>
      <dgm:spPr/>
      <dgm:t>
        <a:bodyPr/>
        <a:lstStyle/>
        <a:p>
          <a:endParaRPr lang="en-GB"/>
        </a:p>
      </dgm:t>
    </dgm:pt>
    <dgm:pt modelId="{A16FFDF7-59D7-42D4-8697-FBD9A467E6A5}" type="sibTrans" cxnId="{8023C664-B99F-497A-BA49-91A9E3DF1735}">
      <dgm:prSet/>
      <dgm:spPr/>
      <dgm:t>
        <a:bodyPr/>
        <a:lstStyle/>
        <a:p>
          <a:endParaRPr lang="en-GB"/>
        </a:p>
      </dgm:t>
    </dgm:pt>
    <dgm:pt modelId="{78E192B7-6D19-4380-8AF3-CD7F7680AA9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dirty="0"/>
            <a:t> </a:t>
          </a:r>
        </a:p>
      </dgm:t>
    </dgm:pt>
    <dgm:pt modelId="{28A3860A-BDB1-4181-947F-EC472ABF34FA}" type="parTrans" cxnId="{EBB10983-72F8-4B04-BBC1-31C5BAE50042}">
      <dgm:prSet/>
      <dgm:spPr/>
      <dgm:t>
        <a:bodyPr/>
        <a:lstStyle/>
        <a:p>
          <a:endParaRPr lang="en-GB"/>
        </a:p>
      </dgm:t>
    </dgm:pt>
    <dgm:pt modelId="{B37C1439-9E41-42C7-8261-886B6FF651AD}" type="sibTrans" cxnId="{EBB10983-72F8-4B04-BBC1-31C5BAE50042}">
      <dgm:prSet/>
      <dgm:spPr/>
      <dgm:t>
        <a:bodyPr/>
        <a:lstStyle/>
        <a:p>
          <a:endParaRPr lang="en-GB"/>
        </a:p>
      </dgm:t>
    </dgm:pt>
    <dgm:pt modelId="{B1A81662-8446-4CA6-94AA-EB1A6B15EB28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dirty="0"/>
            <a:t> </a:t>
          </a:r>
        </a:p>
      </dgm:t>
    </dgm:pt>
    <dgm:pt modelId="{468F267B-E1B6-4F98-851F-00BCD571432E}" type="parTrans" cxnId="{B75CC28F-0044-43F3-A050-3CBB08CE6E5C}">
      <dgm:prSet/>
      <dgm:spPr/>
      <dgm:t>
        <a:bodyPr/>
        <a:lstStyle/>
        <a:p>
          <a:endParaRPr lang="en-GB"/>
        </a:p>
      </dgm:t>
    </dgm:pt>
    <dgm:pt modelId="{95F30F74-0A97-49B4-AABF-5ABD65393B2F}" type="sibTrans" cxnId="{B75CC28F-0044-43F3-A050-3CBB08CE6E5C}">
      <dgm:prSet/>
      <dgm:spPr/>
      <dgm:t>
        <a:bodyPr/>
        <a:lstStyle/>
        <a:p>
          <a:endParaRPr lang="en-GB"/>
        </a:p>
      </dgm:t>
    </dgm:pt>
    <dgm:pt modelId="{59EB9BFA-F223-4091-AA91-2B83508E1FB2}">
      <dgm:prSet phldrT="[Text]" custT="1"/>
      <dgm:spPr/>
      <dgm:t>
        <a:bodyPr/>
        <a:lstStyle/>
        <a:p>
          <a:r>
            <a:rPr lang="en-GB" sz="1300" dirty="0"/>
            <a:t>Final Model</a:t>
          </a:r>
        </a:p>
      </dgm:t>
    </dgm:pt>
    <dgm:pt modelId="{D56B760D-434E-4605-B582-4A651A80F00E}" type="parTrans" cxnId="{B6E7DFE8-E7A7-457B-8336-B9C1CC12C784}">
      <dgm:prSet/>
      <dgm:spPr/>
      <dgm:t>
        <a:bodyPr/>
        <a:lstStyle/>
        <a:p>
          <a:endParaRPr lang="en-GB"/>
        </a:p>
      </dgm:t>
    </dgm:pt>
    <dgm:pt modelId="{1447C872-EFB5-405C-A3DC-5A03F3856D16}" type="sibTrans" cxnId="{B6E7DFE8-E7A7-457B-8336-B9C1CC12C784}">
      <dgm:prSet/>
      <dgm:spPr/>
      <dgm:t>
        <a:bodyPr/>
        <a:lstStyle/>
        <a:p>
          <a:endParaRPr lang="en-GB"/>
        </a:p>
      </dgm:t>
    </dgm:pt>
    <dgm:pt modelId="{0EC2C834-5164-4823-BBAE-2321DAAA1B9B}" type="pres">
      <dgm:prSet presAssocID="{A0FBD58E-EBD8-41C0-AA78-58F3998AA1C3}" presName="CompostProcess" presStyleCnt="0">
        <dgm:presLayoutVars>
          <dgm:dir/>
          <dgm:resizeHandles val="exact"/>
        </dgm:presLayoutVars>
      </dgm:prSet>
      <dgm:spPr/>
    </dgm:pt>
    <dgm:pt modelId="{3F51A24A-4E3F-4238-9013-31BF4310E32E}" type="pres">
      <dgm:prSet presAssocID="{A0FBD58E-EBD8-41C0-AA78-58F3998AA1C3}" presName="arrow" presStyleLbl="bgShp" presStyleIdx="0" presStyleCnt="1"/>
      <dgm:spPr/>
    </dgm:pt>
    <dgm:pt modelId="{20168BC1-44CC-4C17-9DE3-52C662BEC64C}" type="pres">
      <dgm:prSet presAssocID="{A0FBD58E-EBD8-41C0-AA78-58F3998AA1C3}" presName="linearProcess" presStyleCnt="0"/>
      <dgm:spPr/>
    </dgm:pt>
    <dgm:pt modelId="{5227865B-8B7F-4C93-A096-D669781739F0}" type="pres">
      <dgm:prSet presAssocID="{29F40FC0-C1D8-4479-B1BB-D43488781A77}" presName="textNode" presStyleLbl="node1" presStyleIdx="0" presStyleCnt="4">
        <dgm:presLayoutVars>
          <dgm:bulletEnabled val="1"/>
        </dgm:presLayoutVars>
      </dgm:prSet>
      <dgm:spPr/>
    </dgm:pt>
    <dgm:pt modelId="{C5A4BB95-65AF-411C-BBE1-80D07D960972}" type="pres">
      <dgm:prSet presAssocID="{A16FFDF7-59D7-42D4-8697-FBD9A467E6A5}" presName="sibTrans" presStyleCnt="0"/>
      <dgm:spPr/>
    </dgm:pt>
    <dgm:pt modelId="{A2549169-364A-4E79-8E02-05DF0C57A5BD}" type="pres">
      <dgm:prSet presAssocID="{78E192B7-6D19-4380-8AF3-CD7F7680AA96}" presName="textNode" presStyleLbl="node1" presStyleIdx="1" presStyleCnt="4">
        <dgm:presLayoutVars>
          <dgm:bulletEnabled val="1"/>
        </dgm:presLayoutVars>
      </dgm:prSet>
      <dgm:spPr/>
    </dgm:pt>
    <dgm:pt modelId="{3450DDA3-4E1C-429C-B75C-F253D4424494}" type="pres">
      <dgm:prSet presAssocID="{B37C1439-9E41-42C7-8261-886B6FF651AD}" presName="sibTrans" presStyleCnt="0"/>
      <dgm:spPr/>
    </dgm:pt>
    <dgm:pt modelId="{DC40BF8F-1924-445A-8750-CF881F057E75}" type="pres">
      <dgm:prSet presAssocID="{B1A81662-8446-4CA6-94AA-EB1A6B15EB28}" presName="textNode" presStyleLbl="node1" presStyleIdx="2" presStyleCnt="4">
        <dgm:presLayoutVars>
          <dgm:bulletEnabled val="1"/>
        </dgm:presLayoutVars>
      </dgm:prSet>
      <dgm:spPr/>
    </dgm:pt>
    <dgm:pt modelId="{48447D36-FB78-4415-9205-6BBCC9AE5AEF}" type="pres">
      <dgm:prSet presAssocID="{95F30F74-0A97-49B4-AABF-5ABD65393B2F}" presName="sibTrans" presStyleCnt="0"/>
      <dgm:spPr/>
    </dgm:pt>
    <dgm:pt modelId="{973D767B-899D-4A2C-9D07-24472BC45CA1}" type="pres">
      <dgm:prSet presAssocID="{59EB9BFA-F223-4091-AA91-2B83508E1FB2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3B9BFA17-ED6C-4B3C-AF43-C6AB719A0D53}" type="presOf" srcId="{B1A81662-8446-4CA6-94AA-EB1A6B15EB28}" destId="{DC40BF8F-1924-445A-8750-CF881F057E75}" srcOrd="0" destOrd="0" presId="urn:microsoft.com/office/officeart/2005/8/layout/hProcess9"/>
    <dgm:cxn modelId="{8023C664-B99F-497A-BA49-91A9E3DF1735}" srcId="{A0FBD58E-EBD8-41C0-AA78-58F3998AA1C3}" destId="{29F40FC0-C1D8-4479-B1BB-D43488781A77}" srcOrd="0" destOrd="0" parTransId="{7B26A33B-145B-447F-9B3F-A8C4C5C71DCD}" sibTransId="{A16FFDF7-59D7-42D4-8697-FBD9A467E6A5}"/>
    <dgm:cxn modelId="{FCD6B34D-85DE-4F71-AE97-BBBF3B935E8F}" type="presOf" srcId="{A0FBD58E-EBD8-41C0-AA78-58F3998AA1C3}" destId="{0EC2C834-5164-4823-BBAE-2321DAAA1B9B}" srcOrd="0" destOrd="0" presId="urn:microsoft.com/office/officeart/2005/8/layout/hProcess9"/>
    <dgm:cxn modelId="{48F2B055-0A17-446E-A401-C1847325EE60}" type="presOf" srcId="{59EB9BFA-F223-4091-AA91-2B83508E1FB2}" destId="{973D767B-899D-4A2C-9D07-24472BC45CA1}" srcOrd="0" destOrd="0" presId="urn:microsoft.com/office/officeart/2005/8/layout/hProcess9"/>
    <dgm:cxn modelId="{EBB10983-72F8-4B04-BBC1-31C5BAE50042}" srcId="{A0FBD58E-EBD8-41C0-AA78-58F3998AA1C3}" destId="{78E192B7-6D19-4380-8AF3-CD7F7680AA96}" srcOrd="1" destOrd="0" parTransId="{28A3860A-BDB1-4181-947F-EC472ABF34FA}" sibTransId="{B37C1439-9E41-42C7-8261-886B6FF651AD}"/>
    <dgm:cxn modelId="{B75CC28F-0044-43F3-A050-3CBB08CE6E5C}" srcId="{A0FBD58E-EBD8-41C0-AA78-58F3998AA1C3}" destId="{B1A81662-8446-4CA6-94AA-EB1A6B15EB28}" srcOrd="2" destOrd="0" parTransId="{468F267B-E1B6-4F98-851F-00BCD571432E}" sibTransId="{95F30F74-0A97-49B4-AABF-5ABD65393B2F}"/>
    <dgm:cxn modelId="{06CD72BC-1DC8-4E1E-813A-8462CB3BB725}" type="presOf" srcId="{78E192B7-6D19-4380-8AF3-CD7F7680AA96}" destId="{A2549169-364A-4E79-8E02-05DF0C57A5BD}" srcOrd="0" destOrd="0" presId="urn:microsoft.com/office/officeart/2005/8/layout/hProcess9"/>
    <dgm:cxn modelId="{B6E7DFE8-E7A7-457B-8336-B9C1CC12C784}" srcId="{A0FBD58E-EBD8-41C0-AA78-58F3998AA1C3}" destId="{59EB9BFA-F223-4091-AA91-2B83508E1FB2}" srcOrd="3" destOrd="0" parTransId="{D56B760D-434E-4605-B582-4A651A80F00E}" sibTransId="{1447C872-EFB5-405C-A3DC-5A03F3856D16}"/>
    <dgm:cxn modelId="{6CE55CF2-7B93-457B-A4B3-50B55671EA1F}" type="presOf" srcId="{29F40FC0-C1D8-4479-B1BB-D43488781A77}" destId="{5227865B-8B7F-4C93-A096-D669781739F0}" srcOrd="0" destOrd="0" presId="urn:microsoft.com/office/officeart/2005/8/layout/hProcess9"/>
    <dgm:cxn modelId="{99053B9D-7B6C-4072-B76D-1EF9C600DE53}" type="presParOf" srcId="{0EC2C834-5164-4823-BBAE-2321DAAA1B9B}" destId="{3F51A24A-4E3F-4238-9013-31BF4310E32E}" srcOrd="0" destOrd="0" presId="urn:microsoft.com/office/officeart/2005/8/layout/hProcess9"/>
    <dgm:cxn modelId="{24B914F3-C3EE-45D3-92CF-8461AB1213D7}" type="presParOf" srcId="{0EC2C834-5164-4823-BBAE-2321DAAA1B9B}" destId="{20168BC1-44CC-4C17-9DE3-52C662BEC64C}" srcOrd="1" destOrd="0" presId="urn:microsoft.com/office/officeart/2005/8/layout/hProcess9"/>
    <dgm:cxn modelId="{6975B086-5469-4CB4-AE04-EBE18BC80C98}" type="presParOf" srcId="{20168BC1-44CC-4C17-9DE3-52C662BEC64C}" destId="{5227865B-8B7F-4C93-A096-D669781739F0}" srcOrd="0" destOrd="0" presId="urn:microsoft.com/office/officeart/2005/8/layout/hProcess9"/>
    <dgm:cxn modelId="{B4C33390-804A-45DF-99A8-9383EC2073BD}" type="presParOf" srcId="{20168BC1-44CC-4C17-9DE3-52C662BEC64C}" destId="{C5A4BB95-65AF-411C-BBE1-80D07D960972}" srcOrd="1" destOrd="0" presId="urn:microsoft.com/office/officeart/2005/8/layout/hProcess9"/>
    <dgm:cxn modelId="{316060E4-CEFD-4393-A0DB-74BDA30B1930}" type="presParOf" srcId="{20168BC1-44CC-4C17-9DE3-52C662BEC64C}" destId="{A2549169-364A-4E79-8E02-05DF0C57A5BD}" srcOrd="2" destOrd="0" presId="urn:microsoft.com/office/officeart/2005/8/layout/hProcess9"/>
    <dgm:cxn modelId="{1C270D76-D3DF-49F0-BDE9-43A68963AA8C}" type="presParOf" srcId="{20168BC1-44CC-4C17-9DE3-52C662BEC64C}" destId="{3450DDA3-4E1C-429C-B75C-F253D4424494}" srcOrd="3" destOrd="0" presId="urn:microsoft.com/office/officeart/2005/8/layout/hProcess9"/>
    <dgm:cxn modelId="{5D656A32-179E-40D4-AFF2-6FB424F3D15E}" type="presParOf" srcId="{20168BC1-44CC-4C17-9DE3-52C662BEC64C}" destId="{DC40BF8F-1924-445A-8750-CF881F057E75}" srcOrd="4" destOrd="0" presId="urn:microsoft.com/office/officeart/2005/8/layout/hProcess9"/>
    <dgm:cxn modelId="{E7F6EB31-3B43-4ABA-A3AF-2840D1A1B230}" type="presParOf" srcId="{20168BC1-44CC-4C17-9DE3-52C662BEC64C}" destId="{48447D36-FB78-4415-9205-6BBCC9AE5AEF}" srcOrd="5" destOrd="0" presId="urn:microsoft.com/office/officeart/2005/8/layout/hProcess9"/>
    <dgm:cxn modelId="{3941293F-2ABB-41FD-BFEF-03416F32F238}" type="presParOf" srcId="{20168BC1-44CC-4C17-9DE3-52C662BEC64C}" destId="{973D767B-899D-4A2C-9D07-24472BC45CA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FF088D-A6D6-42B5-B33A-04BFBD05F9E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70871DD-F9CE-4591-9363-03C41B452FD0}">
      <dgm:prSet phldrT="[Text]"/>
      <dgm:spPr/>
      <dgm:t>
        <a:bodyPr/>
        <a:lstStyle/>
        <a:p>
          <a:r>
            <a:rPr lang="en-GB" dirty="0"/>
            <a:t>Discrete-Time</a:t>
          </a:r>
        </a:p>
      </dgm:t>
    </dgm:pt>
    <dgm:pt modelId="{CECE7014-87FA-4320-92CB-057EFE601686}" type="parTrans" cxnId="{843BC41D-4D5C-420F-8C73-B44F5CE9FA7B}">
      <dgm:prSet/>
      <dgm:spPr/>
      <dgm:t>
        <a:bodyPr/>
        <a:lstStyle/>
        <a:p>
          <a:endParaRPr lang="en-GB"/>
        </a:p>
      </dgm:t>
    </dgm:pt>
    <dgm:pt modelId="{42A3E309-4F8D-49D8-B67C-2329845BB74D}" type="sibTrans" cxnId="{843BC41D-4D5C-420F-8C73-B44F5CE9FA7B}">
      <dgm:prSet/>
      <dgm:spPr/>
      <dgm:t>
        <a:bodyPr/>
        <a:lstStyle/>
        <a:p>
          <a:endParaRPr lang="en-GB"/>
        </a:p>
      </dgm:t>
    </dgm:pt>
    <dgm:pt modelId="{9A51AF34-91C7-4AC8-93D3-18853D82BE27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Non-parametric</a:t>
          </a:r>
        </a:p>
      </dgm:t>
    </dgm:pt>
    <dgm:pt modelId="{BCFD37BC-5D6D-422C-B987-708DA1AA94AA}" type="parTrans" cxnId="{0AF2219A-142B-41D4-BBAD-55D25807EABA}">
      <dgm:prSet/>
      <dgm:spPr/>
      <dgm:t>
        <a:bodyPr/>
        <a:lstStyle/>
        <a:p>
          <a:endParaRPr lang="en-GB" dirty="0"/>
        </a:p>
      </dgm:t>
    </dgm:pt>
    <dgm:pt modelId="{BBB5AB17-8CEE-464A-8E9B-6BADC9D92A6E}" type="sibTrans" cxnId="{0AF2219A-142B-41D4-BBAD-55D25807EABA}">
      <dgm:prSet/>
      <dgm:spPr/>
      <dgm:t>
        <a:bodyPr/>
        <a:lstStyle/>
        <a:p>
          <a:endParaRPr lang="en-GB"/>
        </a:p>
      </dgm:t>
    </dgm:pt>
    <dgm:pt modelId="{05FC61F9-455F-4D20-B33E-90EC57D1E4EF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Parametric Regression / GLM</a:t>
          </a:r>
        </a:p>
      </dgm:t>
    </dgm:pt>
    <dgm:pt modelId="{FDCBF3E1-44BD-4E09-B4BC-1E8CA09C8B06}" type="parTrans" cxnId="{F5D1FFCD-2615-44A6-B813-DC9463D32AB3}">
      <dgm:prSet/>
      <dgm:spPr/>
      <dgm:t>
        <a:bodyPr/>
        <a:lstStyle/>
        <a:p>
          <a:endParaRPr lang="en-GB" dirty="0"/>
        </a:p>
      </dgm:t>
    </dgm:pt>
    <dgm:pt modelId="{B50502B1-CFC0-4B3B-B072-89D74D4AC5D3}" type="sibTrans" cxnId="{F5D1FFCD-2615-44A6-B813-DC9463D32AB3}">
      <dgm:prSet/>
      <dgm:spPr/>
      <dgm:t>
        <a:bodyPr/>
        <a:lstStyle/>
        <a:p>
          <a:endParaRPr lang="en-GB"/>
        </a:p>
      </dgm:t>
    </dgm:pt>
    <dgm:pt modelId="{B8A2FEB8-3926-4E2D-BD6E-45F49D4E085A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Life Table</a:t>
          </a:r>
        </a:p>
      </dgm:t>
    </dgm:pt>
    <dgm:pt modelId="{5FD09ED8-6E28-465F-B196-B98F7CE195FE}" type="parTrans" cxnId="{F28954B7-010C-4921-8CB0-3762191360FB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GB" dirty="0"/>
        </a:p>
      </dgm:t>
    </dgm:pt>
    <dgm:pt modelId="{04A0B448-0709-42E0-929D-28E350C582FD}" type="sibTrans" cxnId="{F28954B7-010C-4921-8CB0-3762191360FB}">
      <dgm:prSet/>
      <dgm:spPr/>
      <dgm:t>
        <a:bodyPr/>
        <a:lstStyle/>
        <a:p>
          <a:endParaRPr lang="en-GB"/>
        </a:p>
      </dgm:t>
    </dgm:pt>
    <dgm:pt modelId="{142FC6B3-BDE2-4C09-B5E0-15954937DCE4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Poisson Regression</a:t>
          </a:r>
        </a:p>
      </dgm:t>
    </dgm:pt>
    <dgm:pt modelId="{130CB50D-7527-4A7F-B3F6-37809B34036F}" type="parTrans" cxnId="{205A1BFA-98E4-494B-B598-12E4F546D32F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GB" dirty="0"/>
        </a:p>
      </dgm:t>
    </dgm:pt>
    <dgm:pt modelId="{C1B79C9C-804E-49E2-907F-46E97A4014E0}" type="sibTrans" cxnId="{205A1BFA-98E4-494B-B598-12E4F546D32F}">
      <dgm:prSet/>
      <dgm:spPr/>
      <dgm:t>
        <a:bodyPr/>
        <a:lstStyle/>
        <a:p>
          <a:endParaRPr lang="en-GB"/>
        </a:p>
      </dgm:t>
    </dgm:pt>
    <dgm:pt modelId="{C7D90B69-E583-413A-B8F3-E9D428D0669F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Logistic Regression</a:t>
          </a:r>
        </a:p>
      </dgm:t>
    </dgm:pt>
    <dgm:pt modelId="{52771E1D-B2BD-44CF-A1E9-C415AA7B6375}" type="parTrans" cxnId="{6AFEBE43-EDDA-4FF2-B901-B7BA262FEF04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GB" dirty="0"/>
        </a:p>
      </dgm:t>
    </dgm:pt>
    <dgm:pt modelId="{1D1DC4F0-39D1-4A18-8088-199F45568819}" type="sibTrans" cxnId="{6AFEBE43-EDDA-4FF2-B901-B7BA262FEF04}">
      <dgm:prSet/>
      <dgm:spPr/>
      <dgm:t>
        <a:bodyPr/>
        <a:lstStyle/>
        <a:p>
          <a:endParaRPr lang="en-GB"/>
        </a:p>
      </dgm:t>
    </dgm:pt>
    <dgm:pt modelId="{CF50925C-E0CA-45AA-86B7-53BEC87479C9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Complementary Log-Log</a:t>
          </a:r>
        </a:p>
      </dgm:t>
    </dgm:pt>
    <dgm:pt modelId="{3D4DDBA2-7440-4F4C-BF82-529EEE800F76}" type="parTrans" cxnId="{5108FD69-781C-4A72-8C8E-64CE7F4B6F53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GB" dirty="0"/>
        </a:p>
      </dgm:t>
    </dgm:pt>
    <dgm:pt modelId="{699CEE1E-2FE2-43ED-B0B2-7ECC66CAFF96}" type="sibTrans" cxnId="{5108FD69-781C-4A72-8C8E-64CE7F4B6F53}">
      <dgm:prSet/>
      <dgm:spPr/>
      <dgm:t>
        <a:bodyPr/>
        <a:lstStyle/>
        <a:p>
          <a:endParaRPr lang="en-GB"/>
        </a:p>
      </dgm:t>
    </dgm:pt>
    <dgm:pt modelId="{0CCD150F-ABB8-4997-A9E4-25424289B687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Machine Learning model</a:t>
          </a:r>
        </a:p>
      </dgm:t>
    </dgm:pt>
    <dgm:pt modelId="{3128C53E-41F2-488C-9247-BD2B509016CF}" type="parTrans" cxnId="{85483816-D2C3-45DE-8248-B18C7A84ED18}">
      <dgm:prSet/>
      <dgm:spPr/>
      <dgm:t>
        <a:bodyPr/>
        <a:lstStyle/>
        <a:p>
          <a:endParaRPr lang="en-GB" dirty="0"/>
        </a:p>
      </dgm:t>
    </dgm:pt>
    <dgm:pt modelId="{33D1DFA2-194E-4C25-9882-EC31622C26C0}" type="sibTrans" cxnId="{85483816-D2C3-45DE-8248-B18C7A84ED18}">
      <dgm:prSet/>
      <dgm:spPr/>
      <dgm:t>
        <a:bodyPr/>
        <a:lstStyle/>
        <a:p>
          <a:endParaRPr lang="en-GB"/>
        </a:p>
      </dgm:t>
    </dgm:pt>
    <dgm:pt modelId="{48F6DB82-C726-4C33-A0A6-0A87165032C0}">
      <dgm:prSet/>
      <dgm:spPr/>
      <dgm:t>
        <a:bodyPr/>
        <a:lstStyle/>
        <a:p>
          <a:r>
            <a:rPr lang="en-GB" dirty="0"/>
            <a:t>Competing Risk or Multi-state model</a:t>
          </a:r>
        </a:p>
      </dgm:t>
    </dgm:pt>
    <dgm:pt modelId="{D7BB2124-F3B2-43AF-8B44-4AD5ABE72529}" type="parTrans" cxnId="{E83E1599-7FC3-460C-A7C7-A2D70EEA2DA8}">
      <dgm:prSet/>
      <dgm:spPr/>
      <dgm:t>
        <a:bodyPr/>
        <a:lstStyle/>
        <a:p>
          <a:endParaRPr lang="en-GB" dirty="0"/>
        </a:p>
      </dgm:t>
    </dgm:pt>
    <dgm:pt modelId="{D2DA5A1E-C9AA-47D4-8815-9FA247B529B4}" type="sibTrans" cxnId="{E83E1599-7FC3-460C-A7C7-A2D70EEA2DA8}">
      <dgm:prSet/>
      <dgm:spPr/>
      <dgm:t>
        <a:bodyPr/>
        <a:lstStyle/>
        <a:p>
          <a:endParaRPr lang="en-GB"/>
        </a:p>
      </dgm:t>
    </dgm:pt>
    <dgm:pt modelId="{33073CC9-0A87-43EB-AE6A-ECBAFA3C6F5D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Ensemble Learning</a:t>
          </a:r>
        </a:p>
      </dgm:t>
    </dgm:pt>
    <dgm:pt modelId="{6B5C614B-AED7-4A46-95FB-917287D753C8}" type="parTrans" cxnId="{FA31A8C3-AF58-4741-B97E-C589E43E1395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GB" dirty="0"/>
        </a:p>
      </dgm:t>
    </dgm:pt>
    <dgm:pt modelId="{8897921B-1FC4-4E3B-AFA2-79C8DE1BEA8E}" type="sibTrans" cxnId="{FA31A8C3-AF58-4741-B97E-C589E43E1395}">
      <dgm:prSet/>
      <dgm:spPr/>
      <dgm:t>
        <a:bodyPr/>
        <a:lstStyle/>
        <a:p>
          <a:endParaRPr lang="en-GB"/>
        </a:p>
      </dgm:t>
    </dgm:pt>
    <dgm:pt modelId="{CD605862-1007-4BBF-BA84-9C6997421D45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Other supervised learning models</a:t>
          </a:r>
        </a:p>
      </dgm:t>
    </dgm:pt>
    <dgm:pt modelId="{47CCAFB3-9B61-4844-8FFF-D9B695336084}" type="parTrans" cxnId="{B5F9D3A8-11A9-4058-8ADA-01F22D679438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GB" dirty="0"/>
        </a:p>
      </dgm:t>
    </dgm:pt>
    <dgm:pt modelId="{8930FBA4-8AE9-459E-8DE2-27A613AD6726}" type="sibTrans" cxnId="{B5F9D3A8-11A9-4058-8ADA-01F22D679438}">
      <dgm:prSet/>
      <dgm:spPr/>
      <dgm:t>
        <a:bodyPr/>
        <a:lstStyle/>
        <a:p>
          <a:endParaRPr lang="en-GB"/>
        </a:p>
      </dgm:t>
    </dgm:pt>
    <dgm:pt modelId="{3053BB1D-5158-43B7-84FB-9B8796003E7B}" type="pres">
      <dgm:prSet presAssocID="{B5FF088D-A6D6-42B5-B33A-04BFBD05F9E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16E53FE-5D3A-4050-A960-A8D601EB94BE}" type="pres">
      <dgm:prSet presAssocID="{970871DD-F9CE-4591-9363-03C41B452FD0}" presName="root1" presStyleCnt="0"/>
      <dgm:spPr/>
    </dgm:pt>
    <dgm:pt modelId="{A24A19BA-D609-4E81-B7A8-9A55F1B30F4D}" type="pres">
      <dgm:prSet presAssocID="{970871DD-F9CE-4591-9363-03C41B452FD0}" presName="LevelOneTextNode" presStyleLbl="node0" presStyleIdx="0" presStyleCnt="1" custScaleX="106254" custLinFactNeighborX="-59222" custLinFactNeighborY="3116">
        <dgm:presLayoutVars>
          <dgm:chPref val="3"/>
        </dgm:presLayoutVars>
      </dgm:prSet>
      <dgm:spPr/>
    </dgm:pt>
    <dgm:pt modelId="{F61406F5-2A93-40DA-9C83-0DA11B8EFAC3}" type="pres">
      <dgm:prSet presAssocID="{970871DD-F9CE-4591-9363-03C41B452FD0}" presName="level2hierChild" presStyleCnt="0"/>
      <dgm:spPr/>
    </dgm:pt>
    <dgm:pt modelId="{F56E827D-1C2A-4E59-BD79-5410F1C1B411}" type="pres">
      <dgm:prSet presAssocID="{BCFD37BC-5D6D-422C-B987-708DA1AA94AA}" presName="conn2-1" presStyleLbl="parChTrans1D2" presStyleIdx="0" presStyleCnt="4"/>
      <dgm:spPr/>
    </dgm:pt>
    <dgm:pt modelId="{2ED95954-C85E-41B9-B7C5-2B7D2FBDA8C4}" type="pres">
      <dgm:prSet presAssocID="{BCFD37BC-5D6D-422C-B987-708DA1AA94AA}" presName="connTx" presStyleLbl="parChTrans1D2" presStyleIdx="0" presStyleCnt="4"/>
      <dgm:spPr/>
    </dgm:pt>
    <dgm:pt modelId="{39F11D94-37AD-4367-BB12-9EB216ADA203}" type="pres">
      <dgm:prSet presAssocID="{9A51AF34-91C7-4AC8-93D3-18853D82BE27}" presName="root2" presStyleCnt="0"/>
      <dgm:spPr/>
    </dgm:pt>
    <dgm:pt modelId="{9AD8071A-9DDD-4461-A059-BF62CAFDAE09}" type="pres">
      <dgm:prSet presAssocID="{9A51AF34-91C7-4AC8-93D3-18853D82BE27}" presName="LevelTwoTextNode" presStyleLbl="node2" presStyleIdx="0" presStyleCnt="4" custScaleX="106254" custLinFactNeighborX="-23238" custLinFactNeighborY="267">
        <dgm:presLayoutVars>
          <dgm:chPref val="3"/>
        </dgm:presLayoutVars>
      </dgm:prSet>
      <dgm:spPr/>
    </dgm:pt>
    <dgm:pt modelId="{C6566563-854F-440F-84BC-25A860759A52}" type="pres">
      <dgm:prSet presAssocID="{9A51AF34-91C7-4AC8-93D3-18853D82BE27}" presName="level3hierChild" presStyleCnt="0"/>
      <dgm:spPr/>
    </dgm:pt>
    <dgm:pt modelId="{7B6C999E-1F10-4D20-B6AE-CC95979A3DF0}" type="pres">
      <dgm:prSet presAssocID="{5FD09ED8-6E28-465F-B196-B98F7CE195FE}" presName="conn2-1" presStyleLbl="parChTrans1D3" presStyleIdx="0" presStyleCnt="6"/>
      <dgm:spPr/>
    </dgm:pt>
    <dgm:pt modelId="{CFBA0EDB-1105-465D-9E5D-55D84C487196}" type="pres">
      <dgm:prSet presAssocID="{5FD09ED8-6E28-465F-B196-B98F7CE195FE}" presName="connTx" presStyleLbl="parChTrans1D3" presStyleIdx="0" presStyleCnt="6"/>
      <dgm:spPr/>
    </dgm:pt>
    <dgm:pt modelId="{F55C4803-B521-4BF2-A0DA-0A02BCEF3E2E}" type="pres">
      <dgm:prSet presAssocID="{B8A2FEB8-3926-4E2D-BD6E-45F49D4E085A}" presName="root2" presStyleCnt="0"/>
      <dgm:spPr/>
    </dgm:pt>
    <dgm:pt modelId="{27C381B3-6251-446E-87F0-66DDA49B8B40}" type="pres">
      <dgm:prSet presAssocID="{B8A2FEB8-3926-4E2D-BD6E-45F49D4E085A}" presName="LevelTwoTextNode" presStyleLbl="node3" presStyleIdx="0" presStyleCnt="6" custScaleX="106254">
        <dgm:presLayoutVars>
          <dgm:chPref val="3"/>
        </dgm:presLayoutVars>
      </dgm:prSet>
      <dgm:spPr/>
    </dgm:pt>
    <dgm:pt modelId="{B7C9541A-D3BC-4223-9166-786B36A8F3C6}" type="pres">
      <dgm:prSet presAssocID="{B8A2FEB8-3926-4E2D-BD6E-45F49D4E085A}" presName="level3hierChild" presStyleCnt="0"/>
      <dgm:spPr/>
    </dgm:pt>
    <dgm:pt modelId="{3C861881-EED7-4732-B172-69D3B4D04E48}" type="pres">
      <dgm:prSet presAssocID="{FDCBF3E1-44BD-4E09-B4BC-1E8CA09C8B06}" presName="conn2-1" presStyleLbl="parChTrans1D2" presStyleIdx="1" presStyleCnt="4"/>
      <dgm:spPr/>
    </dgm:pt>
    <dgm:pt modelId="{CCBFCFBC-EBE3-4F6B-9719-2FA864D3B3C7}" type="pres">
      <dgm:prSet presAssocID="{FDCBF3E1-44BD-4E09-B4BC-1E8CA09C8B06}" presName="connTx" presStyleLbl="parChTrans1D2" presStyleIdx="1" presStyleCnt="4"/>
      <dgm:spPr/>
    </dgm:pt>
    <dgm:pt modelId="{0A4B7916-888D-422B-B0A8-9C57EBFB9094}" type="pres">
      <dgm:prSet presAssocID="{05FC61F9-455F-4D20-B33E-90EC57D1E4EF}" presName="root2" presStyleCnt="0"/>
      <dgm:spPr/>
    </dgm:pt>
    <dgm:pt modelId="{93DCCC8C-EA91-4476-8A1F-F9A69305268A}" type="pres">
      <dgm:prSet presAssocID="{05FC61F9-455F-4D20-B33E-90EC57D1E4EF}" presName="LevelTwoTextNode" presStyleLbl="node2" presStyleIdx="1" presStyleCnt="4" custScaleX="106254" custLinFactNeighborX="-24144" custLinFactNeighborY="-25671">
        <dgm:presLayoutVars>
          <dgm:chPref val="3"/>
        </dgm:presLayoutVars>
      </dgm:prSet>
      <dgm:spPr/>
    </dgm:pt>
    <dgm:pt modelId="{5B8BCCE2-F7C2-431A-828F-A19C8B24C994}" type="pres">
      <dgm:prSet presAssocID="{05FC61F9-455F-4D20-B33E-90EC57D1E4EF}" presName="level3hierChild" presStyleCnt="0"/>
      <dgm:spPr/>
    </dgm:pt>
    <dgm:pt modelId="{76D58A7A-313A-44D2-A10F-5965A09FB957}" type="pres">
      <dgm:prSet presAssocID="{130CB50D-7527-4A7F-B3F6-37809B34036F}" presName="conn2-1" presStyleLbl="parChTrans1D3" presStyleIdx="1" presStyleCnt="6"/>
      <dgm:spPr/>
    </dgm:pt>
    <dgm:pt modelId="{02F874B4-7EC1-45C4-9293-D6C9C12452F2}" type="pres">
      <dgm:prSet presAssocID="{130CB50D-7527-4A7F-B3F6-37809B34036F}" presName="connTx" presStyleLbl="parChTrans1D3" presStyleIdx="1" presStyleCnt="6"/>
      <dgm:spPr/>
    </dgm:pt>
    <dgm:pt modelId="{7E6A760C-81B3-47C2-897B-5B29757AA3DF}" type="pres">
      <dgm:prSet presAssocID="{142FC6B3-BDE2-4C09-B5E0-15954937DCE4}" presName="root2" presStyleCnt="0"/>
      <dgm:spPr/>
    </dgm:pt>
    <dgm:pt modelId="{FFD4490A-AAFD-4D55-ABF5-621C7D299EA4}" type="pres">
      <dgm:prSet presAssocID="{142FC6B3-BDE2-4C09-B5E0-15954937DCE4}" presName="LevelTwoTextNode" presStyleLbl="node3" presStyleIdx="1" presStyleCnt="6" custScaleX="106254" custLinFactNeighborX="-935" custLinFactNeighborY="-2109">
        <dgm:presLayoutVars>
          <dgm:chPref val="3"/>
        </dgm:presLayoutVars>
      </dgm:prSet>
      <dgm:spPr/>
    </dgm:pt>
    <dgm:pt modelId="{87A52BA2-3288-4160-BFD1-B306B6ABD31F}" type="pres">
      <dgm:prSet presAssocID="{142FC6B3-BDE2-4C09-B5E0-15954937DCE4}" presName="level3hierChild" presStyleCnt="0"/>
      <dgm:spPr/>
    </dgm:pt>
    <dgm:pt modelId="{DC70C053-7ED4-4AD6-8451-C5D7D6FD849F}" type="pres">
      <dgm:prSet presAssocID="{52771E1D-B2BD-44CF-A1E9-C415AA7B6375}" presName="conn2-1" presStyleLbl="parChTrans1D3" presStyleIdx="2" presStyleCnt="6"/>
      <dgm:spPr/>
    </dgm:pt>
    <dgm:pt modelId="{C908F79D-7F71-4248-BBC6-2F9CB648F24A}" type="pres">
      <dgm:prSet presAssocID="{52771E1D-B2BD-44CF-A1E9-C415AA7B6375}" presName="connTx" presStyleLbl="parChTrans1D3" presStyleIdx="2" presStyleCnt="6"/>
      <dgm:spPr/>
    </dgm:pt>
    <dgm:pt modelId="{733A2FCE-F3EF-4956-88CB-0EFE5188D380}" type="pres">
      <dgm:prSet presAssocID="{C7D90B69-E583-413A-B8F3-E9D428D0669F}" presName="root2" presStyleCnt="0"/>
      <dgm:spPr/>
    </dgm:pt>
    <dgm:pt modelId="{9EF81D55-8645-4C3D-89AA-F7E74C10403E}" type="pres">
      <dgm:prSet presAssocID="{C7D90B69-E583-413A-B8F3-E9D428D0669F}" presName="LevelTwoTextNode" presStyleLbl="node3" presStyleIdx="2" presStyleCnt="6" custScaleX="106254" custLinFactNeighborX="-935" custLinFactNeighborY="-6647">
        <dgm:presLayoutVars>
          <dgm:chPref val="3"/>
        </dgm:presLayoutVars>
      </dgm:prSet>
      <dgm:spPr/>
    </dgm:pt>
    <dgm:pt modelId="{0F2760D0-14B5-4B75-9F29-FAD245AE58B1}" type="pres">
      <dgm:prSet presAssocID="{C7D90B69-E583-413A-B8F3-E9D428D0669F}" presName="level3hierChild" presStyleCnt="0"/>
      <dgm:spPr/>
    </dgm:pt>
    <dgm:pt modelId="{CF9E58EF-38C7-4636-8967-690F91B2C1C8}" type="pres">
      <dgm:prSet presAssocID="{3D4DDBA2-7440-4F4C-BF82-529EEE800F76}" presName="conn2-1" presStyleLbl="parChTrans1D3" presStyleIdx="3" presStyleCnt="6"/>
      <dgm:spPr/>
    </dgm:pt>
    <dgm:pt modelId="{42E8E3E2-26E7-4A89-895C-596607F1770F}" type="pres">
      <dgm:prSet presAssocID="{3D4DDBA2-7440-4F4C-BF82-529EEE800F76}" presName="connTx" presStyleLbl="parChTrans1D3" presStyleIdx="3" presStyleCnt="6"/>
      <dgm:spPr/>
    </dgm:pt>
    <dgm:pt modelId="{FC11C37A-BEC8-4392-88C3-8A88CD97D282}" type="pres">
      <dgm:prSet presAssocID="{CF50925C-E0CA-45AA-86B7-53BEC87479C9}" presName="root2" presStyleCnt="0"/>
      <dgm:spPr/>
    </dgm:pt>
    <dgm:pt modelId="{0727B5F7-0A0D-4196-A690-B763BB784EBC}" type="pres">
      <dgm:prSet presAssocID="{CF50925C-E0CA-45AA-86B7-53BEC87479C9}" presName="LevelTwoTextNode" presStyleLbl="node3" presStyleIdx="3" presStyleCnt="6" custScaleX="106254" custLinFactNeighborX="-935" custLinFactNeighborY="-11795">
        <dgm:presLayoutVars>
          <dgm:chPref val="3"/>
        </dgm:presLayoutVars>
      </dgm:prSet>
      <dgm:spPr/>
    </dgm:pt>
    <dgm:pt modelId="{47A303C5-294F-422F-8A4C-8C621118DAAA}" type="pres">
      <dgm:prSet presAssocID="{CF50925C-E0CA-45AA-86B7-53BEC87479C9}" presName="level3hierChild" presStyleCnt="0"/>
      <dgm:spPr/>
    </dgm:pt>
    <dgm:pt modelId="{214223FB-C919-4598-995D-8E4FAA42F478}" type="pres">
      <dgm:prSet presAssocID="{3128C53E-41F2-488C-9247-BD2B509016CF}" presName="conn2-1" presStyleLbl="parChTrans1D2" presStyleIdx="2" presStyleCnt="4"/>
      <dgm:spPr/>
    </dgm:pt>
    <dgm:pt modelId="{0C998F31-B881-4EF7-A3C5-E30C17F3FA03}" type="pres">
      <dgm:prSet presAssocID="{3128C53E-41F2-488C-9247-BD2B509016CF}" presName="connTx" presStyleLbl="parChTrans1D2" presStyleIdx="2" presStyleCnt="4"/>
      <dgm:spPr/>
    </dgm:pt>
    <dgm:pt modelId="{3E006A2E-A585-47E8-A328-59B66CEFA8D6}" type="pres">
      <dgm:prSet presAssocID="{0CCD150F-ABB8-4997-A9E4-25424289B687}" presName="root2" presStyleCnt="0"/>
      <dgm:spPr/>
    </dgm:pt>
    <dgm:pt modelId="{1EB0C8ED-5CEB-497D-8939-76BD24BA8552}" type="pres">
      <dgm:prSet presAssocID="{0CCD150F-ABB8-4997-A9E4-25424289B687}" presName="LevelTwoTextNode" presStyleLbl="node2" presStyleIdx="2" presStyleCnt="4" custScaleX="106254" custLinFactNeighborX="-23238" custLinFactNeighborY="-60134">
        <dgm:presLayoutVars>
          <dgm:chPref val="3"/>
        </dgm:presLayoutVars>
      </dgm:prSet>
      <dgm:spPr/>
    </dgm:pt>
    <dgm:pt modelId="{E0981518-3C6C-41C7-87CF-128CD8D2829E}" type="pres">
      <dgm:prSet presAssocID="{0CCD150F-ABB8-4997-A9E4-25424289B687}" presName="level3hierChild" presStyleCnt="0"/>
      <dgm:spPr/>
    </dgm:pt>
    <dgm:pt modelId="{7EB8C244-0E00-4A2A-B42C-427EBB064E77}" type="pres">
      <dgm:prSet presAssocID="{6B5C614B-AED7-4A46-95FB-917287D753C8}" presName="conn2-1" presStyleLbl="parChTrans1D3" presStyleIdx="4" presStyleCnt="6"/>
      <dgm:spPr/>
    </dgm:pt>
    <dgm:pt modelId="{CF15BE1E-738E-47CD-812C-59956E70F571}" type="pres">
      <dgm:prSet presAssocID="{6B5C614B-AED7-4A46-95FB-917287D753C8}" presName="connTx" presStyleLbl="parChTrans1D3" presStyleIdx="4" presStyleCnt="6"/>
      <dgm:spPr/>
    </dgm:pt>
    <dgm:pt modelId="{12E95035-256B-446E-A864-E8DF89EED2BF}" type="pres">
      <dgm:prSet presAssocID="{33073CC9-0A87-43EB-AE6A-ECBAFA3C6F5D}" presName="root2" presStyleCnt="0"/>
      <dgm:spPr/>
    </dgm:pt>
    <dgm:pt modelId="{2B0F9C76-DD90-43A1-89E8-39650FDF18D8}" type="pres">
      <dgm:prSet presAssocID="{33073CC9-0A87-43EB-AE6A-ECBAFA3C6F5D}" presName="LevelTwoTextNode" presStyleLbl="node3" presStyleIdx="4" presStyleCnt="6" custScaleX="106254" custLinFactNeighborX="-935" custLinFactNeighborY="-249">
        <dgm:presLayoutVars>
          <dgm:chPref val="3"/>
        </dgm:presLayoutVars>
      </dgm:prSet>
      <dgm:spPr/>
    </dgm:pt>
    <dgm:pt modelId="{969A860D-D65D-4D6B-AF2B-F2B424C67CE7}" type="pres">
      <dgm:prSet presAssocID="{33073CC9-0A87-43EB-AE6A-ECBAFA3C6F5D}" presName="level3hierChild" presStyleCnt="0"/>
      <dgm:spPr/>
    </dgm:pt>
    <dgm:pt modelId="{08CEA75B-FC29-42F6-87E2-066E58FCB8AA}" type="pres">
      <dgm:prSet presAssocID="{47CCAFB3-9B61-4844-8FFF-D9B695336084}" presName="conn2-1" presStyleLbl="parChTrans1D3" presStyleIdx="5" presStyleCnt="6"/>
      <dgm:spPr/>
    </dgm:pt>
    <dgm:pt modelId="{56A0FE2B-5EB3-415D-8A94-D63BB8CCC4F0}" type="pres">
      <dgm:prSet presAssocID="{47CCAFB3-9B61-4844-8FFF-D9B695336084}" presName="connTx" presStyleLbl="parChTrans1D3" presStyleIdx="5" presStyleCnt="6"/>
      <dgm:spPr/>
    </dgm:pt>
    <dgm:pt modelId="{F6ACD806-6DE8-4181-8DCD-DE8F04A7150D}" type="pres">
      <dgm:prSet presAssocID="{CD605862-1007-4BBF-BA84-9C6997421D45}" presName="root2" presStyleCnt="0"/>
      <dgm:spPr/>
    </dgm:pt>
    <dgm:pt modelId="{DC086A92-AD2F-41AA-B2BF-60C9C2904CDD}" type="pres">
      <dgm:prSet presAssocID="{CD605862-1007-4BBF-BA84-9C6997421D45}" presName="LevelTwoTextNode" presStyleLbl="node3" presStyleIdx="5" presStyleCnt="6" custScaleX="106254" custLinFactNeighborX="-935" custLinFactNeighborY="-5744">
        <dgm:presLayoutVars>
          <dgm:chPref val="3"/>
        </dgm:presLayoutVars>
      </dgm:prSet>
      <dgm:spPr/>
    </dgm:pt>
    <dgm:pt modelId="{67374DAC-EE24-487C-B593-E3D3CE212FC6}" type="pres">
      <dgm:prSet presAssocID="{CD605862-1007-4BBF-BA84-9C6997421D45}" presName="level3hierChild" presStyleCnt="0"/>
      <dgm:spPr/>
    </dgm:pt>
    <dgm:pt modelId="{8F3C0E87-946D-4A79-8EEF-6A6BC531AA6F}" type="pres">
      <dgm:prSet presAssocID="{D7BB2124-F3B2-43AF-8B44-4AD5ABE72529}" presName="conn2-1" presStyleLbl="parChTrans1D2" presStyleIdx="3" presStyleCnt="4"/>
      <dgm:spPr/>
    </dgm:pt>
    <dgm:pt modelId="{7FA1B5D3-0963-422B-88D5-5F94A65F12E6}" type="pres">
      <dgm:prSet presAssocID="{D7BB2124-F3B2-43AF-8B44-4AD5ABE72529}" presName="connTx" presStyleLbl="parChTrans1D2" presStyleIdx="3" presStyleCnt="4"/>
      <dgm:spPr/>
    </dgm:pt>
    <dgm:pt modelId="{AA51424D-A09F-48A8-94F8-79CDBEE10A2D}" type="pres">
      <dgm:prSet presAssocID="{48F6DB82-C726-4C33-A0A6-0A87165032C0}" presName="root2" presStyleCnt="0"/>
      <dgm:spPr/>
    </dgm:pt>
    <dgm:pt modelId="{FDEAE195-6F8C-40AB-B98A-51C82064587F}" type="pres">
      <dgm:prSet presAssocID="{48F6DB82-C726-4C33-A0A6-0A87165032C0}" presName="LevelTwoTextNode" presStyleLbl="node2" presStyleIdx="3" presStyleCnt="4" custScaleX="106254" custLinFactNeighborX="-23238" custLinFactNeighborY="267">
        <dgm:presLayoutVars>
          <dgm:chPref val="3"/>
        </dgm:presLayoutVars>
      </dgm:prSet>
      <dgm:spPr/>
    </dgm:pt>
    <dgm:pt modelId="{F5F8DF47-E5FC-43DD-B7EF-E9B358E2E5DF}" type="pres">
      <dgm:prSet presAssocID="{48F6DB82-C726-4C33-A0A6-0A87165032C0}" presName="level3hierChild" presStyleCnt="0"/>
      <dgm:spPr/>
    </dgm:pt>
  </dgm:ptLst>
  <dgm:cxnLst>
    <dgm:cxn modelId="{B31A9701-D0CE-4BBE-AEBB-5BFDE3326568}" type="presOf" srcId="{130CB50D-7527-4A7F-B3F6-37809B34036F}" destId="{76D58A7A-313A-44D2-A10F-5965A09FB957}" srcOrd="0" destOrd="0" presId="urn:microsoft.com/office/officeart/2005/8/layout/hierarchy2"/>
    <dgm:cxn modelId="{1CDD9E02-7388-4D3F-97C8-43460E8FFCED}" type="presOf" srcId="{47CCAFB3-9B61-4844-8FFF-D9B695336084}" destId="{56A0FE2B-5EB3-415D-8A94-D63BB8CCC4F0}" srcOrd="1" destOrd="0" presId="urn:microsoft.com/office/officeart/2005/8/layout/hierarchy2"/>
    <dgm:cxn modelId="{13D38203-07F8-413D-A310-67C22E80282B}" type="presOf" srcId="{47CCAFB3-9B61-4844-8FFF-D9B695336084}" destId="{08CEA75B-FC29-42F6-87E2-066E58FCB8AA}" srcOrd="0" destOrd="0" presId="urn:microsoft.com/office/officeart/2005/8/layout/hierarchy2"/>
    <dgm:cxn modelId="{A6C44A0D-FD79-485A-87C6-82744848FAA1}" type="presOf" srcId="{FDCBF3E1-44BD-4E09-B4BC-1E8CA09C8B06}" destId="{3C861881-EED7-4732-B172-69D3B4D04E48}" srcOrd="0" destOrd="0" presId="urn:microsoft.com/office/officeart/2005/8/layout/hierarchy2"/>
    <dgm:cxn modelId="{DB019A0E-A685-4374-99D7-EDFE03CC918A}" type="presOf" srcId="{142FC6B3-BDE2-4C09-B5E0-15954937DCE4}" destId="{FFD4490A-AAFD-4D55-ABF5-621C7D299EA4}" srcOrd="0" destOrd="0" presId="urn:microsoft.com/office/officeart/2005/8/layout/hierarchy2"/>
    <dgm:cxn modelId="{FDCD7711-B15F-4A81-8DA0-7D60B5CAEDC7}" type="presOf" srcId="{05FC61F9-455F-4D20-B33E-90EC57D1E4EF}" destId="{93DCCC8C-EA91-4476-8A1F-F9A69305268A}" srcOrd="0" destOrd="0" presId="urn:microsoft.com/office/officeart/2005/8/layout/hierarchy2"/>
    <dgm:cxn modelId="{85483816-D2C3-45DE-8248-B18C7A84ED18}" srcId="{970871DD-F9CE-4591-9363-03C41B452FD0}" destId="{0CCD150F-ABB8-4997-A9E4-25424289B687}" srcOrd="2" destOrd="0" parTransId="{3128C53E-41F2-488C-9247-BD2B509016CF}" sibTransId="{33D1DFA2-194E-4C25-9882-EC31622C26C0}"/>
    <dgm:cxn modelId="{A71C8119-7114-4E5C-B0A3-9554A1B88A9C}" type="presOf" srcId="{B5FF088D-A6D6-42B5-B33A-04BFBD05F9E1}" destId="{3053BB1D-5158-43B7-84FB-9B8796003E7B}" srcOrd="0" destOrd="0" presId="urn:microsoft.com/office/officeart/2005/8/layout/hierarchy2"/>
    <dgm:cxn modelId="{5A95A11C-859B-42AD-9F22-F19BC3D76D49}" type="presOf" srcId="{FDCBF3E1-44BD-4E09-B4BC-1E8CA09C8B06}" destId="{CCBFCFBC-EBE3-4F6B-9719-2FA864D3B3C7}" srcOrd="1" destOrd="0" presId="urn:microsoft.com/office/officeart/2005/8/layout/hierarchy2"/>
    <dgm:cxn modelId="{843BC41D-4D5C-420F-8C73-B44F5CE9FA7B}" srcId="{B5FF088D-A6D6-42B5-B33A-04BFBD05F9E1}" destId="{970871DD-F9CE-4591-9363-03C41B452FD0}" srcOrd="0" destOrd="0" parTransId="{CECE7014-87FA-4320-92CB-057EFE601686}" sibTransId="{42A3E309-4F8D-49D8-B67C-2329845BB74D}"/>
    <dgm:cxn modelId="{F8686C23-08CD-4172-8FB2-8792E6A140C0}" type="presOf" srcId="{BCFD37BC-5D6D-422C-B987-708DA1AA94AA}" destId="{F56E827D-1C2A-4E59-BD79-5410F1C1B411}" srcOrd="0" destOrd="0" presId="urn:microsoft.com/office/officeart/2005/8/layout/hierarchy2"/>
    <dgm:cxn modelId="{78AF7727-73F6-42C1-A976-D36D356B77C9}" type="presOf" srcId="{5FD09ED8-6E28-465F-B196-B98F7CE195FE}" destId="{CFBA0EDB-1105-465D-9E5D-55D84C487196}" srcOrd="1" destOrd="0" presId="urn:microsoft.com/office/officeart/2005/8/layout/hierarchy2"/>
    <dgm:cxn modelId="{8EF2882F-07FC-41B7-B1FD-8D659D0E090B}" type="presOf" srcId="{3D4DDBA2-7440-4F4C-BF82-529EEE800F76}" destId="{CF9E58EF-38C7-4636-8967-690F91B2C1C8}" srcOrd="0" destOrd="0" presId="urn:microsoft.com/office/officeart/2005/8/layout/hierarchy2"/>
    <dgm:cxn modelId="{A89FE232-5D9D-413C-8428-AE32398899DC}" type="presOf" srcId="{52771E1D-B2BD-44CF-A1E9-C415AA7B6375}" destId="{DC70C053-7ED4-4AD6-8451-C5D7D6FD849F}" srcOrd="0" destOrd="0" presId="urn:microsoft.com/office/officeart/2005/8/layout/hierarchy2"/>
    <dgm:cxn modelId="{F9C65133-B2BE-424C-BC8D-E6908291C6BE}" type="presOf" srcId="{D7BB2124-F3B2-43AF-8B44-4AD5ABE72529}" destId="{8F3C0E87-946D-4A79-8EEF-6A6BC531AA6F}" srcOrd="0" destOrd="0" presId="urn:microsoft.com/office/officeart/2005/8/layout/hierarchy2"/>
    <dgm:cxn modelId="{698E1240-6385-4614-95DA-DC4F85D4A897}" type="presOf" srcId="{C7D90B69-E583-413A-B8F3-E9D428D0669F}" destId="{9EF81D55-8645-4C3D-89AA-F7E74C10403E}" srcOrd="0" destOrd="0" presId="urn:microsoft.com/office/officeart/2005/8/layout/hierarchy2"/>
    <dgm:cxn modelId="{6AFEBE43-EDDA-4FF2-B901-B7BA262FEF04}" srcId="{05FC61F9-455F-4D20-B33E-90EC57D1E4EF}" destId="{C7D90B69-E583-413A-B8F3-E9D428D0669F}" srcOrd="1" destOrd="0" parTransId="{52771E1D-B2BD-44CF-A1E9-C415AA7B6375}" sibTransId="{1D1DC4F0-39D1-4A18-8088-199F45568819}"/>
    <dgm:cxn modelId="{39449264-2FCD-4153-B9E9-9EA076B7A073}" type="presOf" srcId="{D7BB2124-F3B2-43AF-8B44-4AD5ABE72529}" destId="{7FA1B5D3-0963-422B-88D5-5F94A65F12E6}" srcOrd="1" destOrd="0" presId="urn:microsoft.com/office/officeart/2005/8/layout/hierarchy2"/>
    <dgm:cxn modelId="{6575BF45-2929-49D2-8019-72CBF887022A}" type="presOf" srcId="{3128C53E-41F2-488C-9247-BD2B509016CF}" destId="{0C998F31-B881-4EF7-A3C5-E30C17F3FA03}" srcOrd="1" destOrd="0" presId="urn:microsoft.com/office/officeart/2005/8/layout/hierarchy2"/>
    <dgm:cxn modelId="{EBCCDB66-D8C4-421A-BB09-4D98060B45D5}" type="presOf" srcId="{0CCD150F-ABB8-4997-A9E4-25424289B687}" destId="{1EB0C8ED-5CEB-497D-8939-76BD24BA8552}" srcOrd="0" destOrd="0" presId="urn:microsoft.com/office/officeart/2005/8/layout/hierarchy2"/>
    <dgm:cxn modelId="{5108FD69-781C-4A72-8C8E-64CE7F4B6F53}" srcId="{05FC61F9-455F-4D20-B33E-90EC57D1E4EF}" destId="{CF50925C-E0CA-45AA-86B7-53BEC87479C9}" srcOrd="2" destOrd="0" parTransId="{3D4DDBA2-7440-4F4C-BF82-529EEE800F76}" sibTransId="{699CEE1E-2FE2-43ED-B0B2-7ECC66CAFF96}"/>
    <dgm:cxn modelId="{1E74F94A-9F7E-482C-93E2-22A98A45C71C}" type="presOf" srcId="{6B5C614B-AED7-4A46-95FB-917287D753C8}" destId="{CF15BE1E-738E-47CD-812C-59956E70F571}" srcOrd="1" destOrd="0" presId="urn:microsoft.com/office/officeart/2005/8/layout/hierarchy2"/>
    <dgm:cxn modelId="{2D9DCE6D-16DF-41E9-ADDE-D9768FCAB66B}" type="presOf" srcId="{9A51AF34-91C7-4AC8-93D3-18853D82BE27}" destId="{9AD8071A-9DDD-4461-A059-BF62CAFDAE09}" srcOrd="0" destOrd="0" presId="urn:microsoft.com/office/officeart/2005/8/layout/hierarchy2"/>
    <dgm:cxn modelId="{F4262670-4DC6-425C-949E-38E2AE1233AA}" type="presOf" srcId="{3D4DDBA2-7440-4F4C-BF82-529EEE800F76}" destId="{42E8E3E2-26E7-4A89-895C-596607F1770F}" srcOrd="1" destOrd="0" presId="urn:microsoft.com/office/officeart/2005/8/layout/hierarchy2"/>
    <dgm:cxn modelId="{F7046A79-425D-4F4C-B0D7-F1263FE94998}" type="presOf" srcId="{130CB50D-7527-4A7F-B3F6-37809B34036F}" destId="{02F874B4-7EC1-45C4-9293-D6C9C12452F2}" srcOrd="1" destOrd="0" presId="urn:microsoft.com/office/officeart/2005/8/layout/hierarchy2"/>
    <dgm:cxn modelId="{50CB247C-BCB2-4402-8431-A9997B73EDE2}" type="presOf" srcId="{5FD09ED8-6E28-465F-B196-B98F7CE195FE}" destId="{7B6C999E-1F10-4D20-B6AE-CC95979A3DF0}" srcOrd="0" destOrd="0" presId="urn:microsoft.com/office/officeart/2005/8/layout/hierarchy2"/>
    <dgm:cxn modelId="{46338B87-B1C0-4DA5-9186-A133F457EEA7}" type="presOf" srcId="{3128C53E-41F2-488C-9247-BD2B509016CF}" destId="{214223FB-C919-4598-995D-8E4FAA42F478}" srcOrd="0" destOrd="0" presId="urn:microsoft.com/office/officeart/2005/8/layout/hierarchy2"/>
    <dgm:cxn modelId="{E83E1599-7FC3-460C-A7C7-A2D70EEA2DA8}" srcId="{970871DD-F9CE-4591-9363-03C41B452FD0}" destId="{48F6DB82-C726-4C33-A0A6-0A87165032C0}" srcOrd="3" destOrd="0" parTransId="{D7BB2124-F3B2-43AF-8B44-4AD5ABE72529}" sibTransId="{D2DA5A1E-C9AA-47D4-8815-9FA247B529B4}"/>
    <dgm:cxn modelId="{0AF2219A-142B-41D4-BBAD-55D25807EABA}" srcId="{970871DD-F9CE-4591-9363-03C41B452FD0}" destId="{9A51AF34-91C7-4AC8-93D3-18853D82BE27}" srcOrd="0" destOrd="0" parTransId="{BCFD37BC-5D6D-422C-B987-708DA1AA94AA}" sibTransId="{BBB5AB17-8CEE-464A-8E9B-6BADC9D92A6E}"/>
    <dgm:cxn modelId="{508CCBA5-9FAE-47DF-8D52-A65923E829E5}" type="presOf" srcId="{6B5C614B-AED7-4A46-95FB-917287D753C8}" destId="{7EB8C244-0E00-4A2A-B42C-427EBB064E77}" srcOrd="0" destOrd="0" presId="urn:microsoft.com/office/officeart/2005/8/layout/hierarchy2"/>
    <dgm:cxn modelId="{B5F9D3A8-11A9-4058-8ADA-01F22D679438}" srcId="{0CCD150F-ABB8-4997-A9E4-25424289B687}" destId="{CD605862-1007-4BBF-BA84-9C6997421D45}" srcOrd="1" destOrd="0" parTransId="{47CCAFB3-9B61-4844-8FFF-D9B695336084}" sibTransId="{8930FBA4-8AE9-459E-8DE2-27A613AD6726}"/>
    <dgm:cxn modelId="{F28954B7-010C-4921-8CB0-3762191360FB}" srcId="{9A51AF34-91C7-4AC8-93D3-18853D82BE27}" destId="{B8A2FEB8-3926-4E2D-BD6E-45F49D4E085A}" srcOrd="0" destOrd="0" parTransId="{5FD09ED8-6E28-465F-B196-B98F7CE195FE}" sibTransId="{04A0B448-0709-42E0-929D-28E350C582FD}"/>
    <dgm:cxn modelId="{196963C1-DB09-4F02-BF6D-B5D9883D8CD7}" type="presOf" srcId="{B8A2FEB8-3926-4E2D-BD6E-45F49D4E085A}" destId="{27C381B3-6251-446E-87F0-66DDA49B8B40}" srcOrd="0" destOrd="0" presId="urn:microsoft.com/office/officeart/2005/8/layout/hierarchy2"/>
    <dgm:cxn modelId="{FA31A8C3-AF58-4741-B97E-C589E43E1395}" srcId="{0CCD150F-ABB8-4997-A9E4-25424289B687}" destId="{33073CC9-0A87-43EB-AE6A-ECBAFA3C6F5D}" srcOrd="0" destOrd="0" parTransId="{6B5C614B-AED7-4A46-95FB-917287D753C8}" sibTransId="{8897921B-1FC4-4E3B-AFA2-79C8DE1BEA8E}"/>
    <dgm:cxn modelId="{F5D1FFCD-2615-44A6-B813-DC9463D32AB3}" srcId="{970871DD-F9CE-4591-9363-03C41B452FD0}" destId="{05FC61F9-455F-4D20-B33E-90EC57D1E4EF}" srcOrd="1" destOrd="0" parTransId="{FDCBF3E1-44BD-4E09-B4BC-1E8CA09C8B06}" sibTransId="{B50502B1-CFC0-4B3B-B072-89D74D4AC5D3}"/>
    <dgm:cxn modelId="{F27FFFD3-4C3A-491A-A8A0-70CC96663DEE}" type="presOf" srcId="{33073CC9-0A87-43EB-AE6A-ECBAFA3C6F5D}" destId="{2B0F9C76-DD90-43A1-89E8-39650FDF18D8}" srcOrd="0" destOrd="0" presId="urn:microsoft.com/office/officeart/2005/8/layout/hierarchy2"/>
    <dgm:cxn modelId="{CA3E36DD-31B9-4354-B4E9-31C4D58345DC}" type="presOf" srcId="{48F6DB82-C726-4C33-A0A6-0A87165032C0}" destId="{FDEAE195-6F8C-40AB-B98A-51C82064587F}" srcOrd="0" destOrd="0" presId="urn:microsoft.com/office/officeart/2005/8/layout/hierarchy2"/>
    <dgm:cxn modelId="{517C80F0-9991-4300-91A4-E12DD005CD19}" type="presOf" srcId="{BCFD37BC-5D6D-422C-B987-708DA1AA94AA}" destId="{2ED95954-C85E-41B9-B7C5-2B7D2FBDA8C4}" srcOrd="1" destOrd="0" presId="urn:microsoft.com/office/officeart/2005/8/layout/hierarchy2"/>
    <dgm:cxn modelId="{0F0566F2-C46F-4626-B331-F53553C05702}" type="presOf" srcId="{CD605862-1007-4BBF-BA84-9C6997421D45}" destId="{DC086A92-AD2F-41AA-B2BF-60C9C2904CDD}" srcOrd="0" destOrd="0" presId="urn:microsoft.com/office/officeart/2005/8/layout/hierarchy2"/>
    <dgm:cxn modelId="{252CD8F4-A0BA-4227-8E3D-22D2DE1E0341}" type="presOf" srcId="{CF50925C-E0CA-45AA-86B7-53BEC87479C9}" destId="{0727B5F7-0A0D-4196-A690-B763BB784EBC}" srcOrd="0" destOrd="0" presId="urn:microsoft.com/office/officeart/2005/8/layout/hierarchy2"/>
    <dgm:cxn modelId="{205A1BFA-98E4-494B-B598-12E4F546D32F}" srcId="{05FC61F9-455F-4D20-B33E-90EC57D1E4EF}" destId="{142FC6B3-BDE2-4C09-B5E0-15954937DCE4}" srcOrd="0" destOrd="0" parTransId="{130CB50D-7527-4A7F-B3F6-37809B34036F}" sibTransId="{C1B79C9C-804E-49E2-907F-46E97A4014E0}"/>
    <dgm:cxn modelId="{CCEC66FA-91FE-463C-9331-ADB2A621CB4E}" type="presOf" srcId="{52771E1D-B2BD-44CF-A1E9-C415AA7B6375}" destId="{C908F79D-7F71-4248-BBC6-2F9CB648F24A}" srcOrd="1" destOrd="0" presId="urn:microsoft.com/office/officeart/2005/8/layout/hierarchy2"/>
    <dgm:cxn modelId="{1CA84AFF-FC88-44AD-8308-B386FA158790}" type="presOf" srcId="{970871DD-F9CE-4591-9363-03C41B452FD0}" destId="{A24A19BA-D609-4E81-B7A8-9A55F1B30F4D}" srcOrd="0" destOrd="0" presId="urn:microsoft.com/office/officeart/2005/8/layout/hierarchy2"/>
    <dgm:cxn modelId="{CAAEA05B-3F53-4AD7-8FFB-0E23B61AADFA}" type="presParOf" srcId="{3053BB1D-5158-43B7-84FB-9B8796003E7B}" destId="{216E53FE-5D3A-4050-A960-A8D601EB94BE}" srcOrd="0" destOrd="0" presId="urn:microsoft.com/office/officeart/2005/8/layout/hierarchy2"/>
    <dgm:cxn modelId="{CFDA9E19-52B8-4805-A825-7BFAD333AB80}" type="presParOf" srcId="{216E53FE-5D3A-4050-A960-A8D601EB94BE}" destId="{A24A19BA-D609-4E81-B7A8-9A55F1B30F4D}" srcOrd="0" destOrd="0" presId="urn:microsoft.com/office/officeart/2005/8/layout/hierarchy2"/>
    <dgm:cxn modelId="{8B0C111C-5621-479B-944F-12797F958304}" type="presParOf" srcId="{216E53FE-5D3A-4050-A960-A8D601EB94BE}" destId="{F61406F5-2A93-40DA-9C83-0DA11B8EFAC3}" srcOrd="1" destOrd="0" presId="urn:microsoft.com/office/officeart/2005/8/layout/hierarchy2"/>
    <dgm:cxn modelId="{9C324C56-AA72-44DC-9DFD-74DA93584B21}" type="presParOf" srcId="{F61406F5-2A93-40DA-9C83-0DA11B8EFAC3}" destId="{F56E827D-1C2A-4E59-BD79-5410F1C1B411}" srcOrd="0" destOrd="0" presId="urn:microsoft.com/office/officeart/2005/8/layout/hierarchy2"/>
    <dgm:cxn modelId="{500D69CB-0C4E-492A-A72E-E0AFEAA10015}" type="presParOf" srcId="{F56E827D-1C2A-4E59-BD79-5410F1C1B411}" destId="{2ED95954-C85E-41B9-B7C5-2B7D2FBDA8C4}" srcOrd="0" destOrd="0" presId="urn:microsoft.com/office/officeart/2005/8/layout/hierarchy2"/>
    <dgm:cxn modelId="{FAA769EA-FC34-4EB7-80C8-355B4CB3C2BE}" type="presParOf" srcId="{F61406F5-2A93-40DA-9C83-0DA11B8EFAC3}" destId="{39F11D94-37AD-4367-BB12-9EB216ADA203}" srcOrd="1" destOrd="0" presId="urn:microsoft.com/office/officeart/2005/8/layout/hierarchy2"/>
    <dgm:cxn modelId="{B9C51194-1779-41E1-B932-511DF827432C}" type="presParOf" srcId="{39F11D94-37AD-4367-BB12-9EB216ADA203}" destId="{9AD8071A-9DDD-4461-A059-BF62CAFDAE09}" srcOrd="0" destOrd="0" presId="urn:microsoft.com/office/officeart/2005/8/layout/hierarchy2"/>
    <dgm:cxn modelId="{805BF1F4-5FB4-4563-A03F-2B7948959F4F}" type="presParOf" srcId="{39F11D94-37AD-4367-BB12-9EB216ADA203}" destId="{C6566563-854F-440F-84BC-25A860759A52}" srcOrd="1" destOrd="0" presId="urn:microsoft.com/office/officeart/2005/8/layout/hierarchy2"/>
    <dgm:cxn modelId="{A54E95A3-3434-44D9-A737-4690DDCD4A69}" type="presParOf" srcId="{C6566563-854F-440F-84BC-25A860759A52}" destId="{7B6C999E-1F10-4D20-B6AE-CC95979A3DF0}" srcOrd="0" destOrd="0" presId="urn:microsoft.com/office/officeart/2005/8/layout/hierarchy2"/>
    <dgm:cxn modelId="{1AB42718-4DDD-45E2-A838-9C4CC1A7D048}" type="presParOf" srcId="{7B6C999E-1F10-4D20-B6AE-CC95979A3DF0}" destId="{CFBA0EDB-1105-465D-9E5D-55D84C487196}" srcOrd="0" destOrd="0" presId="urn:microsoft.com/office/officeart/2005/8/layout/hierarchy2"/>
    <dgm:cxn modelId="{B1EDDBA1-FAB3-47A4-A2AD-36E21B8016EA}" type="presParOf" srcId="{C6566563-854F-440F-84BC-25A860759A52}" destId="{F55C4803-B521-4BF2-A0DA-0A02BCEF3E2E}" srcOrd="1" destOrd="0" presId="urn:microsoft.com/office/officeart/2005/8/layout/hierarchy2"/>
    <dgm:cxn modelId="{23B933C8-8F34-4984-9D9F-61AAF51FBD5D}" type="presParOf" srcId="{F55C4803-B521-4BF2-A0DA-0A02BCEF3E2E}" destId="{27C381B3-6251-446E-87F0-66DDA49B8B40}" srcOrd="0" destOrd="0" presId="urn:microsoft.com/office/officeart/2005/8/layout/hierarchy2"/>
    <dgm:cxn modelId="{AC7FAEDF-B85F-469C-9753-03E19F17F17B}" type="presParOf" srcId="{F55C4803-B521-4BF2-A0DA-0A02BCEF3E2E}" destId="{B7C9541A-D3BC-4223-9166-786B36A8F3C6}" srcOrd="1" destOrd="0" presId="urn:microsoft.com/office/officeart/2005/8/layout/hierarchy2"/>
    <dgm:cxn modelId="{A328354D-977A-4328-97F8-7715C56F7904}" type="presParOf" srcId="{F61406F5-2A93-40DA-9C83-0DA11B8EFAC3}" destId="{3C861881-EED7-4732-B172-69D3B4D04E48}" srcOrd="2" destOrd="0" presId="urn:microsoft.com/office/officeart/2005/8/layout/hierarchy2"/>
    <dgm:cxn modelId="{D490EA87-7935-444B-9D38-CCB78CB933EF}" type="presParOf" srcId="{3C861881-EED7-4732-B172-69D3B4D04E48}" destId="{CCBFCFBC-EBE3-4F6B-9719-2FA864D3B3C7}" srcOrd="0" destOrd="0" presId="urn:microsoft.com/office/officeart/2005/8/layout/hierarchy2"/>
    <dgm:cxn modelId="{61BC246A-C436-499B-AE3F-4CC94C94CD75}" type="presParOf" srcId="{F61406F5-2A93-40DA-9C83-0DA11B8EFAC3}" destId="{0A4B7916-888D-422B-B0A8-9C57EBFB9094}" srcOrd="3" destOrd="0" presId="urn:microsoft.com/office/officeart/2005/8/layout/hierarchy2"/>
    <dgm:cxn modelId="{E8905A41-3B13-4677-844C-1E44D8C36B28}" type="presParOf" srcId="{0A4B7916-888D-422B-B0A8-9C57EBFB9094}" destId="{93DCCC8C-EA91-4476-8A1F-F9A69305268A}" srcOrd="0" destOrd="0" presId="urn:microsoft.com/office/officeart/2005/8/layout/hierarchy2"/>
    <dgm:cxn modelId="{D487EC92-78CB-465A-8E57-72B3A7537BF5}" type="presParOf" srcId="{0A4B7916-888D-422B-B0A8-9C57EBFB9094}" destId="{5B8BCCE2-F7C2-431A-828F-A19C8B24C994}" srcOrd="1" destOrd="0" presId="urn:microsoft.com/office/officeart/2005/8/layout/hierarchy2"/>
    <dgm:cxn modelId="{1D3C0E59-46E8-4C08-B74F-44ACC555FF13}" type="presParOf" srcId="{5B8BCCE2-F7C2-431A-828F-A19C8B24C994}" destId="{76D58A7A-313A-44D2-A10F-5965A09FB957}" srcOrd="0" destOrd="0" presId="urn:microsoft.com/office/officeart/2005/8/layout/hierarchy2"/>
    <dgm:cxn modelId="{22846A9D-BB85-4164-913D-F0E0827B9DDC}" type="presParOf" srcId="{76D58A7A-313A-44D2-A10F-5965A09FB957}" destId="{02F874B4-7EC1-45C4-9293-D6C9C12452F2}" srcOrd="0" destOrd="0" presId="urn:microsoft.com/office/officeart/2005/8/layout/hierarchy2"/>
    <dgm:cxn modelId="{B892B89D-B336-4794-A1CB-5BB47C6A01EC}" type="presParOf" srcId="{5B8BCCE2-F7C2-431A-828F-A19C8B24C994}" destId="{7E6A760C-81B3-47C2-897B-5B29757AA3DF}" srcOrd="1" destOrd="0" presId="urn:microsoft.com/office/officeart/2005/8/layout/hierarchy2"/>
    <dgm:cxn modelId="{B23B9D19-4A97-4698-972D-EADCF00F2049}" type="presParOf" srcId="{7E6A760C-81B3-47C2-897B-5B29757AA3DF}" destId="{FFD4490A-AAFD-4D55-ABF5-621C7D299EA4}" srcOrd="0" destOrd="0" presId="urn:microsoft.com/office/officeart/2005/8/layout/hierarchy2"/>
    <dgm:cxn modelId="{A0C0C63C-CCD7-4F8A-8851-9BCEA2F7F6E1}" type="presParOf" srcId="{7E6A760C-81B3-47C2-897B-5B29757AA3DF}" destId="{87A52BA2-3288-4160-BFD1-B306B6ABD31F}" srcOrd="1" destOrd="0" presId="urn:microsoft.com/office/officeart/2005/8/layout/hierarchy2"/>
    <dgm:cxn modelId="{2DEC9B02-6235-45AD-A179-19F2DCA0356F}" type="presParOf" srcId="{5B8BCCE2-F7C2-431A-828F-A19C8B24C994}" destId="{DC70C053-7ED4-4AD6-8451-C5D7D6FD849F}" srcOrd="2" destOrd="0" presId="urn:microsoft.com/office/officeart/2005/8/layout/hierarchy2"/>
    <dgm:cxn modelId="{B0B731C5-EDAC-47FF-A19E-66428FA364E6}" type="presParOf" srcId="{DC70C053-7ED4-4AD6-8451-C5D7D6FD849F}" destId="{C908F79D-7F71-4248-BBC6-2F9CB648F24A}" srcOrd="0" destOrd="0" presId="urn:microsoft.com/office/officeart/2005/8/layout/hierarchy2"/>
    <dgm:cxn modelId="{5184DD3B-DEF1-459B-84B1-ADCE5E12DFF0}" type="presParOf" srcId="{5B8BCCE2-F7C2-431A-828F-A19C8B24C994}" destId="{733A2FCE-F3EF-4956-88CB-0EFE5188D380}" srcOrd="3" destOrd="0" presId="urn:microsoft.com/office/officeart/2005/8/layout/hierarchy2"/>
    <dgm:cxn modelId="{9A0B4202-D8B0-4807-B74F-2BBB9CECC72D}" type="presParOf" srcId="{733A2FCE-F3EF-4956-88CB-0EFE5188D380}" destId="{9EF81D55-8645-4C3D-89AA-F7E74C10403E}" srcOrd="0" destOrd="0" presId="urn:microsoft.com/office/officeart/2005/8/layout/hierarchy2"/>
    <dgm:cxn modelId="{F879A1EB-A443-4B44-9826-0A1CC96C68FA}" type="presParOf" srcId="{733A2FCE-F3EF-4956-88CB-0EFE5188D380}" destId="{0F2760D0-14B5-4B75-9F29-FAD245AE58B1}" srcOrd="1" destOrd="0" presId="urn:microsoft.com/office/officeart/2005/8/layout/hierarchy2"/>
    <dgm:cxn modelId="{F69EBE89-B2C5-44D4-86DA-50D5BE0DC58D}" type="presParOf" srcId="{5B8BCCE2-F7C2-431A-828F-A19C8B24C994}" destId="{CF9E58EF-38C7-4636-8967-690F91B2C1C8}" srcOrd="4" destOrd="0" presId="urn:microsoft.com/office/officeart/2005/8/layout/hierarchy2"/>
    <dgm:cxn modelId="{762E3816-F9D4-461C-8753-A00999747ECE}" type="presParOf" srcId="{CF9E58EF-38C7-4636-8967-690F91B2C1C8}" destId="{42E8E3E2-26E7-4A89-895C-596607F1770F}" srcOrd="0" destOrd="0" presId="urn:microsoft.com/office/officeart/2005/8/layout/hierarchy2"/>
    <dgm:cxn modelId="{7B1842B2-5C01-41C6-815E-9E66A258B891}" type="presParOf" srcId="{5B8BCCE2-F7C2-431A-828F-A19C8B24C994}" destId="{FC11C37A-BEC8-4392-88C3-8A88CD97D282}" srcOrd="5" destOrd="0" presId="urn:microsoft.com/office/officeart/2005/8/layout/hierarchy2"/>
    <dgm:cxn modelId="{CA0A8585-F241-4104-A7B5-6F4175FDFC86}" type="presParOf" srcId="{FC11C37A-BEC8-4392-88C3-8A88CD97D282}" destId="{0727B5F7-0A0D-4196-A690-B763BB784EBC}" srcOrd="0" destOrd="0" presId="urn:microsoft.com/office/officeart/2005/8/layout/hierarchy2"/>
    <dgm:cxn modelId="{04874333-88B2-4A3E-BF45-A765574DD72C}" type="presParOf" srcId="{FC11C37A-BEC8-4392-88C3-8A88CD97D282}" destId="{47A303C5-294F-422F-8A4C-8C621118DAAA}" srcOrd="1" destOrd="0" presId="urn:microsoft.com/office/officeart/2005/8/layout/hierarchy2"/>
    <dgm:cxn modelId="{FC6DD2D2-8D29-456B-8B74-4E8347236B77}" type="presParOf" srcId="{F61406F5-2A93-40DA-9C83-0DA11B8EFAC3}" destId="{214223FB-C919-4598-995D-8E4FAA42F478}" srcOrd="4" destOrd="0" presId="urn:microsoft.com/office/officeart/2005/8/layout/hierarchy2"/>
    <dgm:cxn modelId="{92C6890E-4CA6-4126-A79A-EE41DFC63813}" type="presParOf" srcId="{214223FB-C919-4598-995D-8E4FAA42F478}" destId="{0C998F31-B881-4EF7-A3C5-E30C17F3FA03}" srcOrd="0" destOrd="0" presId="urn:microsoft.com/office/officeart/2005/8/layout/hierarchy2"/>
    <dgm:cxn modelId="{6DDA8E87-3D2A-40EA-A2CA-0E2AEBBC611A}" type="presParOf" srcId="{F61406F5-2A93-40DA-9C83-0DA11B8EFAC3}" destId="{3E006A2E-A585-47E8-A328-59B66CEFA8D6}" srcOrd="5" destOrd="0" presId="urn:microsoft.com/office/officeart/2005/8/layout/hierarchy2"/>
    <dgm:cxn modelId="{3F65C125-8746-4A5E-B238-7464C0DF6F79}" type="presParOf" srcId="{3E006A2E-A585-47E8-A328-59B66CEFA8D6}" destId="{1EB0C8ED-5CEB-497D-8939-76BD24BA8552}" srcOrd="0" destOrd="0" presId="urn:microsoft.com/office/officeart/2005/8/layout/hierarchy2"/>
    <dgm:cxn modelId="{788492EA-A3D2-48E5-965F-7C1DA274AD40}" type="presParOf" srcId="{3E006A2E-A585-47E8-A328-59B66CEFA8D6}" destId="{E0981518-3C6C-41C7-87CF-128CD8D2829E}" srcOrd="1" destOrd="0" presId="urn:microsoft.com/office/officeart/2005/8/layout/hierarchy2"/>
    <dgm:cxn modelId="{EFCBC78C-B061-4DAD-BE74-4EBBAD9986DB}" type="presParOf" srcId="{E0981518-3C6C-41C7-87CF-128CD8D2829E}" destId="{7EB8C244-0E00-4A2A-B42C-427EBB064E77}" srcOrd="0" destOrd="0" presId="urn:microsoft.com/office/officeart/2005/8/layout/hierarchy2"/>
    <dgm:cxn modelId="{A87C959D-5E17-475F-8231-8D38BDF1A871}" type="presParOf" srcId="{7EB8C244-0E00-4A2A-B42C-427EBB064E77}" destId="{CF15BE1E-738E-47CD-812C-59956E70F571}" srcOrd="0" destOrd="0" presId="urn:microsoft.com/office/officeart/2005/8/layout/hierarchy2"/>
    <dgm:cxn modelId="{F6929ABD-EB09-42E8-8F4E-792BB819B451}" type="presParOf" srcId="{E0981518-3C6C-41C7-87CF-128CD8D2829E}" destId="{12E95035-256B-446E-A864-E8DF89EED2BF}" srcOrd="1" destOrd="0" presId="urn:microsoft.com/office/officeart/2005/8/layout/hierarchy2"/>
    <dgm:cxn modelId="{9AD4A2D5-6197-4226-8EC7-22C0216BB1E6}" type="presParOf" srcId="{12E95035-256B-446E-A864-E8DF89EED2BF}" destId="{2B0F9C76-DD90-43A1-89E8-39650FDF18D8}" srcOrd="0" destOrd="0" presId="urn:microsoft.com/office/officeart/2005/8/layout/hierarchy2"/>
    <dgm:cxn modelId="{404E7E4E-75E9-407B-9EEF-9BA837C43A48}" type="presParOf" srcId="{12E95035-256B-446E-A864-E8DF89EED2BF}" destId="{969A860D-D65D-4D6B-AF2B-F2B424C67CE7}" srcOrd="1" destOrd="0" presId="urn:microsoft.com/office/officeart/2005/8/layout/hierarchy2"/>
    <dgm:cxn modelId="{BCCF8D4A-CE2B-4133-AE89-3D1C2DCCFB21}" type="presParOf" srcId="{E0981518-3C6C-41C7-87CF-128CD8D2829E}" destId="{08CEA75B-FC29-42F6-87E2-066E58FCB8AA}" srcOrd="2" destOrd="0" presId="urn:microsoft.com/office/officeart/2005/8/layout/hierarchy2"/>
    <dgm:cxn modelId="{F2DC5A12-F582-4518-8374-83CA0A653436}" type="presParOf" srcId="{08CEA75B-FC29-42F6-87E2-066E58FCB8AA}" destId="{56A0FE2B-5EB3-415D-8A94-D63BB8CCC4F0}" srcOrd="0" destOrd="0" presId="urn:microsoft.com/office/officeart/2005/8/layout/hierarchy2"/>
    <dgm:cxn modelId="{E7865A06-A816-44F6-8D62-1E252B926370}" type="presParOf" srcId="{E0981518-3C6C-41C7-87CF-128CD8D2829E}" destId="{F6ACD806-6DE8-4181-8DCD-DE8F04A7150D}" srcOrd="3" destOrd="0" presId="urn:microsoft.com/office/officeart/2005/8/layout/hierarchy2"/>
    <dgm:cxn modelId="{BA6D2A15-88AA-4367-8A42-5D088C63C5DF}" type="presParOf" srcId="{F6ACD806-6DE8-4181-8DCD-DE8F04A7150D}" destId="{DC086A92-AD2F-41AA-B2BF-60C9C2904CDD}" srcOrd="0" destOrd="0" presId="urn:microsoft.com/office/officeart/2005/8/layout/hierarchy2"/>
    <dgm:cxn modelId="{753694E0-4A10-4895-B38C-7EDFE1AB3EF4}" type="presParOf" srcId="{F6ACD806-6DE8-4181-8DCD-DE8F04A7150D}" destId="{67374DAC-EE24-487C-B593-E3D3CE212FC6}" srcOrd="1" destOrd="0" presId="urn:microsoft.com/office/officeart/2005/8/layout/hierarchy2"/>
    <dgm:cxn modelId="{342C8C9C-A33C-430C-88A8-5E5E78E279E2}" type="presParOf" srcId="{F61406F5-2A93-40DA-9C83-0DA11B8EFAC3}" destId="{8F3C0E87-946D-4A79-8EEF-6A6BC531AA6F}" srcOrd="6" destOrd="0" presId="urn:microsoft.com/office/officeart/2005/8/layout/hierarchy2"/>
    <dgm:cxn modelId="{3A75F0D2-CDF2-4952-82B2-CD0229D5CD21}" type="presParOf" srcId="{8F3C0E87-946D-4A79-8EEF-6A6BC531AA6F}" destId="{7FA1B5D3-0963-422B-88D5-5F94A65F12E6}" srcOrd="0" destOrd="0" presId="urn:microsoft.com/office/officeart/2005/8/layout/hierarchy2"/>
    <dgm:cxn modelId="{2E345FCF-AF2B-4C49-A163-9B79FA7C7A07}" type="presParOf" srcId="{F61406F5-2A93-40DA-9C83-0DA11B8EFAC3}" destId="{AA51424D-A09F-48A8-94F8-79CDBEE10A2D}" srcOrd="7" destOrd="0" presId="urn:microsoft.com/office/officeart/2005/8/layout/hierarchy2"/>
    <dgm:cxn modelId="{5709E065-D7C6-4D49-A531-2A2902485B4A}" type="presParOf" srcId="{AA51424D-A09F-48A8-94F8-79CDBEE10A2D}" destId="{FDEAE195-6F8C-40AB-B98A-51C82064587F}" srcOrd="0" destOrd="0" presId="urn:microsoft.com/office/officeart/2005/8/layout/hierarchy2"/>
    <dgm:cxn modelId="{203F9382-5D3D-423E-ABB3-EC745AC83DAE}" type="presParOf" srcId="{AA51424D-A09F-48A8-94F8-79CDBEE10A2D}" destId="{F5F8DF47-E5FC-43DD-B7EF-E9B358E2E5D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04C51E-B5A9-4625-9214-8193B4FABD4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86D6F40-63A3-4A09-8D0F-8B2808EADD74}">
      <dgm:prSet phldrT="[Text]"/>
      <dgm:spPr/>
      <dgm:t>
        <a:bodyPr/>
        <a:lstStyle/>
        <a:p>
          <a:r>
            <a:rPr lang="en-GB" dirty="0"/>
            <a:t>Data is continuous. </a:t>
          </a:r>
        </a:p>
        <a:p>
          <a:r>
            <a:rPr lang="en-GB" dirty="0"/>
            <a:t>One is willing to assume constant hazard in each interval.</a:t>
          </a:r>
        </a:p>
      </dgm:t>
    </dgm:pt>
    <dgm:pt modelId="{A42A9EE5-0CD9-4571-BE1B-C610D7A28DCA}" type="parTrans" cxnId="{336E4296-CE17-4500-9403-51A838930DB8}">
      <dgm:prSet/>
      <dgm:spPr/>
      <dgm:t>
        <a:bodyPr/>
        <a:lstStyle/>
        <a:p>
          <a:endParaRPr lang="en-GB"/>
        </a:p>
      </dgm:t>
    </dgm:pt>
    <dgm:pt modelId="{CD37618C-D689-49B9-91D0-504BC8ACEC87}" type="sibTrans" cxnId="{336E4296-CE17-4500-9403-51A838930DB8}">
      <dgm:prSet/>
      <dgm:spPr/>
      <dgm:t>
        <a:bodyPr/>
        <a:lstStyle/>
        <a:p>
          <a:endParaRPr lang="en-GB"/>
        </a:p>
      </dgm:t>
    </dgm:pt>
    <dgm:pt modelId="{199642A3-FE96-4812-B46A-DCAA69BF1D40}">
      <dgm:prSet phldrT="[Text]"/>
      <dgm:spPr/>
      <dgm:t>
        <a:bodyPr/>
        <a:lstStyle/>
        <a:p>
          <a:pPr>
            <a:buFontTx/>
            <a:buNone/>
          </a:pPr>
          <a:r>
            <a:rPr lang="en-GB" dirty="0"/>
            <a:t>	GLM Poisson Regression</a:t>
          </a:r>
        </a:p>
      </dgm:t>
    </dgm:pt>
    <dgm:pt modelId="{56F0A4F2-B105-4FE1-A9D1-5A58BE8AB5EF}" type="parTrans" cxnId="{2E3E1F84-0661-40FC-A7DD-CCCC2A359AE9}">
      <dgm:prSet/>
      <dgm:spPr/>
      <dgm:t>
        <a:bodyPr/>
        <a:lstStyle/>
        <a:p>
          <a:endParaRPr lang="en-GB"/>
        </a:p>
      </dgm:t>
    </dgm:pt>
    <dgm:pt modelId="{89A95B74-1825-4180-9EA7-45B5FCAAE2C8}" type="sibTrans" cxnId="{2E3E1F84-0661-40FC-A7DD-CCCC2A359AE9}">
      <dgm:prSet/>
      <dgm:spPr/>
      <dgm:t>
        <a:bodyPr/>
        <a:lstStyle/>
        <a:p>
          <a:endParaRPr lang="en-GB"/>
        </a:p>
      </dgm:t>
    </dgm:pt>
    <dgm:pt modelId="{8C9B92C1-3A5D-467D-A563-1CE7699107A2}">
      <dgm:prSet phldrT="[Text]"/>
      <dgm:spPr/>
      <dgm:t>
        <a:bodyPr/>
        <a:lstStyle/>
        <a:p>
          <a:r>
            <a:rPr lang="en-GB" dirty="0"/>
            <a:t>Data is truly discrete.	 </a:t>
          </a:r>
        </a:p>
      </dgm:t>
    </dgm:pt>
    <dgm:pt modelId="{D081ACD5-9DB7-4541-99D2-268CC2A1648A}" type="parTrans" cxnId="{F56CBD3A-6C44-45D8-9257-C89A59E9A3A8}">
      <dgm:prSet/>
      <dgm:spPr/>
      <dgm:t>
        <a:bodyPr/>
        <a:lstStyle/>
        <a:p>
          <a:endParaRPr lang="en-GB"/>
        </a:p>
      </dgm:t>
    </dgm:pt>
    <dgm:pt modelId="{506A97D6-D7EE-4323-9B4A-0026150570FC}" type="sibTrans" cxnId="{F56CBD3A-6C44-45D8-9257-C89A59E9A3A8}">
      <dgm:prSet/>
      <dgm:spPr/>
      <dgm:t>
        <a:bodyPr/>
        <a:lstStyle/>
        <a:p>
          <a:endParaRPr lang="en-GB"/>
        </a:p>
      </dgm:t>
    </dgm:pt>
    <dgm:pt modelId="{02B96A95-DB2F-49EA-8172-BF4ECFCE0378}">
      <dgm:prSet phldrT="[Text]"/>
      <dgm:spPr/>
      <dgm:t>
        <a:bodyPr/>
        <a:lstStyle/>
        <a:p>
          <a:pPr>
            <a:buFontTx/>
            <a:buNone/>
          </a:pPr>
          <a:r>
            <a:rPr lang="en-GB" dirty="0"/>
            <a:t>	GLM Logistic Regression</a:t>
          </a:r>
        </a:p>
      </dgm:t>
    </dgm:pt>
    <dgm:pt modelId="{68FD4CE2-E997-4744-B36C-A236B1DBED75}" type="parTrans" cxnId="{41FBCDBA-FA20-4E93-9273-0196AB565FA7}">
      <dgm:prSet/>
      <dgm:spPr/>
      <dgm:t>
        <a:bodyPr/>
        <a:lstStyle/>
        <a:p>
          <a:endParaRPr lang="en-GB"/>
        </a:p>
      </dgm:t>
    </dgm:pt>
    <dgm:pt modelId="{90A6C066-E22F-43AC-9E86-B1C4C8C92AE6}" type="sibTrans" cxnId="{41FBCDBA-FA20-4E93-9273-0196AB565FA7}">
      <dgm:prSet/>
      <dgm:spPr/>
      <dgm:t>
        <a:bodyPr/>
        <a:lstStyle/>
        <a:p>
          <a:endParaRPr lang="en-GB"/>
        </a:p>
      </dgm:t>
    </dgm:pt>
    <dgm:pt modelId="{06FB9942-0493-4B11-89C1-15D5512CFA14}">
      <dgm:prSet/>
      <dgm:spPr/>
      <dgm:t>
        <a:bodyPr/>
        <a:lstStyle/>
        <a:p>
          <a:endParaRPr lang="en-GB" dirty="0"/>
        </a:p>
      </dgm:t>
    </dgm:pt>
    <dgm:pt modelId="{65E03FFC-D565-40F0-B4DF-CE4EEC6A8F07}" type="parTrans" cxnId="{CD48A5E2-C59F-4CF1-AE47-8E05DC9F991D}">
      <dgm:prSet/>
      <dgm:spPr/>
      <dgm:t>
        <a:bodyPr/>
        <a:lstStyle/>
        <a:p>
          <a:endParaRPr lang="en-GB"/>
        </a:p>
      </dgm:t>
    </dgm:pt>
    <dgm:pt modelId="{2DEFAB54-877C-4E67-9A2F-FC5BE0C75E04}" type="sibTrans" cxnId="{CD48A5E2-C59F-4CF1-AE47-8E05DC9F991D}">
      <dgm:prSet/>
      <dgm:spPr/>
      <dgm:t>
        <a:bodyPr/>
        <a:lstStyle/>
        <a:p>
          <a:endParaRPr lang="en-GB"/>
        </a:p>
      </dgm:t>
    </dgm:pt>
    <dgm:pt modelId="{CEFE4B8A-C666-4548-BF2D-B0AAA7CA2C7E}">
      <dgm:prSet phldrT="[Text]"/>
      <dgm:spPr/>
      <dgm:t>
        <a:bodyPr/>
        <a:lstStyle/>
        <a:p>
          <a:r>
            <a:rPr lang="en-GB" dirty="0"/>
            <a:t>Data is continuous but only observed in grouped form.</a:t>
          </a:r>
        </a:p>
      </dgm:t>
    </dgm:pt>
    <dgm:pt modelId="{D64CFF6F-968B-477F-B287-ACE74649981E}" type="parTrans" cxnId="{572D120F-EC28-4ED0-BEA2-953167628BDD}">
      <dgm:prSet/>
      <dgm:spPr/>
      <dgm:t>
        <a:bodyPr/>
        <a:lstStyle/>
        <a:p>
          <a:endParaRPr lang="en-GB"/>
        </a:p>
      </dgm:t>
    </dgm:pt>
    <dgm:pt modelId="{30E08DA9-6A0E-4A04-BA99-595936EF2BC8}" type="sibTrans" cxnId="{572D120F-EC28-4ED0-BEA2-953167628BDD}">
      <dgm:prSet/>
      <dgm:spPr/>
      <dgm:t>
        <a:bodyPr/>
        <a:lstStyle/>
        <a:p>
          <a:endParaRPr lang="en-GB"/>
        </a:p>
      </dgm:t>
    </dgm:pt>
    <dgm:pt modelId="{C05D2928-41AE-4F0A-B36C-7FE449F572FB}">
      <dgm:prSet/>
      <dgm:spPr/>
      <dgm:t>
        <a:bodyPr/>
        <a:lstStyle/>
        <a:p>
          <a:endParaRPr lang="en-GB" dirty="0"/>
        </a:p>
      </dgm:t>
    </dgm:pt>
    <dgm:pt modelId="{56B1DEFC-B3F7-49E2-B447-2B8B2479A906}" type="parTrans" cxnId="{060FF43D-5445-4412-8E4B-0CA4FF2ED038}">
      <dgm:prSet/>
      <dgm:spPr/>
      <dgm:t>
        <a:bodyPr/>
        <a:lstStyle/>
        <a:p>
          <a:endParaRPr lang="en-GB"/>
        </a:p>
      </dgm:t>
    </dgm:pt>
    <dgm:pt modelId="{E495581D-FE2E-4A39-BF9F-6750716D0524}" type="sibTrans" cxnId="{060FF43D-5445-4412-8E4B-0CA4FF2ED038}">
      <dgm:prSet/>
      <dgm:spPr/>
      <dgm:t>
        <a:bodyPr/>
        <a:lstStyle/>
        <a:p>
          <a:endParaRPr lang="en-GB"/>
        </a:p>
      </dgm:t>
    </dgm:pt>
    <dgm:pt modelId="{C4140778-0082-46B0-9B37-BFE2059D6D77}">
      <dgm:prSet phldrT="[Text]"/>
      <dgm:spPr/>
      <dgm:t>
        <a:bodyPr/>
        <a:lstStyle/>
        <a:p>
          <a:endParaRPr lang="en-GB" dirty="0"/>
        </a:p>
      </dgm:t>
    </dgm:pt>
    <dgm:pt modelId="{36E9B9EB-2630-4026-B797-422E04DC8ADB}" type="parTrans" cxnId="{C27D2501-5568-4E22-9A6E-13E1A7124DE6}">
      <dgm:prSet/>
      <dgm:spPr/>
      <dgm:t>
        <a:bodyPr/>
        <a:lstStyle/>
        <a:p>
          <a:endParaRPr lang="en-GB"/>
        </a:p>
      </dgm:t>
    </dgm:pt>
    <dgm:pt modelId="{218E8920-D531-44E8-A6F2-4B8D10E69053}" type="sibTrans" cxnId="{C27D2501-5568-4E22-9A6E-13E1A7124DE6}">
      <dgm:prSet/>
      <dgm:spPr/>
      <dgm:t>
        <a:bodyPr/>
        <a:lstStyle/>
        <a:p>
          <a:endParaRPr lang="en-GB"/>
        </a:p>
      </dgm:t>
    </dgm:pt>
    <dgm:pt modelId="{4781A9EC-BFD5-442F-A8C0-94935CFDE258}">
      <dgm:prSet phldrT="[Text]"/>
      <dgm:spPr/>
      <dgm:t>
        <a:bodyPr/>
        <a:lstStyle/>
        <a:p>
          <a:pPr>
            <a:buFontTx/>
            <a:buNone/>
          </a:pPr>
          <a:r>
            <a:rPr lang="en-GB" dirty="0"/>
            <a:t>	GLM with complementary log-log link</a:t>
          </a:r>
        </a:p>
      </dgm:t>
    </dgm:pt>
    <dgm:pt modelId="{BACA00D7-9E3F-45F2-97CE-4CB268C49E0F}" type="sibTrans" cxnId="{6A821639-8BD5-4499-B9E3-0325E242655C}">
      <dgm:prSet/>
      <dgm:spPr/>
      <dgm:t>
        <a:bodyPr/>
        <a:lstStyle/>
        <a:p>
          <a:endParaRPr lang="en-GB"/>
        </a:p>
      </dgm:t>
    </dgm:pt>
    <dgm:pt modelId="{380A22BE-0DA3-40ED-9165-660BD193688E}" type="parTrans" cxnId="{6A821639-8BD5-4499-B9E3-0325E242655C}">
      <dgm:prSet/>
      <dgm:spPr/>
      <dgm:t>
        <a:bodyPr/>
        <a:lstStyle/>
        <a:p>
          <a:endParaRPr lang="en-GB"/>
        </a:p>
      </dgm:t>
    </dgm:pt>
    <dgm:pt modelId="{44D9CAD5-423D-4FCA-B56F-563A5F03FF61}">
      <dgm:prSet phldrT="[Text]"/>
      <dgm:spPr/>
      <dgm:t>
        <a:bodyPr/>
        <a:lstStyle/>
        <a:p>
          <a:endParaRPr lang="en-GB" dirty="0"/>
        </a:p>
      </dgm:t>
    </dgm:pt>
    <dgm:pt modelId="{639BB894-AF56-49DD-9FC2-EC5E5301AC54}" type="parTrans" cxnId="{1F2EE1CC-7ACF-4147-8241-22A066236230}">
      <dgm:prSet/>
      <dgm:spPr/>
      <dgm:t>
        <a:bodyPr/>
        <a:lstStyle/>
        <a:p>
          <a:endParaRPr lang="en-GB"/>
        </a:p>
      </dgm:t>
    </dgm:pt>
    <dgm:pt modelId="{6B8A484A-B124-41E3-9615-F491ADA60868}" type="sibTrans" cxnId="{1F2EE1CC-7ACF-4147-8241-22A066236230}">
      <dgm:prSet/>
      <dgm:spPr/>
      <dgm:t>
        <a:bodyPr/>
        <a:lstStyle/>
        <a:p>
          <a:endParaRPr lang="en-GB"/>
        </a:p>
      </dgm:t>
    </dgm:pt>
    <dgm:pt modelId="{C2B0ED4F-C906-4662-B906-4248A7985AA4}">
      <dgm:prSet phldrT="[Text]"/>
      <dgm:spPr/>
      <dgm:t>
        <a:bodyPr/>
        <a:lstStyle/>
        <a:p>
          <a:endParaRPr lang="en-GB" dirty="0"/>
        </a:p>
      </dgm:t>
    </dgm:pt>
    <dgm:pt modelId="{A9A3667C-B3A6-4A56-8A98-64828CE71D17}" type="parTrans" cxnId="{6B4E8D2B-617F-45E5-B788-6D3239B2172D}">
      <dgm:prSet/>
      <dgm:spPr/>
      <dgm:t>
        <a:bodyPr/>
        <a:lstStyle/>
        <a:p>
          <a:endParaRPr lang="en-GB"/>
        </a:p>
      </dgm:t>
    </dgm:pt>
    <dgm:pt modelId="{C141B6AB-3175-4CC3-8EE1-D709E77E95CC}" type="sibTrans" cxnId="{6B4E8D2B-617F-45E5-B788-6D3239B2172D}">
      <dgm:prSet/>
      <dgm:spPr/>
      <dgm:t>
        <a:bodyPr/>
        <a:lstStyle/>
        <a:p>
          <a:endParaRPr lang="en-GB"/>
        </a:p>
      </dgm:t>
    </dgm:pt>
    <dgm:pt modelId="{0FFD745F-BB91-475A-BB8B-3301358AEE8B}" type="pres">
      <dgm:prSet presAssocID="{F004C51E-B5A9-4625-9214-8193B4FABD4B}" presName="Name0" presStyleCnt="0">
        <dgm:presLayoutVars>
          <dgm:dir/>
          <dgm:animLvl val="lvl"/>
          <dgm:resizeHandles/>
        </dgm:presLayoutVars>
      </dgm:prSet>
      <dgm:spPr/>
    </dgm:pt>
    <dgm:pt modelId="{34AE254B-1E09-439F-A8A5-35613D0A647D}" type="pres">
      <dgm:prSet presAssocID="{F86D6F40-63A3-4A09-8D0F-8B2808EADD74}" presName="linNode" presStyleCnt="0"/>
      <dgm:spPr/>
    </dgm:pt>
    <dgm:pt modelId="{81961688-BD19-4B0C-A136-63D88F84AE94}" type="pres">
      <dgm:prSet presAssocID="{F86D6F40-63A3-4A09-8D0F-8B2808EADD74}" presName="parentShp" presStyleLbl="node1" presStyleIdx="0" presStyleCnt="3">
        <dgm:presLayoutVars>
          <dgm:bulletEnabled val="1"/>
        </dgm:presLayoutVars>
      </dgm:prSet>
      <dgm:spPr/>
    </dgm:pt>
    <dgm:pt modelId="{524F1600-65B5-44B7-B755-069877FB2477}" type="pres">
      <dgm:prSet presAssocID="{F86D6F40-63A3-4A09-8D0F-8B2808EADD74}" presName="childShp" presStyleLbl="bgAccFollowNode1" presStyleIdx="0" presStyleCnt="3">
        <dgm:presLayoutVars>
          <dgm:bulletEnabled val="1"/>
        </dgm:presLayoutVars>
      </dgm:prSet>
      <dgm:spPr/>
    </dgm:pt>
    <dgm:pt modelId="{447DA523-C933-4BD6-92A6-138B1A4A06A1}" type="pres">
      <dgm:prSet presAssocID="{CD37618C-D689-49B9-91D0-504BC8ACEC87}" presName="spacing" presStyleCnt="0"/>
      <dgm:spPr/>
    </dgm:pt>
    <dgm:pt modelId="{F47161CC-33C5-4DDA-A302-25F7F6DBC866}" type="pres">
      <dgm:prSet presAssocID="{8C9B92C1-3A5D-467D-A563-1CE7699107A2}" presName="linNode" presStyleCnt="0"/>
      <dgm:spPr/>
    </dgm:pt>
    <dgm:pt modelId="{53B6E80A-075B-4FBC-B6B7-179B5B8C3835}" type="pres">
      <dgm:prSet presAssocID="{8C9B92C1-3A5D-467D-A563-1CE7699107A2}" presName="parentShp" presStyleLbl="node1" presStyleIdx="1" presStyleCnt="3">
        <dgm:presLayoutVars>
          <dgm:bulletEnabled val="1"/>
        </dgm:presLayoutVars>
      </dgm:prSet>
      <dgm:spPr/>
    </dgm:pt>
    <dgm:pt modelId="{4CDC2266-87F8-4634-B69B-037919B96253}" type="pres">
      <dgm:prSet presAssocID="{8C9B92C1-3A5D-467D-A563-1CE7699107A2}" presName="childShp" presStyleLbl="bgAccFollowNode1" presStyleIdx="1" presStyleCnt="3">
        <dgm:presLayoutVars>
          <dgm:bulletEnabled val="1"/>
        </dgm:presLayoutVars>
      </dgm:prSet>
      <dgm:spPr/>
    </dgm:pt>
    <dgm:pt modelId="{AB022C4C-6B23-4B63-8C65-FFFBAF7B76C3}" type="pres">
      <dgm:prSet presAssocID="{506A97D6-D7EE-4323-9B4A-0026150570FC}" presName="spacing" presStyleCnt="0"/>
      <dgm:spPr/>
    </dgm:pt>
    <dgm:pt modelId="{328DFFA8-0144-48A3-8369-26287AF6EDD2}" type="pres">
      <dgm:prSet presAssocID="{CEFE4B8A-C666-4548-BF2D-B0AAA7CA2C7E}" presName="linNode" presStyleCnt="0"/>
      <dgm:spPr/>
    </dgm:pt>
    <dgm:pt modelId="{C912A158-B51A-4C0D-9A68-198463756345}" type="pres">
      <dgm:prSet presAssocID="{CEFE4B8A-C666-4548-BF2D-B0AAA7CA2C7E}" presName="parentShp" presStyleLbl="node1" presStyleIdx="2" presStyleCnt="3">
        <dgm:presLayoutVars>
          <dgm:bulletEnabled val="1"/>
        </dgm:presLayoutVars>
      </dgm:prSet>
      <dgm:spPr/>
    </dgm:pt>
    <dgm:pt modelId="{C60C4D5E-6C45-4987-8484-5AB43F47BDC6}" type="pres">
      <dgm:prSet presAssocID="{CEFE4B8A-C666-4548-BF2D-B0AAA7CA2C7E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C27D2501-5568-4E22-9A6E-13E1A7124DE6}" srcId="{CEFE4B8A-C666-4548-BF2D-B0AAA7CA2C7E}" destId="{C4140778-0082-46B0-9B37-BFE2059D6D77}" srcOrd="0" destOrd="0" parTransId="{36E9B9EB-2630-4026-B797-422E04DC8ADB}" sibTransId="{218E8920-D531-44E8-A6F2-4B8D10E69053}"/>
    <dgm:cxn modelId="{572D120F-EC28-4ED0-BEA2-953167628BDD}" srcId="{F004C51E-B5A9-4625-9214-8193B4FABD4B}" destId="{CEFE4B8A-C666-4548-BF2D-B0AAA7CA2C7E}" srcOrd="2" destOrd="0" parTransId="{D64CFF6F-968B-477F-B287-ACE74649981E}" sibTransId="{30E08DA9-6A0E-4A04-BA99-595936EF2BC8}"/>
    <dgm:cxn modelId="{ECEA4224-1506-435E-8110-527B52944008}" type="presOf" srcId="{C05D2928-41AE-4F0A-B36C-7FE449F572FB}" destId="{C60C4D5E-6C45-4987-8484-5AB43F47BDC6}" srcOrd="0" destOrd="2" presId="urn:microsoft.com/office/officeart/2005/8/layout/vList6"/>
    <dgm:cxn modelId="{6B4E8D2B-617F-45E5-B788-6D3239B2172D}" srcId="{F86D6F40-63A3-4A09-8D0F-8B2808EADD74}" destId="{C2B0ED4F-C906-4662-B906-4248A7985AA4}" srcOrd="0" destOrd="0" parTransId="{A9A3667C-B3A6-4A56-8A98-64828CE71D17}" sibTransId="{C141B6AB-3175-4CC3-8EE1-D709E77E95CC}"/>
    <dgm:cxn modelId="{6A821639-8BD5-4499-B9E3-0325E242655C}" srcId="{C4140778-0082-46B0-9B37-BFE2059D6D77}" destId="{4781A9EC-BFD5-442F-A8C0-94935CFDE258}" srcOrd="0" destOrd="0" parTransId="{380A22BE-0DA3-40ED-9165-660BD193688E}" sibTransId="{BACA00D7-9E3F-45F2-97CE-4CB268C49E0F}"/>
    <dgm:cxn modelId="{F56CBD3A-6C44-45D8-9257-C89A59E9A3A8}" srcId="{F004C51E-B5A9-4625-9214-8193B4FABD4B}" destId="{8C9B92C1-3A5D-467D-A563-1CE7699107A2}" srcOrd="1" destOrd="0" parTransId="{D081ACD5-9DB7-4541-99D2-268CC2A1648A}" sibTransId="{506A97D6-D7EE-4323-9B4A-0026150570FC}"/>
    <dgm:cxn modelId="{060FF43D-5445-4412-8E4B-0CA4FF2ED038}" srcId="{CEFE4B8A-C666-4548-BF2D-B0AAA7CA2C7E}" destId="{C05D2928-41AE-4F0A-B36C-7FE449F572FB}" srcOrd="1" destOrd="0" parTransId="{56B1DEFC-B3F7-49E2-B447-2B8B2479A906}" sibTransId="{E495581D-FE2E-4A39-BF9F-6750716D0524}"/>
    <dgm:cxn modelId="{CABFA16A-29D6-46BE-8035-ECF68B044D1C}" type="presOf" srcId="{F004C51E-B5A9-4625-9214-8193B4FABD4B}" destId="{0FFD745F-BB91-475A-BB8B-3301358AEE8B}" srcOrd="0" destOrd="0" presId="urn:microsoft.com/office/officeart/2005/8/layout/vList6"/>
    <dgm:cxn modelId="{55CDC376-E4A0-4C53-BC3A-C030F3B669F1}" type="presOf" srcId="{06FB9942-0493-4B11-89C1-15D5512CFA14}" destId="{4CDC2266-87F8-4634-B69B-037919B96253}" srcOrd="0" destOrd="2" presId="urn:microsoft.com/office/officeart/2005/8/layout/vList6"/>
    <dgm:cxn modelId="{8EBDA97C-104B-42BC-B62C-53A5477B6C16}" type="presOf" srcId="{CEFE4B8A-C666-4548-BF2D-B0AAA7CA2C7E}" destId="{C912A158-B51A-4C0D-9A68-198463756345}" srcOrd="0" destOrd="0" presId="urn:microsoft.com/office/officeart/2005/8/layout/vList6"/>
    <dgm:cxn modelId="{2E3E1F84-0661-40FC-A7DD-CCCC2A359AE9}" srcId="{C2B0ED4F-C906-4662-B906-4248A7985AA4}" destId="{199642A3-FE96-4812-B46A-DCAA69BF1D40}" srcOrd="0" destOrd="0" parTransId="{56F0A4F2-B105-4FE1-A9D1-5A58BE8AB5EF}" sibTransId="{89A95B74-1825-4180-9EA7-45B5FCAAE2C8}"/>
    <dgm:cxn modelId="{ADA5A085-1D98-432B-B763-5AECB388B109}" type="presOf" srcId="{8C9B92C1-3A5D-467D-A563-1CE7699107A2}" destId="{53B6E80A-075B-4FBC-B6B7-179B5B8C3835}" srcOrd="0" destOrd="0" presId="urn:microsoft.com/office/officeart/2005/8/layout/vList6"/>
    <dgm:cxn modelId="{6128EC88-1A7A-4250-8193-88A711C43C5B}" type="presOf" srcId="{44D9CAD5-423D-4FCA-B56F-563A5F03FF61}" destId="{4CDC2266-87F8-4634-B69B-037919B96253}" srcOrd="0" destOrd="0" presId="urn:microsoft.com/office/officeart/2005/8/layout/vList6"/>
    <dgm:cxn modelId="{58A4578B-1212-4A3C-BDF6-E89BDB76634F}" type="presOf" srcId="{C2B0ED4F-C906-4662-B906-4248A7985AA4}" destId="{524F1600-65B5-44B7-B755-069877FB2477}" srcOrd="0" destOrd="0" presId="urn:microsoft.com/office/officeart/2005/8/layout/vList6"/>
    <dgm:cxn modelId="{E12CD48F-CA03-4F59-A07E-04253C730CB0}" type="presOf" srcId="{C4140778-0082-46B0-9B37-BFE2059D6D77}" destId="{C60C4D5E-6C45-4987-8484-5AB43F47BDC6}" srcOrd="0" destOrd="0" presId="urn:microsoft.com/office/officeart/2005/8/layout/vList6"/>
    <dgm:cxn modelId="{336E4296-CE17-4500-9403-51A838930DB8}" srcId="{F004C51E-B5A9-4625-9214-8193B4FABD4B}" destId="{F86D6F40-63A3-4A09-8D0F-8B2808EADD74}" srcOrd="0" destOrd="0" parTransId="{A42A9EE5-0CD9-4571-BE1B-C610D7A28DCA}" sibTransId="{CD37618C-D689-49B9-91D0-504BC8ACEC87}"/>
    <dgm:cxn modelId="{68776FAA-AA8E-45D7-8500-70BBF5836378}" type="presOf" srcId="{199642A3-FE96-4812-B46A-DCAA69BF1D40}" destId="{524F1600-65B5-44B7-B755-069877FB2477}" srcOrd="0" destOrd="1" presId="urn:microsoft.com/office/officeart/2005/8/layout/vList6"/>
    <dgm:cxn modelId="{B56D6DB6-E05C-444C-BBDD-829EAE1B59A8}" type="presOf" srcId="{4781A9EC-BFD5-442F-A8C0-94935CFDE258}" destId="{C60C4D5E-6C45-4987-8484-5AB43F47BDC6}" srcOrd="0" destOrd="1" presId="urn:microsoft.com/office/officeart/2005/8/layout/vList6"/>
    <dgm:cxn modelId="{41FBCDBA-FA20-4E93-9273-0196AB565FA7}" srcId="{44D9CAD5-423D-4FCA-B56F-563A5F03FF61}" destId="{02B96A95-DB2F-49EA-8172-BF4ECFCE0378}" srcOrd="0" destOrd="0" parTransId="{68FD4CE2-E997-4744-B36C-A236B1DBED75}" sibTransId="{90A6C066-E22F-43AC-9E86-B1C4C8C92AE6}"/>
    <dgm:cxn modelId="{1F2EE1CC-7ACF-4147-8241-22A066236230}" srcId="{8C9B92C1-3A5D-467D-A563-1CE7699107A2}" destId="{44D9CAD5-423D-4FCA-B56F-563A5F03FF61}" srcOrd="0" destOrd="0" parTransId="{639BB894-AF56-49DD-9FC2-EC5E5301AC54}" sibTransId="{6B8A484A-B124-41E3-9615-F491ADA60868}"/>
    <dgm:cxn modelId="{E70BA7D8-0389-4A6D-B413-088B50BE524D}" type="presOf" srcId="{F86D6F40-63A3-4A09-8D0F-8B2808EADD74}" destId="{81961688-BD19-4B0C-A136-63D88F84AE94}" srcOrd="0" destOrd="0" presId="urn:microsoft.com/office/officeart/2005/8/layout/vList6"/>
    <dgm:cxn modelId="{229684DA-F1A0-4EE9-8C8C-80F8CD69B6C5}" type="presOf" srcId="{02B96A95-DB2F-49EA-8172-BF4ECFCE0378}" destId="{4CDC2266-87F8-4634-B69B-037919B96253}" srcOrd="0" destOrd="1" presId="urn:microsoft.com/office/officeart/2005/8/layout/vList6"/>
    <dgm:cxn modelId="{CD48A5E2-C59F-4CF1-AE47-8E05DC9F991D}" srcId="{8C9B92C1-3A5D-467D-A563-1CE7699107A2}" destId="{06FB9942-0493-4B11-89C1-15D5512CFA14}" srcOrd="1" destOrd="0" parTransId="{65E03FFC-D565-40F0-B4DF-CE4EEC6A8F07}" sibTransId="{2DEFAB54-877C-4E67-9A2F-FC5BE0C75E04}"/>
    <dgm:cxn modelId="{9F2BF458-0460-425A-909D-0704F28EACE4}" type="presParOf" srcId="{0FFD745F-BB91-475A-BB8B-3301358AEE8B}" destId="{34AE254B-1E09-439F-A8A5-35613D0A647D}" srcOrd="0" destOrd="0" presId="urn:microsoft.com/office/officeart/2005/8/layout/vList6"/>
    <dgm:cxn modelId="{54F05A41-508E-4062-A84F-ECEC391984A2}" type="presParOf" srcId="{34AE254B-1E09-439F-A8A5-35613D0A647D}" destId="{81961688-BD19-4B0C-A136-63D88F84AE94}" srcOrd="0" destOrd="0" presId="urn:microsoft.com/office/officeart/2005/8/layout/vList6"/>
    <dgm:cxn modelId="{77C98209-1F2C-4AD2-9BBE-21CE17163476}" type="presParOf" srcId="{34AE254B-1E09-439F-A8A5-35613D0A647D}" destId="{524F1600-65B5-44B7-B755-069877FB2477}" srcOrd="1" destOrd="0" presId="urn:microsoft.com/office/officeart/2005/8/layout/vList6"/>
    <dgm:cxn modelId="{3498F447-F34F-4498-BF7B-EB390B726B8D}" type="presParOf" srcId="{0FFD745F-BB91-475A-BB8B-3301358AEE8B}" destId="{447DA523-C933-4BD6-92A6-138B1A4A06A1}" srcOrd="1" destOrd="0" presId="urn:microsoft.com/office/officeart/2005/8/layout/vList6"/>
    <dgm:cxn modelId="{D2CF3BDE-A013-4AE9-88D6-0AD425A4C56C}" type="presParOf" srcId="{0FFD745F-BB91-475A-BB8B-3301358AEE8B}" destId="{F47161CC-33C5-4DDA-A302-25F7F6DBC866}" srcOrd="2" destOrd="0" presId="urn:microsoft.com/office/officeart/2005/8/layout/vList6"/>
    <dgm:cxn modelId="{E46C6924-495E-49AF-B471-1076201945D1}" type="presParOf" srcId="{F47161CC-33C5-4DDA-A302-25F7F6DBC866}" destId="{53B6E80A-075B-4FBC-B6B7-179B5B8C3835}" srcOrd="0" destOrd="0" presId="urn:microsoft.com/office/officeart/2005/8/layout/vList6"/>
    <dgm:cxn modelId="{AEC816BA-8A31-4C57-A4E7-D32FEB25F1C4}" type="presParOf" srcId="{F47161CC-33C5-4DDA-A302-25F7F6DBC866}" destId="{4CDC2266-87F8-4634-B69B-037919B96253}" srcOrd="1" destOrd="0" presId="urn:microsoft.com/office/officeart/2005/8/layout/vList6"/>
    <dgm:cxn modelId="{3CD3D968-A4AE-4B74-B5E1-E2BE12AF2BD0}" type="presParOf" srcId="{0FFD745F-BB91-475A-BB8B-3301358AEE8B}" destId="{AB022C4C-6B23-4B63-8C65-FFFBAF7B76C3}" srcOrd="3" destOrd="0" presId="urn:microsoft.com/office/officeart/2005/8/layout/vList6"/>
    <dgm:cxn modelId="{D2E98942-7117-4896-A6FB-A84ABCEE7AC7}" type="presParOf" srcId="{0FFD745F-BB91-475A-BB8B-3301358AEE8B}" destId="{328DFFA8-0144-48A3-8369-26287AF6EDD2}" srcOrd="4" destOrd="0" presId="urn:microsoft.com/office/officeart/2005/8/layout/vList6"/>
    <dgm:cxn modelId="{5AE77BD3-75F5-4022-A82B-5B9D586167D1}" type="presParOf" srcId="{328DFFA8-0144-48A3-8369-26287AF6EDD2}" destId="{C912A158-B51A-4C0D-9A68-198463756345}" srcOrd="0" destOrd="0" presId="urn:microsoft.com/office/officeart/2005/8/layout/vList6"/>
    <dgm:cxn modelId="{479DAD58-8DF6-4927-9660-A72BBC78AB46}" type="presParOf" srcId="{328DFFA8-0144-48A3-8369-26287AF6EDD2}" destId="{C60C4D5E-6C45-4987-8484-5AB43F47BDC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FF088D-A6D6-42B5-B33A-04BFBD05F9E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ECABDC7-0501-4B43-B379-A37753921616}">
      <dgm:prSet phldrT="[Text]" custT="1"/>
      <dgm:spPr/>
      <dgm:t>
        <a:bodyPr/>
        <a:lstStyle/>
        <a:p>
          <a:r>
            <a:rPr lang="en-GB" sz="1200" dirty="0"/>
            <a:t>Continuous-Time</a:t>
          </a:r>
        </a:p>
      </dgm:t>
    </dgm:pt>
    <dgm:pt modelId="{C58592BE-E3CD-4937-B631-28B49B896105}" type="parTrans" cxnId="{8995943A-9277-40EF-BE09-DC747D2216F5}">
      <dgm:prSet/>
      <dgm:spPr/>
      <dgm:t>
        <a:bodyPr/>
        <a:lstStyle/>
        <a:p>
          <a:endParaRPr lang="en-GB"/>
        </a:p>
      </dgm:t>
    </dgm:pt>
    <dgm:pt modelId="{AA456425-D710-48C8-9AAC-68240A1B3DE7}" type="sibTrans" cxnId="{8995943A-9277-40EF-BE09-DC747D2216F5}">
      <dgm:prSet/>
      <dgm:spPr/>
      <dgm:t>
        <a:bodyPr/>
        <a:lstStyle/>
        <a:p>
          <a:endParaRPr lang="en-GB"/>
        </a:p>
      </dgm:t>
    </dgm:pt>
    <dgm:pt modelId="{4C7C2366-C7F9-4D73-A2B4-6B9F5512AB24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200" dirty="0"/>
            <a:t>Non-parametric statistical model</a:t>
          </a:r>
        </a:p>
      </dgm:t>
    </dgm:pt>
    <dgm:pt modelId="{C19B796A-FB70-45D5-9D46-07D41DEBC08D}" type="parTrans" cxnId="{5166246C-99E7-420B-9DC7-2272706E55D2}">
      <dgm:prSet/>
      <dgm:spPr/>
      <dgm:t>
        <a:bodyPr/>
        <a:lstStyle/>
        <a:p>
          <a:endParaRPr lang="en-GB" dirty="0"/>
        </a:p>
      </dgm:t>
    </dgm:pt>
    <dgm:pt modelId="{F1222E62-278C-4784-B511-35EF4681E558}" type="sibTrans" cxnId="{5166246C-99E7-420B-9DC7-2272706E55D2}">
      <dgm:prSet/>
      <dgm:spPr/>
      <dgm:t>
        <a:bodyPr/>
        <a:lstStyle/>
        <a:p>
          <a:endParaRPr lang="en-GB"/>
        </a:p>
      </dgm:t>
    </dgm:pt>
    <dgm:pt modelId="{27FE4279-7ACF-45AE-95C3-115D870E2170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200" dirty="0"/>
            <a:t>Parametric statistical model</a:t>
          </a:r>
        </a:p>
      </dgm:t>
    </dgm:pt>
    <dgm:pt modelId="{B9EDAF13-C6B5-4912-937A-03EF8B36BBC5}" type="parTrans" cxnId="{4851FE81-4E83-4846-B5FD-1D7282F5C03C}">
      <dgm:prSet/>
      <dgm:spPr/>
      <dgm:t>
        <a:bodyPr/>
        <a:lstStyle/>
        <a:p>
          <a:endParaRPr lang="en-GB" dirty="0"/>
        </a:p>
      </dgm:t>
    </dgm:pt>
    <dgm:pt modelId="{47C084BB-1F93-4FDB-8F33-8377881CDEE0}" type="sibTrans" cxnId="{4851FE81-4E83-4846-B5FD-1D7282F5C03C}">
      <dgm:prSet/>
      <dgm:spPr/>
      <dgm:t>
        <a:bodyPr/>
        <a:lstStyle/>
        <a:p>
          <a:endParaRPr lang="en-GB"/>
        </a:p>
      </dgm:t>
    </dgm:pt>
    <dgm:pt modelId="{9CF9702D-A260-4BB0-8683-EA83353C8586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200" dirty="0"/>
            <a:t>Semi-parametric statistical model</a:t>
          </a:r>
        </a:p>
      </dgm:t>
    </dgm:pt>
    <dgm:pt modelId="{474A1398-45AA-4AE6-8964-9803BF025617}" type="parTrans" cxnId="{CB7C1178-28F9-4238-8D87-00B7ED72E770}">
      <dgm:prSet/>
      <dgm:spPr/>
      <dgm:t>
        <a:bodyPr/>
        <a:lstStyle/>
        <a:p>
          <a:endParaRPr lang="en-GB" dirty="0"/>
        </a:p>
      </dgm:t>
    </dgm:pt>
    <dgm:pt modelId="{98C3B290-A977-4C46-B0E2-272AB994DB5F}" type="sibTrans" cxnId="{CB7C1178-28F9-4238-8D87-00B7ED72E770}">
      <dgm:prSet/>
      <dgm:spPr/>
      <dgm:t>
        <a:bodyPr/>
        <a:lstStyle/>
        <a:p>
          <a:endParaRPr lang="en-GB"/>
        </a:p>
      </dgm:t>
    </dgm:pt>
    <dgm:pt modelId="{A4C4177C-D321-4BD5-B838-8402BBF88655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200" dirty="0"/>
            <a:t>Cox Proportional Hazards</a:t>
          </a:r>
        </a:p>
      </dgm:t>
    </dgm:pt>
    <dgm:pt modelId="{24E8308D-152A-40FE-99BF-C196F5EA3B7F}" type="parTrans" cxnId="{A307328C-0FCA-469B-9EC8-04988707B60E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GB" dirty="0"/>
        </a:p>
      </dgm:t>
    </dgm:pt>
    <dgm:pt modelId="{D0B8D53C-4CD8-47E2-9ED5-644C27CDD194}" type="sibTrans" cxnId="{A307328C-0FCA-469B-9EC8-04988707B60E}">
      <dgm:prSet/>
      <dgm:spPr/>
      <dgm:t>
        <a:bodyPr/>
        <a:lstStyle/>
        <a:p>
          <a:endParaRPr lang="en-GB"/>
        </a:p>
      </dgm:t>
    </dgm:pt>
    <dgm:pt modelId="{8C972C6E-EB6A-44E7-A5C1-F4CAB523051C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200" dirty="0"/>
            <a:t>Kaplan-Meier</a:t>
          </a:r>
        </a:p>
      </dgm:t>
    </dgm:pt>
    <dgm:pt modelId="{AF86F621-FF2B-417E-A23A-4A40657D2FD3}" type="parTrans" cxnId="{03C50EF8-184F-4205-9ED6-A9224809A05E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GB" dirty="0"/>
        </a:p>
      </dgm:t>
    </dgm:pt>
    <dgm:pt modelId="{1CA78D5B-5F3F-4B22-9A49-5752301159A3}" type="sibTrans" cxnId="{03C50EF8-184F-4205-9ED6-A9224809A05E}">
      <dgm:prSet/>
      <dgm:spPr/>
      <dgm:t>
        <a:bodyPr/>
        <a:lstStyle/>
        <a:p>
          <a:endParaRPr lang="en-GB"/>
        </a:p>
      </dgm:t>
    </dgm:pt>
    <dgm:pt modelId="{6CCB6FA1-8104-4B7E-933B-3AEE4D5C6495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200" dirty="0"/>
            <a:t>Nelson-Aalen</a:t>
          </a:r>
        </a:p>
      </dgm:t>
    </dgm:pt>
    <dgm:pt modelId="{AAB0B621-FA41-41BC-A5FB-381FD1C7C70E}" type="parTrans" cxnId="{83755BA1-C415-4B28-BE31-573A543D1E8D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GB" dirty="0"/>
        </a:p>
      </dgm:t>
    </dgm:pt>
    <dgm:pt modelId="{90C42FA5-D589-474D-8ADB-9D3EB7D4D948}" type="sibTrans" cxnId="{83755BA1-C415-4B28-BE31-573A543D1E8D}">
      <dgm:prSet/>
      <dgm:spPr/>
      <dgm:t>
        <a:bodyPr/>
        <a:lstStyle/>
        <a:p>
          <a:endParaRPr lang="en-GB"/>
        </a:p>
      </dgm:t>
    </dgm:pt>
    <dgm:pt modelId="{404E4390-6959-4653-AA58-C7BC8111B0A3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200" dirty="0"/>
            <a:t>Piecewise-Constant Exponential (PCE)</a:t>
          </a:r>
        </a:p>
      </dgm:t>
    </dgm:pt>
    <dgm:pt modelId="{5D031581-5715-45B2-8487-123C1DE54ED0}" type="parTrans" cxnId="{E4A5CC67-A9E3-4085-B8F5-7194ED1F5A12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GB" dirty="0"/>
        </a:p>
      </dgm:t>
    </dgm:pt>
    <dgm:pt modelId="{14ABE5EB-5D79-4422-8AE8-DA7B8D7B76FF}" type="sibTrans" cxnId="{E4A5CC67-A9E3-4085-B8F5-7194ED1F5A12}">
      <dgm:prSet/>
      <dgm:spPr/>
      <dgm:t>
        <a:bodyPr/>
        <a:lstStyle/>
        <a:p>
          <a:endParaRPr lang="en-GB"/>
        </a:p>
      </dgm:t>
    </dgm:pt>
    <dgm:pt modelId="{1C38B9BE-4A0E-4777-8B66-7691A3DC2479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200" dirty="0"/>
            <a:t>Parametric Regression</a:t>
          </a:r>
        </a:p>
      </dgm:t>
    </dgm:pt>
    <dgm:pt modelId="{F92FC04C-4959-4FCA-97C3-45D4AD08B411}" type="parTrans" cxnId="{2FFAED96-D379-4303-A415-F24BC17B2183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GB" dirty="0"/>
        </a:p>
      </dgm:t>
    </dgm:pt>
    <dgm:pt modelId="{B37F2CF1-54AA-4620-9A0C-2DD771EB270A}" type="sibTrans" cxnId="{2FFAED96-D379-4303-A415-F24BC17B2183}">
      <dgm:prSet/>
      <dgm:spPr/>
      <dgm:t>
        <a:bodyPr/>
        <a:lstStyle/>
        <a:p>
          <a:endParaRPr lang="en-GB"/>
        </a:p>
      </dgm:t>
    </dgm:pt>
    <dgm:pt modelId="{8C528A61-EFE8-4749-9DBA-FCD7F7F332E6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200" dirty="0"/>
            <a:t>Accelerated Failure Time (AFT)</a:t>
          </a:r>
        </a:p>
      </dgm:t>
    </dgm:pt>
    <dgm:pt modelId="{96703FEC-BB4A-4302-AEF4-5E2E47E027FA}" type="parTrans" cxnId="{C96BAD24-813F-431B-B2A4-60CB3B1DD4E2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GB" dirty="0"/>
        </a:p>
      </dgm:t>
    </dgm:pt>
    <dgm:pt modelId="{4B9E126A-B242-4C35-891B-169CCA9061D9}" type="sibTrans" cxnId="{C96BAD24-813F-431B-B2A4-60CB3B1DD4E2}">
      <dgm:prSet/>
      <dgm:spPr/>
      <dgm:t>
        <a:bodyPr/>
        <a:lstStyle/>
        <a:p>
          <a:endParaRPr lang="en-GB"/>
        </a:p>
      </dgm:t>
    </dgm:pt>
    <dgm:pt modelId="{EF362686-A5B2-412C-B831-EB8FE9F2BB6E}">
      <dgm:prSet custT="1"/>
      <dgm:spPr/>
      <dgm:t>
        <a:bodyPr/>
        <a:lstStyle/>
        <a:p>
          <a:r>
            <a:rPr lang="en-GB" sz="1200" dirty="0"/>
            <a:t>Bayesian model</a:t>
          </a:r>
        </a:p>
      </dgm:t>
    </dgm:pt>
    <dgm:pt modelId="{32AA081A-7CBF-4A6F-846E-EF0E26975877}" type="parTrans" cxnId="{AB8858A4-208A-4E06-B72A-0C529D935B09}">
      <dgm:prSet/>
      <dgm:spPr/>
      <dgm:t>
        <a:bodyPr/>
        <a:lstStyle/>
        <a:p>
          <a:endParaRPr lang="en-GB" dirty="0"/>
        </a:p>
      </dgm:t>
    </dgm:pt>
    <dgm:pt modelId="{B5F708B8-A65D-48D5-AB38-002928D11AD2}" type="sibTrans" cxnId="{AB8858A4-208A-4E06-B72A-0C529D935B09}">
      <dgm:prSet/>
      <dgm:spPr/>
      <dgm:t>
        <a:bodyPr/>
        <a:lstStyle/>
        <a:p>
          <a:endParaRPr lang="en-GB"/>
        </a:p>
      </dgm:t>
    </dgm:pt>
    <dgm:pt modelId="{A297461B-B3B3-4351-8884-D28D4427D795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200" dirty="0"/>
            <a:t>Machine Learning model</a:t>
          </a:r>
        </a:p>
      </dgm:t>
    </dgm:pt>
    <dgm:pt modelId="{5BB423F7-D11A-470A-B1D7-D1A68AF4FA18}" type="parTrans" cxnId="{3354542A-978E-4F4E-8B4C-E0EAEEFC76AB}">
      <dgm:prSet/>
      <dgm:spPr/>
      <dgm:t>
        <a:bodyPr/>
        <a:lstStyle/>
        <a:p>
          <a:endParaRPr lang="en-GB" dirty="0"/>
        </a:p>
      </dgm:t>
    </dgm:pt>
    <dgm:pt modelId="{F5C76537-4F60-44B9-8234-E76A9C8A22B9}" type="sibTrans" cxnId="{3354542A-978E-4F4E-8B4C-E0EAEEFC76AB}">
      <dgm:prSet/>
      <dgm:spPr/>
      <dgm:t>
        <a:bodyPr/>
        <a:lstStyle/>
        <a:p>
          <a:endParaRPr lang="en-GB"/>
        </a:p>
      </dgm:t>
    </dgm:pt>
    <dgm:pt modelId="{2AC7F55B-C084-4CEA-A2F9-3A6FC024C493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200" dirty="0"/>
            <a:t>Survival Trees</a:t>
          </a:r>
        </a:p>
      </dgm:t>
    </dgm:pt>
    <dgm:pt modelId="{E5D3005B-73ED-4A81-A4B6-AEDAB64FA50E}" type="parTrans" cxnId="{4509F037-3326-439C-A4BD-076864D8ACBD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GB" dirty="0"/>
        </a:p>
      </dgm:t>
    </dgm:pt>
    <dgm:pt modelId="{A91CB3C8-344B-4077-82E1-550A977EC8CB}" type="sibTrans" cxnId="{4509F037-3326-439C-A4BD-076864D8ACBD}">
      <dgm:prSet/>
      <dgm:spPr/>
      <dgm:t>
        <a:bodyPr/>
        <a:lstStyle/>
        <a:p>
          <a:endParaRPr lang="en-GB"/>
        </a:p>
      </dgm:t>
    </dgm:pt>
    <dgm:pt modelId="{76920634-A90C-4465-AA8C-2E38C7181FFF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200" dirty="0"/>
            <a:t>Ensemble Learning</a:t>
          </a:r>
        </a:p>
      </dgm:t>
    </dgm:pt>
    <dgm:pt modelId="{F93D16B2-DC6D-4B4F-BAE1-F9B38FE20BB9}" type="parTrans" cxnId="{0F6EE8B5-7CF3-44C2-9E51-70D5E72A6D88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GB" dirty="0"/>
        </a:p>
      </dgm:t>
    </dgm:pt>
    <dgm:pt modelId="{89CB5FB0-B3BC-499D-AF9E-94E6FBD6AC9D}" type="sibTrans" cxnId="{0F6EE8B5-7CF3-44C2-9E51-70D5E72A6D88}">
      <dgm:prSet/>
      <dgm:spPr/>
      <dgm:t>
        <a:bodyPr/>
        <a:lstStyle/>
        <a:p>
          <a:endParaRPr lang="en-GB"/>
        </a:p>
      </dgm:t>
    </dgm:pt>
    <dgm:pt modelId="{93E58484-B9F9-4CD7-AB66-3F0FF5170F96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200" dirty="0"/>
            <a:t>Neural Networks</a:t>
          </a:r>
        </a:p>
      </dgm:t>
    </dgm:pt>
    <dgm:pt modelId="{EFF703CD-0E66-4A70-81E2-5EEED3981F9E}" type="parTrans" cxnId="{23BCEE0A-8DF2-4C48-AA29-91BF0E40C004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GB" dirty="0"/>
        </a:p>
      </dgm:t>
    </dgm:pt>
    <dgm:pt modelId="{58E0651A-C276-42A0-BEBD-A70DBD068B93}" type="sibTrans" cxnId="{23BCEE0A-8DF2-4C48-AA29-91BF0E40C004}">
      <dgm:prSet/>
      <dgm:spPr/>
      <dgm:t>
        <a:bodyPr/>
        <a:lstStyle/>
        <a:p>
          <a:endParaRPr lang="en-GB"/>
        </a:p>
      </dgm:t>
    </dgm:pt>
    <dgm:pt modelId="{B37ED61A-F755-40F1-AF31-2B916665EF4D}">
      <dgm:prSet custT="1"/>
      <dgm:spPr/>
      <dgm:t>
        <a:bodyPr/>
        <a:lstStyle/>
        <a:p>
          <a:r>
            <a:rPr lang="en-GB" sz="1200" dirty="0"/>
            <a:t>Competing Risk or Multi-state model</a:t>
          </a:r>
        </a:p>
      </dgm:t>
    </dgm:pt>
    <dgm:pt modelId="{AC511E89-84B4-442B-9C6D-E993244209D2}" type="parTrans" cxnId="{C2FD106E-1C1E-43F8-8784-872742290F61}">
      <dgm:prSet/>
      <dgm:spPr/>
      <dgm:t>
        <a:bodyPr/>
        <a:lstStyle/>
        <a:p>
          <a:endParaRPr lang="en-GB" dirty="0"/>
        </a:p>
      </dgm:t>
    </dgm:pt>
    <dgm:pt modelId="{D7CDAA11-D2F5-423B-BFA2-4DD86B5AC064}" type="sibTrans" cxnId="{C2FD106E-1C1E-43F8-8784-872742290F61}">
      <dgm:prSet/>
      <dgm:spPr/>
      <dgm:t>
        <a:bodyPr/>
        <a:lstStyle/>
        <a:p>
          <a:endParaRPr lang="en-GB"/>
        </a:p>
      </dgm:t>
    </dgm:pt>
    <dgm:pt modelId="{50C48077-4443-447B-970A-44A05A91D7CC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200" dirty="0"/>
            <a:t>Support Vector Machines (SVM)</a:t>
          </a:r>
        </a:p>
      </dgm:t>
    </dgm:pt>
    <dgm:pt modelId="{1DAAF81D-4EE2-4D1C-952C-B0A3FF76F962}" type="parTrans" cxnId="{76062AD1-61B1-497B-8806-82E1A6DEF3BE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GB" dirty="0"/>
        </a:p>
      </dgm:t>
    </dgm:pt>
    <dgm:pt modelId="{25CEDA0A-EDA8-44A5-A90F-36EE65892AD2}" type="sibTrans" cxnId="{76062AD1-61B1-497B-8806-82E1A6DEF3BE}">
      <dgm:prSet/>
      <dgm:spPr/>
      <dgm:t>
        <a:bodyPr/>
        <a:lstStyle/>
        <a:p>
          <a:endParaRPr lang="en-GB"/>
        </a:p>
      </dgm:t>
    </dgm:pt>
    <dgm:pt modelId="{244B47A9-6BCF-4FE1-BDCC-95CF528A40E8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200" dirty="0"/>
            <a:t>Survival Cluster Analysis</a:t>
          </a:r>
        </a:p>
      </dgm:t>
    </dgm:pt>
    <dgm:pt modelId="{9C0F3BE1-E4C6-41DC-AA5F-BECCB2FA0551}" type="parTrans" cxnId="{5826E417-C913-4E66-A953-E08736F9B492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GB" dirty="0"/>
        </a:p>
      </dgm:t>
    </dgm:pt>
    <dgm:pt modelId="{58A4F4EB-73A4-4AA0-B324-8DE9B3578904}" type="sibTrans" cxnId="{5826E417-C913-4E66-A953-E08736F9B492}">
      <dgm:prSet/>
      <dgm:spPr/>
      <dgm:t>
        <a:bodyPr/>
        <a:lstStyle/>
        <a:p>
          <a:endParaRPr lang="en-GB"/>
        </a:p>
      </dgm:t>
    </dgm:pt>
    <dgm:pt modelId="{3053BB1D-5158-43B7-84FB-9B8796003E7B}" type="pres">
      <dgm:prSet presAssocID="{B5FF088D-A6D6-42B5-B33A-04BFBD05F9E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2BF80DD-89EC-4958-BAC4-B602E688F909}" type="pres">
      <dgm:prSet presAssocID="{7ECABDC7-0501-4B43-B379-A37753921616}" presName="root1" presStyleCnt="0"/>
      <dgm:spPr/>
    </dgm:pt>
    <dgm:pt modelId="{A0E03E8B-E2A9-476A-99F9-8CDB6FE1CFAA}" type="pres">
      <dgm:prSet presAssocID="{7ECABDC7-0501-4B43-B379-A37753921616}" presName="LevelOneTextNode" presStyleLbl="node0" presStyleIdx="0" presStyleCnt="1" custScaleX="161456" custLinFactX="-30875" custLinFactNeighborX="-100000" custLinFactNeighborY="-2007">
        <dgm:presLayoutVars>
          <dgm:chPref val="3"/>
        </dgm:presLayoutVars>
      </dgm:prSet>
      <dgm:spPr/>
    </dgm:pt>
    <dgm:pt modelId="{CE5BB2D4-15E8-467F-A19F-647D526B5549}" type="pres">
      <dgm:prSet presAssocID="{7ECABDC7-0501-4B43-B379-A37753921616}" presName="level2hierChild" presStyleCnt="0"/>
      <dgm:spPr/>
    </dgm:pt>
    <dgm:pt modelId="{DE3A780D-8AA1-4079-AB5E-EDBD2D7D632D}" type="pres">
      <dgm:prSet presAssocID="{C19B796A-FB70-45D5-9D46-07D41DEBC08D}" presName="conn2-1" presStyleLbl="parChTrans1D2" presStyleIdx="0" presStyleCnt="6"/>
      <dgm:spPr/>
    </dgm:pt>
    <dgm:pt modelId="{7F58DA52-F67E-496B-A8AB-9AD55A342630}" type="pres">
      <dgm:prSet presAssocID="{C19B796A-FB70-45D5-9D46-07D41DEBC08D}" presName="connTx" presStyleLbl="parChTrans1D2" presStyleIdx="0" presStyleCnt="6"/>
      <dgm:spPr/>
    </dgm:pt>
    <dgm:pt modelId="{55B60725-288E-4ECC-9BB6-3C677E80347A}" type="pres">
      <dgm:prSet presAssocID="{4C7C2366-C7F9-4D73-A2B4-6B9F5512AB24}" presName="root2" presStyleCnt="0"/>
      <dgm:spPr/>
    </dgm:pt>
    <dgm:pt modelId="{AA8DD283-5D2A-460C-B5C8-7B2E5628E168}" type="pres">
      <dgm:prSet presAssocID="{4C7C2366-C7F9-4D73-A2B4-6B9F5512AB24}" presName="LevelTwoTextNode" presStyleLbl="node2" presStyleIdx="0" presStyleCnt="6" custScaleX="161456" custLinFactY="33211" custLinFactNeighborX="-53690" custLinFactNeighborY="100000">
        <dgm:presLayoutVars>
          <dgm:chPref val="3"/>
        </dgm:presLayoutVars>
      </dgm:prSet>
      <dgm:spPr/>
    </dgm:pt>
    <dgm:pt modelId="{A4272EB1-DEC3-4D17-BA34-BB445E030D1A}" type="pres">
      <dgm:prSet presAssocID="{4C7C2366-C7F9-4D73-A2B4-6B9F5512AB24}" presName="level3hierChild" presStyleCnt="0"/>
      <dgm:spPr/>
    </dgm:pt>
    <dgm:pt modelId="{4AE08619-34ED-4769-8190-B9F24144673A}" type="pres">
      <dgm:prSet presAssocID="{AF86F621-FF2B-417E-A23A-4A40657D2FD3}" presName="conn2-1" presStyleLbl="parChTrans1D3" presStyleIdx="0" presStyleCnt="11"/>
      <dgm:spPr/>
    </dgm:pt>
    <dgm:pt modelId="{F23C9DEA-5D8C-4801-A79F-B791111BF841}" type="pres">
      <dgm:prSet presAssocID="{AF86F621-FF2B-417E-A23A-4A40657D2FD3}" presName="connTx" presStyleLbl="parChTrans1D3" presStyleIdx="0" presStyleCnt="11"/>
      <dgm:spPr/>
    </dgm:pt>
    <dgm:pt modelId="{3548657F-3BE7-4DBB-BA5A-5D864F422944}" type="pres">
      <dgm:prSet presAssocID="{8C972C6E-EB6A-44E7-A5C1-F4CAB523051C}" presName="root2" presStyleCnt="0"/>
      <dgm:spPr/>
    </dgm:pt>
    <dgm:pt modelId="{1A40DF4E-BBBC-45E2-A7AC-1C142E50AAD4}" type="pres">
      <dgm:prSet presAssocID="{8C972C6E-EB6A-44E7-A5C1-F4CAB523051C}" presName="LevelTwoTextNode" presStyleLbl="node3" presStyleIdx="0" presStyleCnt="11" custScaleX="161456" custScaleY="107349" custLinFactNeighborX="-3681" custLinFactNeighborY="-344">
        <dgm:presLayoutVars>
          <dgm:chPref val="3"/>
        </dgm:presLayoutVars>
      </dgm:prSet>
      <dgm:spPr/>
    </dgm:pt>
    <dgm:pt modelId="{49180B39-2836-470C-9C3D-EAB497653F34}" type="pres">
      <dgm:prSet presAssocID="{8C972C6E-EB6A-44E7-A5C1-F4CAB523051C}" presName="level3hierChild" presStyleCnt="0"/>
      <dgm:spPr/>
    </dgm:pt>
    <dgm:pt modelId="{0FAE5412-7ECA-4EA4-8FE0-438ECDAC3A6E}" type="pres">
      <dgm:prSet presAssocID="{AAB0B621-FA41-41BC-A5FB-381FD1C7C70E}" presName="conn2-1" presStyleLbl="parChTrans1D3" presStyleIdx="1" presStyleCnt="11"/>
      <dgm:spPr/>
    </dgm:pt>
    <dgm:pt modelId="{241B6B9C-65FD-4FF6-88E5-20052C6EC47E}" type="pres">
      <dgm:prSet presAssocID="{AAB0B621-FA41-41BC-A5FB-381FD1C7C70E}" presName="connTx" presStyleLbl="parChTrans1D3" presStyleIdx="1" presStyleCnt="11"/>
      <dgm:spPr/>
    </dgm:pt>
    <dgm:pt modelId="{337D46C2-FCE8-40F6-BB0C-BA6948602CDF}" type="pres">
      <dgm:prSet presAssocID="{6CCB6FA1-8104-4B7E-933B-3AEE4D5C6495}" presName="root2" presStyleCnt="0"/>
      <dgm:spPr/>
    </dgm:pt>
    <dgm:pt modelId="{EEB6E6F5-5F39-4D42-9167-856CE5003CAA}" type="pres">
      <dgm:prSet presAssocID="{6CCB6FA1-8104-4B7E-933B-3AEE4D5C6495}" presName="LevelTwoTextNode" presStyleLbl="node3" presStyleIdx="1" presStyleCnt="11" custScaleX="161456" custScaleY="107349" custLinFactNeighborX="-4130" custLinFactNeighborY="-8699">
        <dgm:presLayoutVars>
          <dgm:chPref val="3"/>
        </dgm:presLayoutVars>
      </dgm:prSet>
      <dgm:spPr/>
    </dgm:pt>
    <dgm:pt modelId="{9CC874F5-17D4-455A-BC1A-024E4F1E427B}" type="pres">
      <dgm:prSet presAssocID="{6CCB6FA1-8104-4B7E-933B-3AEE4D5C6495}" presName="level3hierChild" presStyleCnt="0"/>
      <dgm:spPr/>
    </dgm:pt>
    <dgm:pt modelId="{708D39FB-BBBF-4053-AB02-480BE342FF56}" type="pres">
      <dgm:prSet presAssocID="{474A1398-45AA-4AE6-8964-9803BF025617}" presName="conn2-1" presStyleLbl="parChTrans1D2" presStyleIdx="1" presStyleCnt="6"/>
      <dgm:spPr/>
    </dgm:pt>
    <dgm:pt modelId="{14D500E5-69E3-484B-878A-4AF46CEB21A8}" type="pres">
      <dgm:prSet presAssocID="{474A1398-45AA-4AE6-8964-9803BF025617}" presName="connTx" presStyleLbl="parChTrans1D2" presStyleIdx="1" presStyleCnt="6"/>
      <dgm:spPr/>
    </dgm:pt>
    <dgm:pt modelId="{F06132F3-E51B-45C9-8561-A700C48B2B92}" type="pres">
      <dgm:prSet presAssocID="{9CF9702D-A260-4BB0-8683-EA83353C8586}" presName="root2" presStyleCnt="0"/>
      <dgm:spPr/>
    </dgm:pt>
    <dgm:pt modelId="{1A64E3BA-C2E7-41A1-9B8D-BA259EBE4C12}" type="pres">
      <dgm:prSet presAssocID="{9CF9702D-A260-4BB0-8683-EA83353C8586}" presName="LevelTwoTextNode" presStyleLbl="node2" presStyleIdx="1" presStyleCnt="6" custScaleX="161456" custLinFactNeighborX="-54604" custLinFactNeighborY="31115">
        <dgm:presLayoutVars>
          <dgm:chPref val="3"/>
        </dgm:presLayoutVars>
      </dgm:prSet>
      <dgm:spPr/>
    </dgm:pt>
    <dgm:pt modelId="{5B1F6DA3-1367-40A4-8A13-8BC72BCA4637}" type="pres">
      <dgm:prSet presAssocID="{9CF9702D-A260-4BB0-8683-EA83353C8586}" presName="level3hierChild" presStyleCnt="0"/>
      <dgm:spPr/>
    </dgm:pt>
    <dgm:pt modelId="{64EA4C3A-0F35-4196-8DA9-4729043EF5EA}" type="pres">
      <dgm:prSet presAssocID="{24E8308D-152A-40FE-99BF-C196F5EA3B7F}" presName="conn2-1" presStyleLbl="parChTrans1D3" presStyleIdx="2" presStyleCnt="11"/>
      <dgm:spPr/>
    </dgm:pt>
    <dgm:pt modelId="{D6318188-DEBE-4BBB-9B2B-414F28DE24C7}" type="pres">
      <dgm:prSet presAssocID="{24E8308D-152A-40FE-99BF-C196F5EA3B7F}" presName="connTx" presStyleLbl="parChTrans1D3" presStyleIdx="2" presStyleCnt="11"/>
      <dgm:spPr/>
    </dgm:pt>
    <dgm:pt modelId="{D4720777-4934-43AC-A33F-FAE479BE7DE6}" type="pres">
      <dgm:prSet presAssocID="{A4C4177C-D321-4BD5-B838-8402BBF88655}" presName="root2" presStyleCnt="0"/>
      <dgm:spPr/>
    </dgm:pt>
    <dgm:pt modelId="{CE912A80-82DF-4630-BE18-5702737D8857}" type="pres">
      <dgm:prSet presAssocID="{A4C4177C-D321-4BD5-B838-8402BBF88655}" presName="LevelTwoTextNode" presStyleLbl="node3" presStyleIdx="2" presStyleCnt="11" custScaleX="161456" custScaleY="107349" custLinFactNeighborX="-4130" custLinFactNeighborY="-18854">
        <dgm:presLayoutVars>
          <dgm:chPref val="3"/>
        </dgm:presLayoutVars>
      </dgm:prSet>
      <dgm:spPr/>
    </dgm:pt>
    <dgm:pt modelId="{5249BDD0-EB8A-4A67-BC58-772E604A55F2}" type="pres">
      <dgm:prSet presAssocID="{A4C4177C-D321-4BD5-B838-8402BBF88655}" presName="level3hierChild" presStyleCnt="0"/>
      <dgm:spPr/>
    </dgm:pt>
    <dgm:pt modelId="{EBAEF8CC-391A-43B7-9971-33E7196EC039}" type="pres">
      <dgm:prSet presAssocID="{5D031581-5715-45B2-8487-123C1DE54ED0}" presName="conn2-1" presStyleLbl="parChTrans1D3" presStyleIdx="3" presStyleCnt="11"/>
      <dgm:spPr/>
    </dgm:pt>
    <dgm:pt modelId="{34876D5B-A34E-4562-B937-A99E69EC8384}" type="pres">
      <dgm:prSet presAssocID="{5D031581-5715-45B2-8487-123C1DE54ED0}" presName="connTx" presStyleLbl="parChTrans1D3" presStyleIdx="3" presStyleCnt="11"/>
      <dgm:spPr/>
    </dgm:pt>
    <dgm:pt modelId="{1FDAE74D-0D03-4BA0-8D42-D26118F27439}" type="pres">
      <dgm:prSet presAssocID="{404E4390-6959-4653-AA58-C7BC8111B0A3}" presName="root2" presStyleCnt="0"/>
      <dgm:spPr/>
    </dgm:pt>
    <dgm:pt modelId="{E036EE0C-75D6-440C-9B1A-34E3A83739E7}" type="pres">
      <dgm:prSet presAssocID="{404E4390-6959-4653-AA58-C7BC8111B0A3}" presName="LevelTwoTextNode" presStyleLbl="node3" presStyleIdx="3" presStyleCnt="11" custScaleX="161456" custScaleY="107349" custLinFactNeighborX="-4130" custLinFactNeighborY="-25625">
        <dgm:presLayoutVars>
          <dgm:chPref val="3"/>
        </dgm:presLayoutVars>
      </dgm:prSet>
      <dgm:spPr/>
    </dgm:pt>
    <dgm:pt modelId="{66BDC01B-0F13-4BA8-A64B-71E15FE18B1A}" type="pres">
      <dgm:prSet presAssocID="{404E4390-6959-4653-AA58-C7BC8111B0A3}" presName="level3hierChild" presStyleCnt="0"/>
      <dgm:spPr/>
    </dgm:pt>
    <dgm:pt modelId="{E2DBA856-940A-4F1A-B942-F07D2FFF14DF}" type="pres">
      <dgm:prSet presAssocID="{B9EDAF13-C6B5-4912-937A-03EF8B36BBC5}" presName="conn2-1" presStyleLbl="parChTrans1D2" presStyleIdx="2" presStyleCnt="6"/>
      <dgm:spPr/>
    </dgm:pt>
    <dgm:pt modelId="{1716D826-65F5-438A-ADB0-36AA568726C3}" type="pres">
      <dgm:prSet presAssocID="{B9EDAF13-C6B5-4912-937A-03EF8B36BBC5}" presName="connTx" presStyleLbl="parChTrans1D2" presStyleIdx="2" presStyleCnt="6"/>
      <dgm:spPr/>
    </dgm:pt>
    <dgm:pt modelId="{20F5CDC0-9FDC-4A57-AF6F-A99BBBFACC3F}" type="pres">
      <dgm:prSet presAssocID="{27FE4279-7ACF-45AE-95C3-115D870E2170}" presName="root2" presStyleCnt="0"/>
      <dgm:spPr/>
    </dgm:pt>
    <dgm:pt modelId="{0C114365-6AE7-423D-A0C5-F47F5CAC84C0}" type="pres">
      <dgm:prSet presAssocID="{27FE4279-7ACF-45AE-95C3-115D870E2170}" presName="LevelTwoTextNode" presStyleLbl="node2" presStyleIdx="2" presStyleCnt="6" custScaleX="161456" custLinFactNeighborX="-54604" custLinFactNeighborY="-42326">
        <dgm:presLayoutVars>
          <dgm:chPref val="3"/>
        </dgm:presLayoutVars>
      </dgm:prSet>
      <dgm:spPr/>
    </dgm:pt>
    <dgm:pt modelId="{9569218B-1C2D-4C85-997A-731723CFF24E}" type="pres">
      <dgm:prSet presAssocID="{27FE4279-7ACF-45AE-95C3-115D870E2170}" presName="level3hierChild" presStyleCnt="0"/>
      <dgm:spPr/>
    </dgm:pt>
    <dgm:pt modelId="{8691C2B5-5B86-44A1-A8EC-4D36AE14BD29}" type="pres">
      <dgm:prSet presAssocID="{F92FC04C-4959-4FCA-97C3-45D4AD08B411}" presName="conn2-1" presStyleLbl="parChTrans1D3" presStyleIdx="4" presStyleCnt="11"/>
      <dgm:spPr/>
    </dgm:pt>
    <dgm:pt modelId="{05C7C17E-A0D2-4A3B-8A97-CB7BFB0E4F2D}" type="pres">
      <dgm:prSet presAssocID="{F92FC04C-4959-4FCA-97C3-45D4AD08B411}" presName="connTx" presStyleLbl="parChTrans1D3" presStyleIdx="4" presStyleCnt="11"/>
      <dgm:spPr/>
    </dgm:pt>
    <dgm:pt modelId="{C9B51445-D1E2-470F-9412-A20FA0FEFB3E}" type="pres">
      <dgm:prSet presAssocID="{1C38B9BE-4A0E-4777-8B66-7691A3DC2479}" presName="root2" presStyleCnt="0"/>
      <dgm:spPr/>
    </dgm:pt>
    <dgm:pt modelId="{FE7FDC89-5A7B-41FB-85C8-2EA62C1ABA5F}" type="pres">
      <dgm:prSet presAssocID="{1C38B9BE-4A0E-4777-8B66-7691A3DC2479}" presName="LevelTwoTextNode" presStyleLbl="node3" presStyleIdx="4" presStyleCnt="11" custScaleX="161456" custScaleY="107349" custLinFactNeighborX="-2669" custLinFactNeighborY="-33063">
        <dgm:presLayoutVars>
          <dgm:chPref val="3"/>
        </dgm:presLayoutVars>
      </dgm:prSet>
      <dgm:spPr/>
    </dgm:pt>
    <dgm:pt modelId="{5F47DEC0-FB1A-451D-8D44-7C08D8783DF9}" type="pres">
      <dgm:prSet presAssocID="{1C38B9BE-4A0E-4777-8B66-7691A3DC2479}" presName="level3hierChild" presStyleCnt="0"/>
      <dgm:spPr/>
    </dgm:pt>
    <dgm:pt modelId="{E8FAB3E5-6C64-40AC-962A-7D37ED50062A}" type="pres">
      <dgm:prSet presAssocID="{96703FEC-BB4A-4302-AEF4-5E2E47E027FA}" presName="conn2-1" presStyleLbl="parChTrans1D3" presStyleIdx="5" presStyleCnt="11"/>
      <dgm:spPr/>
    </dgm:pt>
    <dgm:pt modelId="{D6EB0CFC-84D1-410E-8BC4-A9E1C5FCC644}" type="pres">
      <dgm:prSet presAssocID="{96703FEC-BB4A-4302-AEF4-5E2E47E027FA}" presName="connTx" presStyleLbl="parChTrans1D3" presStyleIdx="5" presStyleCnt="11"/>
      <dgm:spPr/>
    </dgm:pt>
    <dgm:pt modelId="{5224904D-429E-4726-95EB-AE46C8F25936}" type="pres">
      <dgm:prSet presAssocID="{8C528A61-EFE8-4749-9DBA-FCD7F7F332E6}" presName="root2" presStyleCnt="0"/>
      <dgm:spPr/>
    </dgm:pt>
    <dgm:pt modelId="{55538F7E-0E36-4C27-88B3-F9BA27FB870E}" type="pres">
      <dgm:prSet presAssocID="{8C528A61-EFE8-4749-9DBA-FCD7F7F332E6}" presName="LevelTwoTextNode" presStyleLbl="node3" presStyleIdx="5" presStyleCnt="11" custScaleX="161456" custScaleY="107349" custLinFactNeighborX="-2669" custLinFactNeighborY="-40386">
        <dgm:presLayoutVars>
          <dgm:chPref val="3"/>
        </dgm:presLayoutVars>
      </dgm:prSet>
      <dgm:spPr/>
    </dgm:pt>
    <dgm:pt modelId="{63CCFA3C-271A-4F2B-A6B6-18CE138DB9D1}" type="pres">
      <dgm:prSet presAssocID="{8C528A61-EFE8-4749-9DBA-FCD7F7F332E6}" presName="level3hierChild" presStyleCnt="0"/>
      <dgm:spPr/>
    </dgm:pt>
    <dgm:pt modelId="{D560691D-47F2-4261-8C70-3C936B38D147}" type="pres">
      <dgm:prSet presAssocID="{32AA081A-7CBF-4A6F-846E-EF0E26975877}" presName="conn2-1" presStyleLbl="parChTrans1D2" presStyleIdx="3" presStyleCnt="6"/>
      <dgm:spPr/>
    </dgm:pt>
    <dgm:pt modelId="{5F14B7C2-0323-4E8C-8298-85EB326D5609}" type="pres">
      <dgm:prSet presAssocID="{32AA081A-7CBF-4A6F-846E-EF0E26975877}" presName="connTx" presStyleLbl="parChTrans1D2" presStyleIdx="3" presStyleCnt="6"/>
      <dgm:spPr/>
    </dgm:pt>
    <dgm:pt modelId="{CEC6108D-E62B-475A-A24F-13B2D9795B23}" type="pres">
      <dgm:prSet presAssocID="{EF362686-A5B2-412C-B831-EB8FE9F2BB6E}" presName="root2" presStyleCnt="0"/>
      <dgm:spPr/>
    </dgm:pt>
    <dgm:pt modelId="{45B61B66-38D2-429A-BEDB-C95B3A5CFCCC}" type="pres">
      <dgm:prSet presAssocID="{EF362686-A5B2-412C-B831-EB8FE9F2BB6E}" presName="LevelTwoTextNode" presStyleLbl="node2" presStyleIdx="3" presStyleCnt="6" custScaleX="161456" custLinFactNeighborX="-54604" custLinFactNeighborY="934">
        <dgm:presLayoutVars>
          <dgm:chPref val="3"/>
        </dgm:presLayoutVars>
      </dgm:prSet>
      <dgm:spPr/>
    </dgm:pt>
    <dgm:pt modelId="{94236E9A-5A28-42F5-95DF-1A4875836469}" type="pres">
      <dgm:prSet presAssocID="{EF362686-A5B2-412C-B831-EB8FE9F2BB6E}" presName="level3hierChild" presStyleCnt="0"/>
      <dgm:spPr/>
    </dgm:pt>
    <dgm:pt modelId="{8D0B4586-7E36-4C8F-8EB1-35896341BA91}" type="pres">
      <dgm:prSet presAssocID="{5BB423F7-D11A-470A-B1D7-D1A68AF4FA18}" presName="conn2-1" presStyleLbl="parChTrans1D2" presStyleIdx="4" presStyleCnt="6"/>
      <dgm:spPr/>
    </dgm:pt>
    <dgm:pt modelId="{876EA126-69DE-424C-A7E2-5C9E71925F94}" type="pres">
      <dgm:prSet presAssocID="{5BB423F7-D11A-470A-B1D7-D1A68AF4FA18}" presName="connTx" presStyleLbl="parChTrans1D2" presStyleIdx="4" presStyleCnt="6"/>
      <dgm:spPr/>
    </dgm:pt>
    <dgm:pt modelId="{FBAADD56-1BDE-4805-9BD8-DF1F65D7584B}" type="pres">
      <dgm:prSet presAssocID="{A297461B-B3B3-4351-8884-D28D4427D795}" presName="root2" presStyleCnt="0"/>
      <dgm:spPr/>
    </dgm:pt>
    <dgm:pt modelId="{9B3A4A45-AD41-49DA-B573-2BA32FE43823}" type="pres">
      <dgm:prSet presAssocID="{A297461B-B3B3-4351-8884-D28D4427D795}" presName="LevelTwoTextNode" presStyleLbl="node2" presStyleIdx="4" presStyleCnt="6" custScaleX="161456" custLinFactY="-37950" custLinFactNeighborX="-53162" custLinFactNeighborY="-100000">
        <dgm:presLayoutVars>
          <dgm:chPref val="3"/>
        </dgm:presLayoutVars>
      </dgm:prSet>
      <dgm:spPr/>
    </dgm:pt>
    <dgm:pt modelId="{DDB84752-BCED-4675-BD24-F25A5FA0FF6D}" type="pres">
      <dgm:prSet presAssocID="{A297461B-B3B3-4351-8884-D28D4427D795}" presName="level3hierChild" presStyleCnt="0"/>
      <dgm:spPr/>
    </dgm:pt>
    <dgm:pt modelId="{85BF167E-956E-46CB-8D87-FFFA62E2D6D0}" type="pres">
      <dgm:prSet presAssocID="{E5D3005B-73ED-4A81-A4B6-AEDAB64FA50E}" presName="conn2-1" presStyleLbl="parChTrans1D3" presStyleIdx="6" presStyleCnt="11"/>
      <dgm:spPr/>
    </dgm:pt>
    <dgm:pt modelId="{C8D0E6E8-48B4-4145-BBA2-B45387EAD0CA}" type="pres">
      <dgm:prSet presAssocID="{E5D3005B-73ED-4A81-A4B6-AEDAB64FA50E}" presName="connTx" presStyleLbl="parChTrans1D3" presStyleIdx="6" presStyleCnt="11"/>
      <dgm:spPr/>
    </dgm:pt>
    <dgm:pt modelId="{848D407D-4894-4F59-9AFE-ABF2738AE723}" type="pres">
      <dgm:prSet presAssocID="{2AC7F55B-C084-4CEA-A2F9-3A6FC024C493}" presName="root2" presStyleCnt="0"/>
      <dgm:spPr/>
    </dgm:pt>
    <dgm:pt modelId="{49A5F30B-26D0-46AA-9052-1B04878CCD12}" type="pres">
      <dgm:prSet presAssocID="{2AC7F55B-C084-4CEA-A2F9-3A6FC024C493}" presName="LevelTwoTextNode" presStyleLbl="node3" presStyleIdx="6" presStyleCnt="11" custScaleX="161456" custScaleY="107349" custLinFactNeighborX="-4130" custLinFactNeighborY="-46880">
        <dgm:presLayoutVars>
          <dgm:chPref val="3"/>
        </dgm:presLayoutVars>
      </dgm:prSet>
      <dgm:spPr/>
    </dgm:pt>
    <dgm:pt modelId="{C3C3EDA3-E542-402F-A0C0-1D4292F0EFD5}" type="pres">
      <dgm:prSet presAssocID="{2AC7F55B-C084-4CEA-A2F9-3A6FC024C493}" presName="level3hierChild" presStyleCnt="0"/>
      <dgm:spPr/>
    </dgm:pt>
    <dgm:pt modelId="{69CFE1D5-2196-4101-BC9C-A086179A6295}" type="pres">
      <dgm:prSet presAssocID="{F93D16B2-DC6D-4B4F-BAE1-F9B38FE20BB9}" presName="conn2-1" presStyleLbl="parChTrans1D3" presStyleIdx="7" presStyleCnt="11"/>
      <dgm:spPr/>
    </dgm:pt>
    <dgm:pt modelId="{8C9E5C48-DFD4-48F7-BBF2-386F00932D2E}" type="pres">
      <dgm:prSet presAssocID="{F93D16B2-DC6D-4B4F-BAE1-F9B38FE20BB9}" presName="connTx" presStyleLbl="parChTrans1D3" presStyleIdx="7" presStyleCnt="11"/>
      <dgm:spPr/>
    </dgm:pt>
    <dgm:pt modelId="{1A81E91A-284C-4F14-A7F8-6CD1A8489C60}" type="pres">
      <dgm:prSet presAssocID="{76920634-A90C-4465-AA8C-2E38C7181FFF}" presName="root2" presStyleCnt="0"/>
      <dgm:spPr/>
    </dgm:pt>
    <dgm:pt modelId="{4D40599E-B6AE-495C-A7F0-90F2570E99A0}" type="pres">
      <dgm:prSet presAssocID="{76920634-A90C-4465-AA8C-2E38C7181FFF}" presName="LevelTwoTextNode" presStyleLbl="node3" presStyleIdx="7" presStyleCnt="11" custScaleX="161456" custScaleY="107349" custLinFactNeighborX="-3681" custLinFactNeighborY="-56500">
        <dgm:presLayoutVars>
          <dgm:chPref val="3"/>
        </dgm:presLayoutVars>
      </dgm:prSet>
      <dgm:spPr/>
    </dgm:pt>
    <dgm:pt modelId="{B2BE062F-503A-46A7-8859-FFD349E5954A}" type="pres">
      <dgm:prSet presAssocID="{76920634-A90C-4465-AA8C-2E38C7181FFF}" presName="level3hierChild" presStyleCnt="0"/>
      <dgm:spPr/>
    </dgm:pt>
    <dgm:pt modelId="{79CD12DA-B702-44B1-A748-849F262C6BFE}" type="pres">
      <dgm:prSet presAssocID="{EFF703CD-0E66-4A70-81E2-5EEED3981F9E}" presName="conn2-1" presStyleLbl="parChTrans1D3" presStyleIdx="8" presStyleCnt="11"/>
      <dgm:spPr/>
    </dgm:pt>
    <dgm:pt modelId="{949730FC-CF2C-4176-95E3-A46C39FFBCE4}" type="pres">
      <dgm:prSet presAssocID="{EFF703CD-0E66-4A70-81E2-5EEED3981F9E}" presName="connTx" presStyleLbl="parChTrans1D3" presStyleIdx="8" presStyleCnt="11"/>
      <dgm:spPr/>
    </dgm:pt>
    <dgm:pt modelId="{AF7459F0-DFB1-4C04-8D06-5F30D00F26C4}" type="pres">
      <dgm:prSet presAssocID="{93E58484-B9F9-4CD7-AB66-3F0FF5170F96}" presName="root2" presStyleCnt="0"/>
      <dgm:spPr/>
    </dgm:pt>
    <dgm:pt modelId="{B0B51EAB-8898-43FC-974E-517DCE4AF9C0}" type="pres">
      <dgm:prSet presAssocID="{93E58484-B9F9-4CD7-AB66-3F0FF5170F96}" presName="LevelTwoTextNode" presStyleLbl="node3" presStyleIdx="8" presStyleCnt="11" custScaleX="161456" custScaleY="107349" custLinFactNeighborX="-2454" custLinFactNeighborY="-66379">
        <dgm:presLayoutVars>
          <dgm:chPref val="3"/>
        </dgm:presLayoutVars>
      </dgm:prSet>
      <dgm:spPr/>
    </dgm:pt>
    <dgm:pt modelId="{8A9EB7BD-53F0-46D3-A4E3-A3833B41C4AA}" type="pres">
      <dgm:prSet presAssocID="{93E58484-B9F9-4CD7-AB66-3F0FF5170F96}" presName="level3hierChild" presStyleCnt="0"/>
      <dgm:spPr/>
    </dgm:pt>
    <dgm:pt modelId="{8DE5DFF0-01EA-4F5C-BBD3-C596CB9C51EC}" type="pres">
      <dgm:prSet presAssocID="{1DAAF81D-4EE2-4D1C-952C-B0A3FF76F962}" presName="conn2-1" presStyleLbl="parChTrans1D3" presStyleIdx="9" presStyleCnt="11"/>
      <dgm:spPr/>
    </dgm:pt>
    <dgm:pt modelId="{56E5CCE3-09FD-472A-91B9-2020508119A4}" type="pres">
      <dgm:prSet presAssocID="{1DAAF81D-4EE2-4D1C-952C-B0A3FF76F962}" presName="connTx" presStyleLbl="parChTrans1D3" presStyleIdx="9" presStyleCnt="11"/>
      <dgm:spPr/>
    </dgm:pt>
    <dgm:pt modelId="{8F44ACBB-B5A6-4889-BE80-8D283809010A}" type="pres">
      <dgm:prSet presAssocID="{50C48077-4443-447B-970A-44A05A91D7CC}" presName="root2" presStyleCnt="0"/>
      <dgm:spPr/>
    </dgm:pt>
    <dgm:pt modelId="{8647894F-FD80-42AF-A047-D06470250837}" type="pres">
      <dgm:prSet presAssocID="{50C48077-4443-447B-970A-44A05A91D7CC}" presName="LevelTwoTextNode" presStyleLbl="node3" presStyleIdx="9" presStyleCnt="11" custScaleX="161456" custScaleY="107349" custLinFactNeighborX="-1677" custLinFactNeighborY="-75272">
        <dgm:presLayoutVars>
          <dgm:chPref val="3"/>
        </dgm:presLayoutVars>
      </dgm:prSet>
      <dgm:spPr/>
    </dgm:pt>
    <dgm:pt modelId="{529546AC-DB69-4BDD-B591-BE6929C23738}" type="pres">
      <dgm:prSet presAssocID="{50C48077-4443-447B-970A-44A05A91D7CC}" presName="level3hierChild" presStyleCnt="0"/>
      <dgm:spPr/>
    </dgm:pt>
    <dgm:pt modelId="{26D7305E-2439-463D-9C19-0093A4D05764}" type="pres">
      <dgm:prSet presAssocID="{9C0F3BE1-E4C6-41DC-AA5F-BECCB2FA0551}" presName="conn2-1" presStyleLbl="parChTrans1D3" presStyleIdx="10" presStyleCnt="11"/>
      <dgm:spPr/>
    </dgm:pt>
    <dgm:pt modelId="{B58D7814-FA88-4D97-A191-A714DF01106A}" type="pres">
      <dgm:prSet presAssocID="{9C0F3BE1-E4C6-41DC-AA5F-BECCB2FA0551}" presName="connTx" presStyleLbl="parChTrans1D3" presStyleIdx="10" presStyleCnt="11"/>
      <dgm:spPr/>
    </dgm:pt>
    <dgm:pt modelId="{992D0DC2-A037-4581-8B46-E388367BEB48}" type="pres">
      <dgm:prSet presAssocID="{244B47A9-6BCF-4FE1-BDCC-95CF528A40E8}" presName="root2" presStyleCnt="0"/>
      <dgm:spPr/>
    </dgm:pt>
    <dgm:pt modelId="{4B6EE3EE-2717-4262-B14D-81BCC0C628A8}" type="pres">
      <dgm:prSet presAssocID="{244B47A9-6BCF-4FE1-BDCC-95CF528A40E8}" presName="LevelTwoTextNode" presStyleLbl="node3" presStyleIdx="10" presStyleCnt="11" custScaleX="161456" custScaleY="107349" custLinFactNeighborX="-1676" custLinFactNeighborY="-80265">
        <dgm:presLayoutVars>
          <dgm:chPref val="3"/>
        </dgm:presLayoutVars>
      </dgm:prSet>
      <dgm:spPr/>
    </dgm:pt>
    <dgm:pt modelId="{3EF3B9EA-2B30-47BE-B049-F47FE875FB6B}" type="pres">
      <dgm:prSet presAssocID="{244B47A9-6BCF-4FE1-BDCC-95CF528A40E8}" presName="level3hierChild" presStyleCnt="0"/>
      <dgm:spPr/>
    </dgm:pt>
    <dgm:pt modelId="{46CC8420-9EA7-4C89-8EF7-0C23A150C40F}" type="pres">
      <dgm:prSet presAssocID="{AC511E89-84B4-442B-9C6D-E993244209D2}" presName="conn2-1" presStyleLbl="parChTrans1D2" presStyleIdx="5" presStyleCnt="6"/>
      <dgm:spPr/>
    </dgm:pt>
    <dgm:pt modelId="{4554B55D-B23A-4EFE-B5CA-520BCD31DAB9}" type="pres">
      <dgm:prSet presAssocID="{AC511E89-84B4-442B-9C6D-E993244209D2}" presName="connTx" presStyleLbl="parChTrans1D2" presStyleIdx="5" presStyleCnt="6"/>
      <dgm:spPr/>
    </dgm:pt>
    <dgm:pt modelId="{2CE47C67-CAB0-4795-95E4-3105CA718504}" type="pres">
      <dgm:prSet presAssocID="{B37ED61A-F755-40F1-AF31-2B916665EF4D}" presName="root2" presStyleCnt="0"/>
      <dgm:spPr/>
    </dgm:pt>
    <dgm:pt modelId="{AB702F5D-97BF-48D8-AF50-AD0D5969757E}" type="pres">
      <dgm:prSet presAssocID="{B37ED61A-F755-40F1-AF31-2B916665EF4D}" presName="LevelTwoTextNode" presStyleLbl="node2" presStyleIdx="5" presStyleCnt="6" custScaleX="161456" custLinFactNeighborX="-54604" custLinFactNeighborY="21122">
        <dgm:presLayoutVars>
          <dgm:chPref val="3"/>
        </dgm:presLayoutVars>
      </dgm:prSet>
      <dgm:spPr/>
    </dgm:pt>
    <dgm:pt modelId="{43E8193B-288C-41C1-AF7E-5B4B26D1E610}" type="pres">
      <dgm:prSet presAssocID="{B37ED61A-F755-40F1-AF31-2B916665EF4D}" presName="level3hierChild" presStyleCnt="0"/>
      <dgm:spPr/>
    </dgm:pt>
  </dgm:ptLst>
  <dgm:cxnLst>
    <dgm:cxn modelId="{23BCEE0A-8DF2-4C48-AA29-91BF0E40C004}" srcId="{A297461B-B3B3-4351-8884-D28D4427D795}" destId="{93E58484-B9F9-4CD7-AB66-3F0FF5170F96}" srcOrd="2" destOrd="0" parTransId="{EFF703CD-0E66-4A70-81E2-5EEED3981F9E}" sibTransId="{58E0651A-C276-42A0-BEBD-A70DBD068B93}"/>
    <dgm:cxn modelId="{1F8B3F0C-6AB6-42AC-989D-110A8E1447C6}" type="presOf" srcId="{24E8308D-152A-40FE-99BF-C196F5EA3B7F}" destId="{64EA4C3A-0F35-4196-8DA9-4729043EF5EA}" srcOrd="0" destOrd="0" presId="urn:microsoft.com/office/officeart/2005/8/layout/hierarchy2"/>
    <dgm:cxn modelId="{48162512-2441-4043-B0E9-F29197F066DE}" type="presOf" srcId="{AC511E89-84B4-442B-9C6D-E993244209D2}" destId="{4554B55D-B23A-4EFE-B5CA-520BCD31DAB9}" srcOrd="1" destOrd="0" presId="urn:microsoft.com/office/officeart/2005/8/layout/hierarchy2"/>
    <dgm:cxn modelId="{5826E417-C913-4E66-A953-E08736F9B492}" srcId="{A297461B-B3B3-4351-8884-D28D4427D795}" destId="{244B47A9-6BCF-4FE1-BDCC-95CF528A40E8}" srcOrd="4" destOrd="0" parTransId="{9C0F3BE1-E4C6-41DC-AA5F-BECCB2FA0551}" sibTransId="{58A4F4EB-73A4-4AA0-B324-8DE9B3578904}"/>
    <dgm:cxn modelId="{A71C8119-7114-4E5C-B0A3-9554A1B88A9C}" type="presOf" srcId="{B5FF088D-A6D6-42B5-B33A-04BFBD05F9E1}" destId="{3053BB1D-5158-43B7-84FB-9B8796003E7B}" srcOrd="0" destOrd="0" presId="urn:microsoft.com/office/officeart/2005/8/layout/hierarchy2"/>
    <dgm:cxn modelId="{44E4CE1E-F321-431B-A89F-CD7D2A14D8F4}" type="presOf" srcId="{6CCB6FA1-8104-4B7E-933B-3AEE4D5C6495}" destId="{EEB6E6F5-5F39-4D42-9167-856CE5003CAA}" srcOrd="0" destOrd="0" presId="urn:microsoft.com/office/officeart/2005/8/layout/hierarchy2"/>
    <dgm:cxn modelId="{C96BAD24-813F-431B-B2A4-60CB3B1DD4E2}" srcId="{27FE4279-7ACF-45AE-95C3-115D870E2170}" destId="{8C528A61-EFE8-4749-9DBA-FCD7F7F332E6}" srcOrd="1" destOrd="0" parTransId="{96703FEC-BB4A-4302-AEF4-5E2E47E027FA}" sibTransId="{4B9E126A-B242-4C35-891B-169CCA9061D9}"/>
    <dgm:cxn modelId="{DB1B9B27-0DAC-4DF7-8392-1A06462A87F6}" type="presOf" srcId="{96703FEC-BB4A-4302-AEF4-5E2E47E027FA}" destId="{E8FAB3E5-6C64-40AC-962A-7D37ED50062A}" srcOrd="0" destOrd="0" presId="urn:microsoft.com/office/officeart/2005/8/layout/hierarchy2"/>
    <dgm:cxn modelId="{E80AD028-46B8-4056-9FB4-5E219074005E}" type="presOf" srcId="{404E4390-6959-4653-AA58-C7BC8111B0A3}" destId="{E036EE0C-75D6-440C-9B1A-34E3A83739E7}" srcOrd="0" destOrd="0" presId="urn:microsoft.com/office/officeart/2005/8/layout/hierarchy2"/>
    <dgm:cxn modelId="{3354542A-978E-4F4E-8B4C-E0EAEEFC76AB}" srcId="{7ECABDC7-0501-4B43-B379-A37753921616}" destId="{A297461B-B3B3-4351-8884-D28D4427D795}" srcOrd="4" destOrd="0" parTransId="{5BB423F7-D11A-470A-B1D7-D1A68AF4FA18}" sibTransId="{F5C76537-4F60-44B9-8234-E76A9C8A22B9}"/>
    <dgm:cxn modelId="{8551D32B-0332-4408-82F8-D51732C040B0}" type="presOf" srcId="{24E8308D-152A-40FE-99BF-C196F5EA3B7F}" destId="{D6318188-DEBE-4BBB-9B2B-414F28DE24C7}" srcOrd="1" destOrd="0" presId="urn:microsoft.com/office/officeart/2005/8/layout/hierarchy2"/>
    <dgm:cxn modelId="{79D3142F-97DC-4146-A7B3-A5B78FF07C16}" type="presOf" srcId="{AAB0B621-FA41-41BC-A5FB-381FD1C7C70E}" destId="{241B6B9C-65FD-4FF6-88E5-20052C6EC47E}" srcOrd="1" destOrd="0" presId="urn:microsoft.com/office/officeart/2005/8/layout/hierarchy2"/>
    <dgm:cxn modelId="{4509F037-3326-439C-A4BD-076864D8ACBD}" srcId="{A297461B-B3B3-4351-8884-D28D4427D795}" destId="{2AC7F55B-C084-4CEA-A2F9-3A6FC024C493}" srcOrd="0" destOrd="0" parTransId="{E5D3005B-73ED-4A81-A4B6-AEDAB64FA50E}" sibTransId="{A91CB3C8-344B-4077-82E1-550A977EC8CB}"/>
    <dgm:cxn modelId="{3F495A38-FFE9-4981-B4BD-2D25F750A15B}" type="presOf" srcId="{9CF9702D-A260-4BB0-8683-EA83353C8586}" destId="{1A64E3BA-C2E7-41A1-9B8D-BA259EBE4C12}" srcOrd="0" destOrd="0" presId="urn:microsoft.com/office/officeart/2005/8/layout/hierarchy2"/>
    <dgm:cxn modelId="{8CF3C039-49F7-4734-8562-90C15E9105E0}" type="presOf" srcId="{1DAAF81D-4EE2-4D1C-952C-B0A3FF76F962}" destId="{8DE5DFF0-01EA-4F5C-BBD3-C596CB9C51EC}" srcOrd="0" destOrd="0" presId="urn:microsoft.com/office/officeart/2005/8/layout/hierarchy2"/>
    <dgm:cxn modelId="{8995943A-9277-40EF-BE09-DC747D2216F5}" srcId="{B5FF088D-A6D6-42B5-B33A-04BFBD05F9E1}" destId="{7ECABDC7-0501-4B43-B379-A37753921616}" srcOrd="0" destOrd="0" parTransId="{C58592BE-E3CD-4937-B631-28B49B896105}" sibTransId="{AA456425-D710-48C8-9AAC-68240A1B3DE7}"/>
    <dgm:cxn modelId="{E011B33B-6E7A-492F-8BCC-C11E6931D8F7}" type="presOf" srcId="{5BB423F7-D11A-470A-B1D7-D1A68AF4FA18}" destId="{8D0B4586-7E36-4C8F-8EB1-35896341BA91}" srcOrd="0" destOrd="0" presId="urn:microsoft.com/office/officeart/2005/8/layout/hierarchy2"/>
    <dgm:cxn modelId="{3494C53B-C242-4808-9A2D-254AF18070B4}" type="presOf" srcId="{244B47A9-6BCF-4FE1-BDCC-95CF528A40E8}" destId="{4B6EE3EE-2717-4262-B14D-81BCC0C628A8}" srcOrd="0" destOrd="0" presId="urn:microsoft.com/office/officeart/2005/8/layout/hierarchy2"/>
    <dgm:cxn modelId="{0D30103F-3E81-478B-B7EA-E977BE291867}" type="presOf" srcId="{32AA081A-7CBF-4A6F-846E-EF0E26975877}" destId="{5F14B7C2-0323-4E8C-8298-85EB326D5609}" srcOrd="1" destOrd="0" presId="urn:microsoft.com/office/officeart/2005/8/layout/hierarchy2"/>
    <dgm:cxn modelId="{F3EDDC5B-7C5F-47B8-BF3D-E64CA4DBF4BD}" type="presOf" srcId="{5BB423F7-D11A-470A-B1D7-D1A68AF4FA18}" destId="{876EA126-69DE-424C-A7E2-5C9E71925F94}" srcOrd="1" destOrd="0" presId="urn:microsoft.com/office/officeart/2005/8/layout/hierarchy2"/>
    <dgm:cxn modelId="{B5CA435D-7C3B-4795-805A-C75FFE5A2620}" type="presOf" srcId="{A297461B-B3B3-4351-8884-D28D4427D795}" destId="{9B3A4A45-AD41-49DA-B573-2BA32FE43823}" srcOrd="0" destOrd="0" presId="urn:microsoft.com/office/officeart/2005/8/layout/hierarchy2"/>
    <dgm:cxn modelId="{4BDD9145-5276-4E5D-AE00-CD591E78CBB8}" type="presOf" srcId="{9C0F3BE1-E4C6-41DC-AA5F-BECCB2FA0551}" destId="{26D7305E-2439-463D-9C19-0093A4D05764}" srcOrd="0" destOrd="0" presId="urn:microsoft.com/office/officeart/2005/8/layout/hierarchy2"/>
    <dgm:cxn modelId="{2261CC45-65E0-4593-AF7A-A2305AC232C6}" type="presOf" srcId="{EFF703CD-0E66-4A70-81E2-5EEED3981F9E}" destId="{79CD12DA-B702-44B1-A748-849F262C6BFE}" srcOrd="0" destOrd="0" presId="urn:microsoft.com/office/officeart/2005/8/layout/hierarchy2"/>
    <dgm:cxn modelId="{DD056146-C3E4-43B7-B6AC-51F13434FCD5}" type="presOf" srcId="{E5D3005B-73ED-4A81-A4B6-AEDAB64FA50E}" destId="{85BF167E-956E-46CB-8D87-FFFA62E2D6D0}" srcOrd="0" destOrd="0" presId="urn:microsoft.com/office/officeart/2005/8/layout/hierarchy2"/>
    <dgm:cxn modelId="{E6C37247-2479-4B7C-900C-F50214DF59CC}" type="presOf" srcId="{96703FEC-BB4A-4302-AEF4-5E2E47E027FA}" destId="{D6EB0CFC-84D1-410E-8BC4-A9E1C5FCC644}" srcOrd="1" destOrd="0" presId="urn:microsoft.com/office/officeart/2005/8/layout/hierarchy2"/>
    <dgm:cxn modelId="{E4A5CC67-A9E3-4085-B8F5-7194ED1F5A12}" srcId="{9CF9702D-A260-4BB0-8683-EA83353C8586}" destId="{404E4390-6959-4653-AA58-C7BC8111B0A3}" srcOrd="1" destOrd="0" parTransId="{5D031581-5715-45B2-8487-123C1DE54ED0}" sibTransId="{14ABE5EB-5D79-4422-8AE8-DA7B8D7B76FF}"/>
    <dgm:cxn modelId="{5166246C-99E7-420B-9DC7-2272706E55D2}" srcId="{7ECABDC7-0501-4B43-B379-A37753921616}" destId="{4C7C2366-C7F9-4D73-A2B4-6B9F5512AB24}" srcOrd="0" destOrd="0" parTransId="{C19B796A-FB70-45D5-9D46-07D41DEBC08D}" sibTransId="{F1222E62-278C-4784-B511-35EF4681E558}"/>
    <dgm:cxn modelId="{C2FD106E-1C1E-43F8-8784-872742290F61}" srcId="{7ECABDC7-0501-4B43-B379-A37753921616}" destId="{B37ED61A-F755-40F1-AF31-2B916665EF4D}" srcOrd="5" destOrd="0" parTransId="{AC511E89-84B4-442B-9C6D-E993244209D2}" sibTransId="{D7CDAA11-D2F5-423B-BFA2-4DD86B5AC064}"/>
    <dgm:cxn modelId="{C1373D6E-F575-4C87-B562-A0F0FE0368FC}" type="presOf" srcId="{A4C4177C-D321-4BD5-B838-8402BBF88655}" destId="{CE912A80-82DF-4630-BE18-5702737D8857}" srcOrd="0" destOrd="0" presId="urn:microsoft.com/office/officeart/2005/8/layout/hierarchy2"/>
    <dgm:cxn modelId="{9BC2E470-478A-427C-876A-FBFF84F6594D}" type="presOf" srcId="{474A1398-45AA-4AE6-8964-9803BF025617}" destId="{14D500E5-69E3-484B-878A-4AF46CEB21A8}" srcOrd="1" destOrd="0" presId="urn:microsoft.com/office/officeart/2005/8/layout/hierarchy2"/>
    <dgm:cxn modelId="{A27B6272-B53E-4254-8E7A-22458BFD2F6F}" type="presOf" srcId="{B9EDAF13-C6B5-4912-937A-03EF8B36BBC5}" destId="{1716D826-65F5-438A-ADB0-36AA568726C3}" srcOrd="1" destOrd="0" presId="urn:microsoft.com/office/officeart/2005/8/layout/hierarchy2"/>
    <dgm:cxn modelId="{2AADF673-ED1C-4EC7-9CF9-5BE34FEB2A1F}" type="presOf" srcId="{B37ED61A-F755-40F1-AF31-2B916665EF4D}" destId="{AB702F5D-97BF-48D8-AF50-AD0D5969757E}" srcOrd="0" destOrd="0" presId="urn:microsoft.com/office/officeart/2005/8/layout/hierarchy2"/>
    <dgm:cxn modelId="{75596274-70F0-40DD-9D4D-EEBF93A95D70}" type="presOf" srcId="{27FE4279-7ACF-45AE-95C3-115D870E2170}" destId="{0C114365-6AE7-423D-A0C5-F47F5CAC84C0}" srcOrd="0" destOrd="0" presId="urn:microsoft.com/office/officeart/2005/8/layout/hierarchy2"/>
    <dgm:cxn modelId="{AFA69E74-23B8-4419-86C8-32902125144A}" type="presOf" srcId="{7ECABDC7-0501-4B43-B379-A37753921616}" destId="{A0E03E8B-E2A9-476A-99F9-8CDB6FE1CFAA}" srcOrd="0" destOrd="0" presId="urn:microsoft.com/office/officeart/2005/8/layout/hierarchy2"/>
    <dgm:cxn modelId="{A165D476-84E5-41A8-BE37-61ADC03B63BF}" type="presOf" srcId="{AC511E89-84B4-442B-9C6D-E993244209D2}" destId="{46CC8420-9EA7-4C89-8EF7-0C23A150C40F}" srcOrd="0" destOrd="0" presId="urn:microsoft.com/office/officeart/2005/8/layout/hierarchy2"/>
    <dgm:cxn modelId="{25FC0658-3D50-42E4-86AE-DAEDD2FCD97B}" type="presOf" srcId="{F93D16B2-DC6D-4B4F-BAE1-F9B38FE20BB9}" destId="{69CFE1D5-2196-4101-BC9C-A086179A6295}" srcOrd="0" destOrd="0" presId="urn:microsoft.com/office/officeart/2005/8/layout/hierarchy2"/>
    <dgm:cxn modelId="{CB7C1178-28F9-4238-8D87-00B7ED72E770}" srcId="{7ECABDC7-0501-4B43-B379-A37753921616}" destId="{9CF9702D-A260-4BB0-8683-EA83353C8586}" srcOrd="1" destOrd="0" parTransId="{474A1398-45AA-4AE6-8964-9803BF025617}" sibTransId="{98C3B290-A977-4C46-B0E2-272AB994DB5F}"/>
    <dgm:cxn modelId="{04DC7678-8737-4421-9DCF-FE4A4D93F0B5}" type="presOf" srcId="{AF86F621-FF2B-417E-A23A-4A40657D2FD3}" destId="{F23C9DEA-5D8C-4801-A79F-B791111BF841}" srcOrd="1" destOrd="0" presId="urn:microsoft.com/office/officeart/2005/8/layout/hierarchy2"/>
    <dgm:cxn modelId="{93D83C59-CC7B-4232-BBB6-E3CBB167C66D}" type="presOf" srcId="{F92FC04C-4959-4FCA-97C3-45D4AD08B411}" destId="{8691C2B5-5B86-44A1-A8EC-4D36AE14BD29}" srcOrd="0" destOrd="0" presId="urn:microsoft.com/office/officeart/2005/8/layout/hierarchy2"/>
    <dgm:cxn modelId="{3041297E-310C-44E1-A06E-AE0512D17932}" type="presOf" srcId="{EFF703CD-0E66-4A70-81E2-5EEED3981F9E}" destId="{949730FC-CF2C-4176-95E3-A46C39FFBCE4}" srcOrd="1" destOrd="0" presId="urn:microsoft.com/office/officeart/2005/8/layout/hierarchy2"/>
    <dgm:cxn modelId="{C784B77E-C7A9-491C-AA52-68FECC4F000D}" type="presOf" srcId="{8C528A61-EFE8-4749-9DBA-FCD7F7F332E6}" destId="{55538F7E-0E36-4C27-88B3-F9BA27FB870E}" srcOrd="0" destOrd="0" presId="urn:microsoft.com/office/officeart/2005/8/layout/hierarchy2"/>
    <dgm:cxn modelId="{3BCE8E80-4D94-427E-9534-3DB6C412CD21}" type="presOf" srcId="{50C48077-4443-447B-970A-44A05A91D7CC}" destId="{8647894F-FD80-42AF-A047-D06470250837}" srcOrd="0" destOrd="0" presId="urn:microsoft.com/office/officeart/2005/8/layout/hierarchy2"/>
    <dgm:cxn modelId="{4851FE81-4E83-4846-B5FD-1D7282F5C03C}" srcId="{7ECABDC7-0501-4B43-B379-A37753921616}" destId="{27FE4279-7ACF-45AE-95C3-115D870E2170}" srcOrd="2" destOrd="0" parTransId="{B9EDAF13-C6B5-4912-937A-03EF8B36BBC5}" sibTransId="{47C084BB-1F93-4FDB-8F33-8377881CDEE0}"/>
    <dgm:cxn modelId="{57F52A85-0EA5-456E-B0E9-73DEE1A70FDA}" type="presOf" srcId="{B9EDAF13-C6B5-4912-937A-03EF8B36BBC5}" destId="{E2DBA856-940A-4F1A-B942-F07D2FFF14DF}" srcOrd="0" destOrd="0" presId="urn:microsoft.com/office/officeart/2005/8/layout/hierarchy2"/>
    <dgm:cxn modelId="{A307328C-0FCA-469B-9EC8-04988707B60E}" srcId="{9CF9702D-A260-4BB0-8683-EA83353C8586}" destId="{A4C4177C-D321-4BD5-B838-8402BBF88655}" srcOrd="0" destOrd="0" parTransId="{24E8308D-152A-40FE-99BF-C196F5EA3B7F}" sibTransId="{D0B8D53C-4CD8-47E2-9ED5-644C27CDD194}"/>
    <dgm:cxn modelId="{CB5F4B8D-87D5-4A58-B79B-AEA610C39B1B}" type="presOf" srcId="{2AC7F55B-C084-4CEA-A2F9-3A6FC024C493}" destId="{49A5F30B-26D0-46AA-9052-1B04878CCD12}" srcOrd="0" destOrd="0" presId="urn:microsoft.com/office/officeart/2005/8/layout/hierarchy2"/>
    <dgm:cxn modelId="{2FFAED96-D379-4303-A415-F24BC17B2183}" srcId="{27FE4279-7ACF-45AE-95C3-115D870E2170}" destId="{1C38B9BE-4A0E-4777-8B66-7691A3DC2479}" srcOrd="0" destOrd="0" parTransId="{F92FC04C-4959-4FCA-97C3-45D4AD08B411}" sibTransId="{B37F2CF1-54AA-4620-9A0C-2DD771EB270A}"/>
    <dgm:cxn modelId="{B871249C-4913-46B2-ADB6-A842544627B3}" type="presOf" srcId="{1DAAF81D-4EE2-4D1C-952C-B0A3FF76F962}" destId="{56E5CCE3-09FD-472A-91B9-2020508119A4}" srcOrd="1" destOrd="0" presId="urn:microsoft.com/office/officeart/2005/8/layout/hierarchy2"/>
    <dgm:cxn modelId="{CA67999F-6B07-4C56-973C-1399E63C91E3}" type="presOf" srcId="{474A1398-45AA-4AE6-8964-9803BF025617}" destId="{708D39FB-BBBF-4053-AB02-480BE342FF56}" srcOrd="0" destOrd="0" presId="urn:microsoft.com/office/officeart/2005/8/layout/hierarchy2"/>
    <dgm:cxn modelId="{432165A0-9335-45F7-A57B-5FEA7A04DB34}" type="presOf" srcId="{32AA081A-7CBF-4A6F-846E-EF0E26975877}" destId="{D560691D-47F2-4261-8C70-3C936B38D147}" srcOrd="0" destOrd="0" presId="urn:microsoft.com/office/officeart/2005/8/layout/hierarchy2"/>
    <dgm:cxn modelId="{83755BA1-C415-4B28-BE31-573A543D1E8D}" srcId="{4C7C2366-C7F9-4D73-A2B4-6B9F5512AB24}" destId="{6CCB6FA1-8104-4B7E-933B-3AEE4D5C6495}" srcOrd="1" destOrd="0" parTransId="{AAB0B621-FA41-41BC-A5FB-381FD1C7C70E}" sibTransId="{90C42FA5-D589-474D-8ADB-9D3EB7D4D948}"/>
    <dgm:cxn modelId="{AB8858A4-208A-4E06-B72A-0C529D935B09}" srcId="{7ECABDC7-0501-4B43-B379-A37753921616}" destId="{EF362686-A5B2-412C-B831-EB8FE9F2BB6E}" srcOrd="3" destOrd="0" parTransId="{32AA081A-7CBF-4A6F-846E-EF0E26975877}" sibTransId="{B5F708B8-A65D-48D5-AB38-002928D11AD2}"/>
    <dgm:cxn modelId="{FA2E44A5-F699-41F7-832C-A6BB2418C9EF}" type="presOf" srcId="{1C38B9BE-4A0E-4777-8B66-7691A3DC2479}" destId="{FE7FDC89-5A7B-41FB-85C8-2EA62C1ABA5F}" srcOrd="0" destOrd="0" presId="urn:microsoft.com/office/officeart/2005/8/layout/hierarchy2"/>
    <dgm:cxn modelId="{C4DC9DA8-44BF-4F0F-BAC1-D7355487A106}" type="presOf" srcId="{8C972C6E-EB6A-44E7-A5C1-F4CAB523051C}" destId="{1A40DF4E-BBBC-45E2-A7AC-1C142E50AAD4}" srcOrd="0" destOrd="0" presId="urn:microsoft.com/office/officeart/2005/8/layout/hierarchy2"/>
    <dgm:cxn modelId="{16CF22B2-A495-439E-B421-A2017A33EA71}" type="presOf" srcId="{C19B796A-FB70-45D5-9D46-07D41DEBC08D}" destId="{7F58DA52-F67E-496B-A8AB-9AD55A342630}" srcOrd="1" destOrd="0" presId="urn:microsoft.com/office/officeart/2005/8/layout/hierarchy2"/>
    <dgm:cxn modelId="{0F6EE8B5-7CF3-44C2-9E51-70D5E72A6D88}" srcId="{A297461B-B3B3-4351-8884-D28D4427D795}" destId="{76920634-A90C-4465-AA8C-2E38C7181FFF}" srcOrd="1" destOrd="0" parTransId="{F93D16B2-DC6D-4B4F-BAE1-F9B38FE20BB9}" sibTransId="{89CB5FB0-B3BC-499D-AF9E-94E6FBD6AC9D}"/>
    <dgm:cxn modelId="{3D0C7FB7-5306-4D85-804E-6E768ADFCB4C}" type="presOf" srcId="{4C7C2366-C7F9-4D73-A2B4-6B9F5512AB24}" destId="{AA8DD283-5D2A-460C-B5C8-7B2E5628E168}" srcOrd="0" destOrd="0" presId="urn:microsoft.com/office/officeart/2005/8/layout/hierarchy2"/>
    <dgm:cxn modelId="{C17C95BE-0609-4533-98E6-1B135F848229}" type="presOf" srcId="{AF86F621-FF2B-417E-A23A-4A40657D2FD3}" destId="{4AE08619-34ED-4769-8190-B9F24144673A}" srcOrd="0" destOrd="0" presId="urn:microsoft.com/office/officeart/2005/8/layout/hierarchy2"/>
    <dgm:cxn modelId="{9C7E61C2-241D-42F6-A8F5-CE3A4F2EF00A}" type="presOf" srcId="{76920634-A90C-4465-AA8C-2E38C7181FFF}" destId="{4D40599E-B6AE-495C-A7F0-90F2570E99A0}" srcOrd="0" destOrd="0" presId="urn:microsoft.com/office/officeart/2005/8/layout/hierarchy2"/>
    <dgm:cxn modelId="{68D670C4-5A72-4417-BF6E-3B8CD4E6729E}" type="presOf" srcId="{93E58484-B9F9-4CD7-AB66-3F0FF5170F96}" destId="{B0B51EAB-8898-43FC-974E-517DCE4AF9C0}" srcOrd="0" destOrd="0" presId="urn:microsoft.com/office/officeart/2005/8/layout/hierarchy2"/>
    <dgm:cxn modelId="{D07845C9-E92B-4B61-996B-683C25190FA8}" type="presOf" srcId="{F92FC04C-4959-4FCA-97C3-45D4AD08B411}" destId="{05C7C17E-A0D2-4A3B-8A97-CB7BFB0E4F2D}" srcOrd="1" destOrd="0" presId="urn:microsoft.com/office/officeart/2005/8/layout/hierarchy2"/>
    <dgm:cxn modelId="{CC7DF8CC-B0B8-4968-BF8D-302AFD34C050}" type="presOf" srcId="{5D031581-5715-45B2-8487-123C1DE54ED0}" destId="{34876D5B-A34E-4562-B937-A99E69EC8384}" srcOrd="1" destOrd="0" presId="urn:microsoft.com/office/officeart/2005/8/layout/hierarchy2"/>
    <dgm:cxn modelId="{91F752D0-B58F-40C0-865E-BDFC6FA65521}" type="presOf" srcId="{E5D3005B-73ED-4A81-A4B6-AEDAB64FA50E}" destId="{C8D0E6E8-48B4-4145-BBA2-B45387EAD0CA}" srcOrd="1" destOrd="0" presId="urn:microsoft.com/office/officeart/2005/8/layout/hierarchy2"/>
    <dgm:cxn modelId="{76062AD1-61B1-497B-8806-82E1A6DEF3BE}" srcId="{A297461B-B3B3-4351-8884-D28D4427D795}" destId="{50C48077-4443-447B-970A-44A05A91D7CC}" srcOrd="3" destOrd="0" parTransId="{1DAAF81D-4EE2-4D1C-952C-B0A3FF76F962}" sibTransId="{25CEDA0A-EDA8-44A5-A90F-36EE65892AD2}"/>
    <dgm:cxn modelId="{9AA244D2-5EBF-41C8-9111-1C7F06075C1B}" type="presOf" srcId="{C19B796A-FB70-45D5-9D46-07D41DEBC08D}" destId="{DE3A780D-8AA1-4079-AB5E-EDBD2D7D632D}" srcOrd="0" destOrd="0" presId="urn:microsoft.com/office/officeart/2005/8/layout/hierarchy2"/>
    <dgm:cxn modelId="{C0D7A7D4-6DD1-4C7B-8906-A2827E19CEAE}" type="presOf" srcId="{EF362686-A5B2-412C-B831-EB8FE9F2BB6E}" destId="{45B61B66-38D2-429A-BEDB-C95B3A5CFCCC}" srcOrd="0" destOrd="0" presId="urn:microsoft.com/office/officeart/2005/8/layout/hierarchy2"/>
    <dgm:cxn modelId="{882971D9-B1D0-44F5-AD2C-A74360237C50}" type="presOf" srcId="{5D031581-5715-45B2-8487-123C1DE54ED0}" destId="{EBAEF8CC-391A-43B7-9971-33E7196EC039}" srcOrd="0" destOrd="0" presId="urn:microsoft.com/office/officeart/2005/8/layout/hierarchy2"/>
    <dgm:cxn modelId="{4AB23CE8-22DA-4AF6-8FA8-C28D3C27593E}" type="presOf" srcId="{AAB0B621-FA41-41BC-A5FB-381FD1C7C70E}" destId="{0FAE5412-7ECA-4EA4-8FE0-438ECDAC3A6E}" srcOrd="0" destOrd="0" presId="urn:microsoft.com/office/officeart/2005/8/layout/hierarchy2"/>
    <dgm:cxn modelId="{A915D7F5-6559-42F5-9434-A1A1A1DBF0D6}" type="presOf" srcId="{9C0F3BE1-E4C6-41DC-AA5F-BECCB2FA0551}" destId="{B58D7814-FA88-4D97-A191-A714DF01106A}" srcOrd="1" destOrd="0" presId="urn:microsoft.com/office/officeart/2005/8/layout/hierarchy2"/>
    <dgm:cxn modelId="{03C50EF8-184F-4205-9ED6-A9224809A05E}" srcId="{4C7C2366-C7F9-4D73-A2B4-6B9F5512AB24}" destId="{8C972C6E-EB6A-44E7-A5C1-F4CAB523051C}" srcOrd="0" destOrd="0" parTransId="{AF86F621-FF2B-417E-A23A-4A40657D2FD3}" sibTransId="{1CA78D5B-5F3F-4B22-9A49-5752301159A3}"/>
    <dgm:cxn modelId="{B80876FF-7A81-409A-AC59-6D6D544AACDD}" type="presOf" srcId="{F93D16B2-DC6D-4B4F-BAE1-F9B38FE20BB9}" destId="{8C9E5C48-DFD4-48F7-BBF2-386F00932D2E}" srcOrd="1" destOrd="0" presId="urn:microsoft.com/office/officeart/2005/8/layout/hierarchy2"/>
    <dgm:cxn modelId="{C7E869D3-2DBB-4B60-9C20-42B1E6562312}" type="presParOf" srcId="{3053BB1D-5158-43B7-84FB-9B8796003E7B}" destId="{D2BF80DD-89EC-4958-BAC4-B602E688F909}" srcOrd="0" destOrd="0" presId="urn:microsoft.com/office/officeart/2005/8/layout/hierarchy2"/>
    <dgm:cxn modelId="{22F6FE6C-32D1-497A-839F-99D90C472E6D}" type="presParOf" srcId="{D2BF80DD-89EC-4958-BAC4-B602E688F909}" destId="{A0E03E8B-E2A9-476A-99F9-8CDB6FE1CFAA}" srcOrd="0" destOrd="0" presId="urn:microsoft.com/office/officeart/2005/8/layout/hierarchy2"/>
    <dgm:cxn modelId="{3C08E950-62DE-49C6-8193-DA0C33718D73}" type="presParOf" srcId="{D2BF80DD-89EC-4958-BAC4-B602E688F909}" destId="{CE5BB2D4-15E8-467F-A19F-647D526B5549}" srcOrd="1" destOrd="0" presId="urn:microsoft.com/office/officeart/2005/8/layout/hierarchy2"/>
    <dgm:cxn modelId="{E72AE8B3-68E1-4741-A93A-AE09E678116E}" type="presParOf" srcId="{CE5BB2D4-15E8-467F-A19F-647D526B5549}" destId="{DE3A780D-8AA1-4079-AB5E-EDBD2D7D632D}" srcOrd="0" destOrd="0" presId="urn:microsoft.com/office/officeart/2005/8/layout/hierarchy2"/>
    <dgm:cxn modelId="{6DE54886-54F9-4847-9779-6964FBD9536A}" type="presParOf" srcId="{DE3A780D-8AA1-4079-AB5E-EDBD2D7D632D}" destId="{7F58DA52-F67E-496B-A8AB-9AD55A342630}" srcOrd="0" destOrd="0" presId="urn:microsoft.com/office/officeart/2005/8/layout/hierarchy2"/>
    <dgm:cxn modelId="{26802F87-7872-451A-870E-E6F3B7DFB949}" type="presParOf" srcId="{CE5BB2D4-15E8-467F-A19F-647D526B5549}" destId="{55B60725-288E-4ECC-9BB6-3C677E80347A}" srcOrd="1" destOrd="0" presId="urn:microsoft.com/office/officeart/2005/8/layout/hierarchy2"/>
    <dgm:cxn modelId="{1D657D96-23D0-4513-8A07-4C0DDBB4A945}" type="presParOf" srcId="{55B60725-288E-4ECC-9BB6-3C677E80347A}" destId="{AA8DD283-5D2A-460C-B5C8-7B2E5628E168}" srcOrd="0" destOrd="0" presId="urn:microsoft.com/office/officeart/2005/8/layout/hierarchy2"/>
    <dgm:cxn modelId="{D165FE43-AABA-48E5-8E2C-B02481423C04}" type="presParOf" srcId="{55B60725-288E-4ECC-9BB6-3C677E80347A}" destId="{A4272EB1-DEC3-4D17-BA34-BB445E030D1A}" srcOrd="1" destOrd="0" presId="urn:microsoft.com/office/officeart/2005/8/layout/hierarchy2"/>
    <dgm:cxn modelId="{462629B4-A462-472B-8417-CA7A29851F3D}" type="presParOf" srcId="{A4272EB1-DEC3-4D17-BA34-BB445E030D1A}" destId="{4AE08619-34ED-4769-8190-B9F24144673A}" srcOrd="0" destOrd="0" presId="urn:microsoft.com/office/officeart/2005/8/layout/hierarchy2"/>
    <dgm:cxn modelId="{B8461A60-BCB1-407C-A65E-F77B54612E8D}" type="presParOf" srcId="{4AE08619-34ED-4769-8190-B9F24144673A}" destId="{F23C9DEA-5D8C-4801-A79F-B791111BF841}" srcOrd="0" destOrd="0" presId="urn:microsoft.com/office/officeart/2005/8/layout/hierarchy2"/>
    <dgm:cxn modelId="{B35F4BC0-BF51-483C-86E1-6D27BEF61E7A}" type="presParOf" srcId="{A4272EB1-DEC3-4D17-BA34-BB445E030D1A}" destId="{3548657F-3BE7-4DBB-BA5A-5D864F422944}" srcOrd="1" destOrd="0" presId="urn:microsoft.com/office/officeart/2005/8/layout/hierarchy2"/>
    <dgm:cxn modelId="{5C1EAC31-CF71-4AFF-9025-561A46233A3F}" type="presParOf" srcId="{3548657F-3BE7-4DBB-BA5A-5D864F422944}" destId="{1A40DF4E-BBBC-45E2-A7AC-1C142E50AAD4}" srcOrd="0" destOrd="0" presId="urn:microsoft.com/office/officeart/2005/8/layout/hierarchy2"/>
    <dgm:cxn modelId="{CD8005A4-5110-46FD-9BC2-D192D1B2F72F}" type="presParOf" srcId="{3548657F-3BE7-4DBB-BA5A-5D864F422944}" destId="{49180B39-2836-470C-9C3D-EAB497653F34}" srcOrd="1" destOrd="0" presId="urn:microsoft.com/office/officeart/2005/8/layout/hierarchy2"/>
    <dgm:cxn modelId="{C14B6A7D-1BAA-4611-80D7-C6CCC84997B9}" type="presParOf" srcId="{A4272EB1-DEC3-4D17-BA34-BB445E030D1A}" destId="{0FAE5412-7ECA-4EA4-8FE0-438ECDAC3A6E}" srcOrd="2" destOrd="0" presId="urn:microsoft.com/office/officeart/2005/8/layout/hierarchy2"/>
    <dgm:cxn modelId="{4FFCBE5B-F080-45D2-9F58-003D9183C36B}" type="presParOf" srcId="{0FAE5412-7ECA-4EA4-8FE0-438ECDAC3A6E}" destId="{241B6B9C-65FD-4FF6-88E5-20052C6EC47E}" srcOrd="0" destOrd="0" presId="urn:microsoft.com/office/officeart/2005/8/layout/hierarchy2"/>
    <dgm:cxn modelId="{E10D0FE2-0375-4691-9F50-7991A6745503}" type="presParOf" srcId="{A4272EB1-DEC3-4D17-BA34-BB445E030D1A}" destId="{337D46C2-FCE8-40F6-BB0C-BA6948602CDF}" srcOrd="3" destOrd="0" presId="urn:microsoft.com/office/officeart/2005/8/layout/hierarchy2"/>
    <dgm:cxn modelId="{6A86C57C-6C2B-44B5-8AD3-69E7700B2EA9}" type="presParOf" srcId="{337D46C2-FCE8-40F6-BB0C-BA6948602CDF}" destId="{EEB6E6F5-5F39-4D42-9167-856CE5003CAA}" srcOrd="0" destOrd="0" presId="urn:microsoft.com/office/officeart/2005/8/layout/hierarchy2"/>
    <dgm:cxn modelId="{AEC0D0AC-2032-4C98-9F1F-AB217657C65F}" type="presParOf" srcId="{337D46C2-FCE8-40F6-BB0C-BA6948602CDF}" destId="{9CC874F5-17D4-455A-BC1A-024E4F1E427B}" srcOrd="1" destOrd="0" presId="urn:microsoft.com/office/officeart/2005/8/layout/hierarchy2"/>
    <dgm:cxn modelId="{881258C1-0427-4295-A323-309F1E4824FE}" type="presParOf" srcId="{CE5BB2D4-15E8-467F-A19F-647D526B5549}" destId="{708D39FB-BBBF-4053-AB02-480BE342FF56}" srcOrd="2" destOrd="0" presId="urn:microsoft.com/office/officeart/2005/8/layout/hierarchy2"/>
    <dgm:cxn modelId="{AD71EB7A-BCC8-4D64-BE59-0870150BF6EB}" type="presParOf" srcId="{708D39FB-BBBF-4053-AB02-480BE342FF56}" destId="{14D500E5-69E3-484B-878A-4AF46CEB21A8}" srcOrd="0" destOrd="0" presId="urn:microsoft.com/office/officeart/2005/8/layout/hierarchy2"/>
    <dgm:cxn modelId="{0D03CDC7-3B20-4085-91EC-AA076C4C226A}" type="presParOf" srcId="{CE5BB2D4-15E8-467F-A19F-647D526B5549}" destId="{F06132F3-E51B-45C9-8561-A700C48B2B92}" srcOrd="3" destOrd="0" presId="urn:microsoft.com/office/officeart/2005/8/layout/hierarchy2"/>
    <dgm:cxn modelId="{AC904148-FFC2-433B-8A28-42BC3B54EFD0}" type="presParOf" srcId="{F06132F3-E51B-45C9-8561-A700C48B2B92}" destId="{1A64E3BA-C2E7-41A1-9B8D-BA259EBE4C12}" srcOrd="0" destOrd="0" presId="urn:microsoft.com/office/officeart/2005/8/layout/hierarchy2"/>
    <dgm:cxn modelId="{08FFF057-FA32-4883-BF09-AFA1E8518AC5}" type="presParOf" srcId="{F06132F3-E51B-45C9-8561-A700C48B2B92}" destId="{5B1F6DA3-1367-40A4-8A13-8BC72BCA4637}" srcOrd="1" destOrd="0" presId="urn:microsoft.com/office/officeart/2005/8/layout/hierarchy2"/>
    <dgm:cxn modelId="{105A7ED7-E62D-40EA-8AA0-A8F5C019D6E7}" type="presParOf" srcId="{5B1F6DA3-1367-40A4-8A13-8BC72BCA4637}" destId="{64EA4C3A-0F35-4196-8DA9-4729043EF5EA}" srcOrd="0" destOrd="0" presId="urn:microsoft.com/office/officeart/2005/8/layout/hierarchy2"/>
    <dgm:cxn modelId="{2722D0EC-C1C7-4699-B7F6-0E922331D015}" type="presParOf" srcId="{64EA4C3A-0F35-4196-8DA9-4729043EF5EA}" destId="{D6318188-DEBE-4BBB-9B2B-414F28DE24C7}" srcOrd="0" destOrd="0" presId="urn:microsoft.com/office/officeart/2005/8/layout/hierarchy2"/>
    <dgm:cxn modelId="{1C381DBB-2D41-4A1A-A602-A94AC68CCE12}" type="presParOf" srcId="{5B1F6DA3-1367-40A4-8A13-8BC72BCA4637}" destId="{D4720777-4934-43AC-A33F-FAE479BE7DE6}" srcOrd="1" destOrd="0" presId="urn:microsoft.com/office/officeart/2005/8/layout/hierarchy2"/>
    <dgm:cxn modelId="{36986AFA-D280-4BD8-80A9-776BD6C10310}" type="presParOf" srcId="{D4720777-4934-43AC-A33F-FAE479BE7DE6}" destId="{CE912A80-82DF-4630-BE18-5702737D8857}" srcOrd="0" destOrd="0" presId="urn:microsoft.com/office/officeart/2005/8/layout/hierarchy2"/>
    <dgm:cxn modelId="{0068DB3C-21A9-4FE4-B069-F5FA2D677784}" type="presParOf" srcId="{D4720777-4934-43AC-A33F-FAE479BE7DE6}" destId="{5249BDD0-EB8A-4A67-BC58-772E604A55F2}" srcOrd="1" destOrd="0" presId="urn:microsoft.com/office/officeart/2005/8/layout/hierarchy2"/>
    <dgm:cxn modelId="{89CD8355-D40D-4EBF-9F13-B13B2674AFDA}" type="presParOf" srcId="{5B1F6DA3-1367-40A4-8A13-8BC72BCA4637}" destId="{EBAEF8CC-391A-43B7-9971-33E7196EC039}" srcOrd="2" destOrd="0" presId="urn:microsoft.com/office/officeart/2005/8/layout/hierarchy2"/>
    <dgm:cxn modelId="{71521034-E974-46D1-B9DF-5B5C7CCAEE83}" type="presParOf" srcId="{EBAEF8CC-391A-43B7-9971-33E7196EC039}" destId="{34876D5B-A34E-4562-B937-A99E69EC8384}" srcOrd="0" destOrd="0" presId="urn:microsoft.com/office/officeart/2005/8/layout/hierarchy2"/>
    <dgm:cxn modelId="{C1228174-B891-4E7E-B579-DA5ADBAEDFBB}" type="presParOf" srcId="{5B1F6DA3-1367-40A4-8A13-8BC72BCA4637}" destId="{1FDAE74D-0D03-4BA0-8D42-D26118F27439}" srcOrd="3" destOrd="0" presId="urn:microsoft.com/office/officeart/2005/8/layout/hierarchy2"/>
    <dgm:cxn modelId="{9D115998-DD62-48AD-99C5-2E58ACB310C2}" type="presParOf" srcId="{1FDAE74D-0D03-4BA0-8D42-D26118F27439}" destId="{E036EE0C-75D6-440C-9B1A-34E3A83739E7}" srcOrd="0" destOrd="0" presId="urn:microsoft.com/office/officeart/2005/8/layout/hierarchy2"/>
    <dgm:cxn modelId="{5C92C2C9-4FC6-42B7-B054-55DF8C1F4F05}" type="presParOf" srcId="{1FDAE74D-0D03-4BA0-8D42-D26118F27439}" destId="{66BDC01B-0F13-4BA8-A64B-71E15FE18B1A}" srcOrd="1" destOrd="0" presId="urn:microsoft.com/office/officeart/2005/8/layout/hierarchy2"/>
    <dgm:cxn modelId="{8CE92AF8-AA4C-4873-A250-A3D1CD5CA78F}" type="presParOf" srcId="{CE5BB2D4-15E8-467F-A19F-647D526B5549}" destId="{E2DBA856-940A-4F1A-B942-F07D2FFF14DF}" srcOrd="4" destOrd="0" presId="urn:microsoft.com/office/officeart/2005/8/layout/hierarchy2"/>
    <dgm:cxn modelId="{2EBE4D1A-ACFB-4E26-9C3A-D95138FA11BB}" type="presParOf" srcId="{E2DBA856-940A-4F1A-B942-F07D2FFF14DF}" destId="{1716D826-65F5-438A-ADB0-36AA568726C3}" srcOrd="0" destOrd="0" presId="urn:microsoft.com/office/officeart/2005/8/layout/hierarchy2"/>
    <dgm:cxn modelId="{EEBF76FB-22BB-4B69-B8D2-FEC53FAAE9AF}" type="presParOf" srcId="{CE5BB2D4-15E8-467F-A19F-647D526B5549}" destId="{20F5CDC0-9FDC-4A57-AF6F-A99BBBFACC3F}" srcOrd="5" destOrd="0" presId="urn:microsoft.com/office/officeart/2005/8/layout/hierarchy2"/>
    <dgm:cxn modelId="{CFA29922-A600-497B-86D9-141722D4E4C3}" type="presParOf" srcId="{20F5CDC0-9FDC-4A57-AF6F-A99BBBFACC3F}" destId="{0C114365-6AE7-423D-A0C5-F47F5CAC84C0}" srcOrd="0" destOrd="0" presId="urn:microsoft.com/office/officeart/2005/8/layout/hierarchy2"/>
    <dgm:cxn modelId="{BB97AF7D-2D15-4818-9111-49F596B6B31B}" type="presParOf" srcId="{20F5CDC0-9FDC-4A57-AF6F-A99BBBFACC3F}" destId="{9569218B-1C2D-4C85-997A-731723CFF24E}" srcOrd="1" destOrd="0" presId="urn:microsoft.com/office/officeart/2005/8/layout/hierarchy2"/>
    <dgm:cxn modelId="{58086BB5-BD3B-414A-9564-2FAA80DEE0EA}" type="presParOf" srcId="{9569218B-1C2D-4C85-997A-731723CFF24E}" destId="{8691C2B5-5B86-44A1-A8EC-4D36AE14BD29}" srcOrd="0" destOrd="0" presId="urn:microsoft.com/office/officeart/2005/8/layout/hierarchy2"/>
    <dgm:cxn modelId="{9AC96805-776C-405A-85E4-EF10215A6525}" type="presParOf" srcId="{8691C2B5-5B86-44A1-A8EC-4D36AE14BD29}" destId="{05C7C17E-A0D2-4A3B-8A97-CB7BFB0E4F2D}" srcOrd="0" destOrd="0" presId="urn:microsoft.com/office/officeart/2005/8/layout/hierarchy2"/>
    <dgm:cxn modelId="{38F6729C-D0CF-4E4B-B1FB-543D3432314F}" type="presParOf" srcId="{9569218B-1C2D-4C85-997A-731723CFF24E}" destId="{C9B51445-D1E2-470F-9412-A20FA0FEFB3E}" srcOrd="1" destOrd="0" presId="urn:microsoft.com/office/officeart/2005/8/layout/hierarchy2"/>
    <dgm:cxn modelId="{CE40E9F9-A8C7-4F44-8AB0-9B629AE0CD58}" type="presParOf" srcId="{C9B51445-D1E2-470F-9412-A20FA0FEFB3E}" destId="{FE7FDC89-5A7B-41FB-85C8-2EA62C1ABA5F}" srcOrd="0" destOrd="0" presId="urn:microsoft.com/office/officeart/2005/8/layout/hierarchy2"/>
    <dgm:cxn modelId="{B68C005A-55EC-47FE-B552-7B8FD9CCCD6A}" type="presParOf" srcId="{C9B51445-D1E2-470F-9412-A20FA0FEFB3E}" destId="{5F47DEC0-FB1A-451D-8D44-7C08D8783DF9}" srcOrd="1" destOrd="0" presId="urn:microsoft.com/office/officeart/2005/8/layout/hierarchy2"/>
    <dgm:cxn modelId="{FAC27CB1-923D-4A1A-A87B-CBED67C1FC82}" type="presParOf" srcId="{9569218B-1C2D-4C85-997A-731723CFF24E}" destId="{E8FAB3E5-6C64-40AC-962A-7D37ED50062A}" srcOrd="2" destOrd="0" presId="urn:microsoft.com/office/officeart/2005/8/layout/hierarchy2"/>
    <dgm:cxn modelId="{656DF4AA-09B0-484E-84E6-C9EEE467A969}" type="presParOf" srcId="{E8FAB3E5-6C64-40AC-962A-7D37ED50062A}" destId="{D6EB0CFC-84D1-410E-8BC4-A9E1C5FCC644}" srcOrd="0" destOrd="0" presId="urn:microsoft.com/office/officeart/2005/8/layout/hierarchy2"/>
    <dgm:cxn modelId="{C65F35F3-8E76-4FDC-91FF-0B57D10CFBB3}" type="presParOf" srcId="{9569218B-1C2D-4C85-997A-731723CFF24E}" destId="{5224904D-429E-4726-95EB-AE46C8F25936}" srcOrd="3" destOrd="0" presId="urn:microsoft.com/office/officeart/2005/8/layout/hierarchy2"/>
    <dgm:cxn modelId="{96AD36E6-42DC-4538-BA9E-EA7DA6F8A406}" type="presParOf" srcId="{5224904D-429E-4726-95EB-AE46C8F25936}" destId="{55538F7E-0E36-4C27-88B3-F9BA27FB870E}" srcOrd="0" destOrd="0" presId="urn:microsoft.com/office/officeart/2005/8/layout/hierarchy2"/>
    <dgm:cxn modelId="{D695361E-936E-4EFD-A91B-06226996E7CA}" type="presParOf" srcId="{5224904D-429E-4726-95EB-AE46C8F25936}" destId="{63CCFA3C-271A-4F2B-A6B6-18CE138DB9D1}" srcOrd="1" destOrd="0" presId="urn:microsoft.com/office/officeart/2005/8/layout/hierarchy2"/>
    <dgm:cxn modelId="{B72419B2-E24F-45CF-BCEA-14270C0BD5A9}" type="presParOf" srcId="{CE5BB2D4-15E8-467F-A19F-647D526B5549}" destId="{D560691D-47F2-4261-8C70-3C936B38D147}" srcOrd="6" destOrd="0" presId="urn:microsoft.com/office/officeart/2005/8/layout/hierarchy2"/>
    <dgm:cxn modelId="{2EFDF9CD-08F8-4F3F-B9D6-028C5EDA9321}" type="presParOf" srcId="{D560691D-47F2-4261-8C70-3C936B38D147}" destId="{5F14B7C2-0323-4E8C-8298-85EB326D5609}" srcOrd="0" destOrd="0" presId="urn:microsoft.com/office/officeart/2005/8/layout/hierarchy2"/>
    <dgm:cxn modelId="{BCB4E3AE-F903-449E-967A-B498C1D0B0A5}" type="presParOf" srcId="{CE5BB2D4-15E8-467F-A19F-647D526B5549}" destId="{CEC6108D-E62B-475A-A24F-13B2D9795B23}" srcOrd="7" destOrd="0" presId="urn:microsoft.com/office/officeart/2005/8/layout/hierarchy2"/>
    <dgm:cxn modelId="{7E4BB902-2046-4659-A649-651AC44FB10B}" type="presParOf" srcId="{CEC6108D-E62B-475A-A24F-13B2D9795B23}" destId="{45B61B66-38D2-429A-BEDB-C95B3A5CFCCC}" srcOrd="0" destOrd="0" presId="urn:microsoft.com/office/officeart/2005/8/layout/hierarchy2"/>
    <dgm:cxn modelId="{334A4FE7-57DE-4C9B-BF38-898DA946FD1B}" type="presParOf" srcId="{CEC6108D-E62B-475A-A24F-13B2D9795B23}" destId="{94236E9A-5A28-42F5-95DF-1A4875836469}" srcOrd="1" destOrd="0" presId="urn:microsoft.com/office/officeart/2005/8/layout/hierarchy2"/>
    <dgm:cxn modelId="{856045D2-B985-4BE0-AE20-830A68E566E6}" type="presParOf" srcId="{CE5BB2D4-15E8-467F-A19F-647D526B5549}" destId="{8D0B4586-7E36-4C8F-8EB1-35896341BA91}" srcOrd="8" destOrd="0" presId="urn:microsoft.com/office/officeart/2005/8/layout/hierarchy2"/>
    <dgm:cxn modelId="{7E615068-B2E4-4404-BE24-D68E9C4C3E0F}" type="presParOf" srcId="{8D0B4586-7E36-4C8F-8EB1-35896341BA91}" destId="{876EA126-69DE-424C-A7E2-5C9E71925F94}" srcOrd="0" destOrd="0" presId="urn:microsoft.com/office/officeart/2005/8/layout/hierarchy2"/>
    <dgm:cxn modelId="{1E051836-B267-4C24-B36D-D246109B0CF1}" type="presParOf" srcId="{CE5BB2D4-15E8-467F-A19F-647D526B5549}" destId="{FBAADD56-1BDE-4805-9BD8-DF1F65D7584B}" srcOrd="9" destOrd="0" presId="urn:microsoft.com/office/officeart/2005/8/layout/hierarchy2"/>
    <dgm:cxn modelId="{13C94DF7-90C3-4DF9-8C23-26EE074D9EE9}" type="presParOf" srcId="{FBAADD56-1BDE-4805-9BD8-DF1F65D7584B}" destId="{9B3A4A45-AD41-49DA-B573-2BA32FE43823}" srcOrd="0" destOrd="0" presId="urn:microsoft.com/office/officeart/2005/8/layout/hierarchy2"/>
    <dgm:cxn modelId="{8A722541-0768-4C16-A263-FA5B5FD6EA13}" type="presParOf" srcId="{FBAADD56-1BDE-4805-9BD8-DF1F65D7584B}" destId="{DDB84752-BCED-4675-BD24-F25A5FA0FF6D}" srcOrd="1" destOrd="0" presId="urn:microsoft.com/office/officeart/2005/8/layout/hierarchy2"/>
    <dgm:cxn modelId="{54E0D8E4-92D8-4045-8108-3C1618362C41}" type="presParOf" srcId="{DDB84752-BCED-4675-BD24-F25A5FA0FF6D}" destId="{85BF167E-956E-46CB-8D87-FFFA62E2D6D0}" srcOrd="0" destOrd="0" presId="urn:microsoft.com/office/officeart/2005/8/layout/hierarchy2"/>
    <dgm:cxn modelId="{5172E816-C4E6-4513-86D7-54590856110B}" type="presParOf" srcId="{85BF167E-956E-46CB-8D87-FFFA62E2D6D0}" destId="{C8D0E6E8-48B4-4145-BBA2-B45387EAD0CA}" srcOrd="0" destOrd="0" presId="urn:microsoft.com/office/officeart/2005/8/layout/hierarchy2"/>
    <dgm:cxn modelId="{BE0663BB-8155-4EF8-9D89-8EFDDC7709E7}" type="presParOf" srcId="{DDB84752-BCED-4675-BD24-F25A5FA0FF6D}" destId="{848D407D-4894-4F59-9AFE-ABF2738AE723}" srcOrd="1" destOrd="0" presId="urn:microsoft.com/office/officeart/2005/8/layout/hierarchy2"/>
    <dgm:cxn modelId="{E83B2D92-00BD-413F-A251-278A250E8208}" type="presParOf" srcId="{848D407D-4894-4F59-9AFE-ABF2738AE723}" destId="{49A5F30B-26D0-46AA-9052-1B04878CCD12}" srcOrd="0" destOrd="0" presId="urn:microsoft.com/office/officeart/2005/8/layout/hierarchy2"/>
    <dgm:cxn modelId="{03FED83E-706E-4BE4-B2D4-BBBD58304529}" type="presParOf" srcId="{848D407D-4894-4F59-9AFE-ABF2738AE723}" destId="{C3C3EDA3-E542-402F-A0C0-1D4292F0EFD5}" srcOrd="1" destOrd="0" presId="urn:microsoft.com/office/officeart/2005/8/layout/hierarchy2"/>
    <dgm:cxn modelId="{6D654313-4D52-4BBD-B50E-C04A67D8C1E5}" type="presParOf" srcId="{DDB84752-BCED-4675-BD24-F25A5FA0FF6D}" destId="{69CFE1D5-2196-4101-BC9C-A086179A6295}" srcOrd="2" destOrd="0" presId="urn:microsoft.com/office/officeart/2005/8/layout/hierarchy2"/>
    <dgm:cxn modelId="{C79AB3A9-08A3-4676-8A3E-68A455B8D657}" type="presParOf" srcId="{69CFE1D5-2196-4101-BC9C-A086179A6295}" destId="{8C9E5C48-DFD4-48F7-BBF2-386F00932D2E}" srcOrd="0" destOrd="0" presId="urn:microsoft.com/office/officeart/2005/8/layout/hierarchy2"/>
    <dgm:cxn modelId="{DC536912-A682-40CD-B51C-226F31C97D2A}" type="presParOf" srcId="{DDB84752-BCED-4675-BD24-F25A5FA0FF6D}" destId="{1A81E91A-284C-4F14-A7F8-6CD1A8489C60}" srcOrd="3" destOrd="0" presId="urn:microsoft.com/office/officeart/2005/8/layout/hierarchy2"/>
    <dgm:cxn modelId="{61FE5CD2-0BBD-4A81-903B-A271EBF3948F}" type="presParOf" srcId="{1A81E91A-284C-4F14-A7F8-6CD1A8489C60}" destId="{4D40599E-B6AE-495C-A7F0-90F2570E99A0}" srcOrd="0" destOrd="0" presId="urn:microsoft.com/office/officeart/2005/8/layout/hierarchy2"/>
    <dgm:cxn modelId="{C1BF9ADC-FB5E-473D-9FA1-0A0A3C07A4F3}" type="presParOf" srcId="{1A81E91A-284C-4F14-A7F8-6CD1A8489C60}" destId="{B2BE062F-503A-46A7-8859-FFD349E5954A}" srcOrd="1" destOrd="0" presId="urn:microsoft.com/office/officeart/2005/8/layout/hierarchy2"/>
    <dgm:cxn modelId="{398ECEDB-56FF-48DB-97C9-BCE671C92C3D}" type="presParOf" srcId="{DDB84752-BCED-4675-BD24-F25A5FA0FF6D}" destId="{79CD12DA-B702-44B1-A748-849F262C6BFE}" srcOrd="4" destOrd="0" presId="urn:microsoft.com/office/officeart/2005/8/layout/hierarchy2"/>
    <dgm:cxn modelId="{F2B7367F-CC6C-4D06-9953-EEC1D5FDFEBC}" type="presParOf" srcId="{79CD12DA-B702-44B1-A748-849F262C6BFE}" destId="{949730FC-CF2C-4176-95E3-A46C39FFBCE4}" srcOrd="0" destOrd="0" presId="urn:microsoft.com/office/officeart/2005/8/layout/hierarchy2"/>
    <dgm:cxn modelId="{7B4CF665-0F9E-4BF4-8477-9FB3370DC759}" type="presParOf" srcId="{DDB84752-BCED-4675-BD24-F25A5FA0FF6D}" destId="{AF7459F0-DFB1-4C04-8D06-5F30D00F26C4}" srcOrd="5" destOrd="0" presId="urn:microsoft.com/office/officeart/2005/8/layout/hierarchy2"/>
    <dgm:cxn modelId="{3C49DCF1-934B-42CA-82E7-142E31746F9A}" type="presParOf" srcId="{AF7459F0-DFB1-4C04-8D06-5F30D00F26C4}" destId="{B0B51EAB-8898-43FC-974E-517DCE4AF9C0}" srcOrd="0" destOrd="0" presId="urn:microsoft.com/office/officeart/2005/8/layout/hierarchy2"/>
    <dgm:cxn modelId="{6371CFAA-C35C-4AEE-AEFD-1C249981DB05}" type="presParOf" srcId="{AF7459F0-DFB1-4C04-8D06-5F30D00F26C4}" destId="{8A9EB7BD-53F0-46D3-A4E3-A3833B41C4AA}" srcOrd="1" destOrd="0" presId="urn:microsoft.com/office/officeart/2005/8/layout/hierarchy2"/>
    <dgm:cxn modelId="{73AF206B-2144-40DA-B3B3-6A532CE4983D}" type="presParOf" srcId="{DDB84752-BCED-4675-BD24-F25A5FA0FF6D}" destId="{8DE5DFF0-01EA-4F5C-BBD3-C596CB9C51EC}" srcOrd="6" destOrd="0" presId="urn:microsoft.com/office/officeart/2005/8/layout/hierarchy2"/>
    <dgm:cxn modelId="{7804B657-F909-4C8C-9C30-D35F7C6BA372}" type="presParOf" srcId="{8DE5DFF0-01EA-4F5C-BBD3-C596CB9C51EC}" destId="{56E5CCE3-09FD-472A-91B9-2020508119A4}" srcOrd="0" destOrd="0" presId="urn:microsoft.com/office/officeart/2005/8/layout/hierarchy2"/>
    <dgm:cxn modelId="{C74EF55E-B863-4A26-99E8-2BB817195C46}" type="presParOf" srcId="{DDB84752-BCED-4675-BD24-F25A5FA0FF6D}" destId="{8F44ACBB-B5A6-4889-BE80-8D283809010A}" srcOrd="7" destOrd="0" presId="urn:microsoft.com/office/officeart/2005/8/layout/hierarchy2"/>
    <dgm:cxn modelId="{B77CA682-E3CF-4E6F-9986-3F35FD452790}" type="presParOf" srcId="{8F44ACBB-B5A6-4889-BE80-8D283809010A}" destId="{8647894F-FD80-42AF-A047-D06470250837}" srcOrd="0" destOrd="0" presId="urn:microsoft.com/office/officeart/2005/8/layout/hierarchy2"/>
    <dgm:cxn modelId="{7C1B7B7D-09E9-48BC-8823-E9948E430E91}" type="presParOf" srcId="{8F44ACBB-B5A6-4889-BE80-8D283809010A}" destId="{529546AC-DB69-4BDD-B591-BE6929C23738}" srcOrd="1" destOrd="0" presId="urn:microsoft.com/office/officeart/2005/8/layout/hierarchy2"/>
    <dgm:cxn modelId="{3DECB11E-79B0-4D17-BD0F-C8E038B02964}" type="presParOf" srcId="{DDB84752-BCED-4675-BD24-F25A5FA0FF6D}" destId="{26D7305E-2439-463D-9C19-0093A4D05764}" srcOrd="8" destOrd="0" presId="urn:microsoft.com/office/officeart/2005/8/layout/hierarchy2"/>
    <dgm:cxn modelId="{EA53E78F-2E0D-4B8E-99F0-24A05C6004E1}" type="presParOf" srcId="{26D7305E-2439-463D-9C19-0093A4D05764}" destId="{B58D7814-FA88-4D97-A191-A714DF01106A}" srcOrd="0" destOrd="0" presId="urn:microsoft.com/office/officeart/2005/8/layout/hierarchy2"/>
    <dgm:cxn modelId="{D2510BF8-83EF-4DA4-AF3E-D30E768C5680}" type="presParOf" srcId="{DDB84752-BCED-4675-BD24-F25A5FA0FF6D}" destId="{992D0DC2-A037-4581-8B46-E388367BEB48}" srcOrd="9" destOrd="0" presId="urn:microsoft.com/office/officeart/2005/8/layout/hierarchy2"/>
    <dgm:cxn modelId="{59D194EB-17D0-49D4-ACBC-46D4C2A96C1C}" type="presParOf" srcId="{992D0DC2-A037-4581-8B46-E388367BEB48}" destId="{4B6EE3EE-2717-4262-B14D-81BCC0C628A8}" srcOrd="0" destOrd="0" presId="urn:microsoft.com/office/officeart/2005/8/layout/hierarchy2"/>
    <dgm:cxn modelId="{F7F44C7C-E295-4532-AA7A-CDE070D7E1ED}" type="presParOf" srcId="{992D0DC2-A037-4581-8B46-E388367BEB48}" destId="{3EF3B9EA-2B30-47BE-B049-F47FE875FB6B}" srcOrd="1" destOrd="0" presId="urn:microsoft.com/office/officeart/2005/8/layout/hierarchy2"/>
    <dgm:cxn modelId="{786C9A67-A173-4725-8316-ACEF8BD117BC}" type="presParOf" srcId="{CE5BB2D4-15E8-467F-A19F-647D526B5549}" destId="{46CC8420-9EA7-4C89-8EF7-0C23A150C40F}" srcOrd="10" destOrd="0" presId="urn:microsoft.com/office/officeart/2005/8/layout/hierarchy2"/>
    <dgm:cxn modelId="{DA2EC084-15E2-4F13-A624-8263CFF6E3D3}" type="presParOf" srcId="{46CC8420-9EA7-4C89-8EF7-0C23A150C40F}" destId="{4554B55D-B23A-4EFE-B5CA-520BCD31DAB9}" srcOrd="0" destOrd="0" presId="urn:microsoft.com/office/officeart/2005/8/layout/hierarchy2"/>
    <dgm:cxn modelId="{22A17622-BAB7-42B8-A30D-1913166F8F5E}" type="presParOf" srcId="{CE5BB2D4-15E8-467F-A19F-647D526B5549}" destId="{2CE47C67-CAB0-4795-95E4-3105CA718504}" srcOrd="11" destOrd="0" presId="urn:microsoft.com/office/officeart/2005/8/layout/hierarchy2"/>
    <dgm:cxn modelId="{930339D8-87D1-41A7-A564-7779303BE7A1}" type="presParOf" srcId="{2CE47C67-CAB0-4795-95E4-3105CA718504}" destId="{AB702F5D-97BF-48D8-AF50-AD0D5969757E}" srcOrd="0" destOrd="0" presId="urn:microsoft.com/office/officeart/2005/8/layout/hierarchy2"/>
    <dgm:cxn modelId="{1009B0A1-C1B4-46C6-A323-6A44476AF767}" type="presParOf" srcId="{2CE47C67-CAB0-4795-95E4-3105CA718504}" destId="{43E8193B-288C-41C1-AF7E-5B4B26D1E610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1A24A-4E3F-4238-9013-31BF4310E32E}">
      <dsp:nvSpPr>
        <dsp:cNvPr id="0" name=""/>
        <dsp:cNvSpPr/>
      </dsp:nvSpPr>
      <dsp:spPr>
        <a:xfrm>
          <a:off x="574369" y="0"/>
          <a:ext cx="6509526" cy="104876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7865B-8B7F-4C93-A096-D669781739F0}">
      <dsp:nvSpPr>
        <dsp:cNvPr id="0" name=""/>
        <dsp:cNvSpPr/>
      </dsp:nvSpPr>
      <dsp:spPr>
        <a:xfrm>
          <a:off x="2617" y="314629"/>
          <a:ext cx="1700673" cy="419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Data</a:t>
          </a:r>
        </a:p>
      </dsp:txBody>
      <dsp:txXfrm>
        <a:off x="23096" y="335108"/>
        <a:ext cx="1659715" cy="378548"/>
      </dsp:txXfrm>
    </dsp:sp>
    <dsp:sp modelId="{A2549169-364A-4E79-8E02-05DF0C57A5BD}">
      <dsp:nvSpPr>
        <dsp:cNvPr id="0" name=""/>
        <dsp:cNvSpPr/>
      </dsp:nvSpPr>
      <dsp:spPr>
        <a:xfrm>
          <a:off x="1986736" y="314629"/>
          <a:ext cx="1700673" cy="419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Segmentation</a:t>
          </a:r>
        </a:p>
      </dsp:txBody>
      <dsp:txXfrm>
        <a:off x="2007215" y="335108"/>
        <a:ext cx="1659715" cy="378548"/>
      </dsp:txXfrm>
    </dsp:sp>
    <dsp:sp modelId="{EC447CE2-A3CA-4E50-BDF5-3A0C2A655253}">
      <dsp:nvSpPr>
        <dsp:cNvPr id="0" name=""/>
        <dsp:cNvSpPr/>
      </dsp:nvSpPr>
      <dsp:spPr>
        <a:xfrm>
          <a:off x="3900300" y="315363"/>
          <a:ext cx="1700673" cy="419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Segmentation</a:t>
          </a:r>
        </a:p>
      </dsp:txBody>
      <dsp:txXfrm>
        <a:off x="3920779" y="335842"/>
        <a:ext cx="1659715" cy="378548"/>
      </dsp:txXfrm>
    </dsp:sp>
    <dsp:sp modelId="{973D767B-899D-4A2C-9D07-24472BC45CA1}">
      <dsp:nvSpPr>
        <dsp:cNvPr id="0" name=""/>
        <dsp:cNvSpPr/>
      </dsp:nvSpPr>
      <dsp:spPr>
        <a:xfrm>
          <a:off x="5954974" y="314629"/>
          <a:ext cx="1700673" cy="419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Final Table</a:t>
          </a:r>
        </a:p>
      </dsp:txBody>
      <dsp:txXfrm>
        <a:off x="5975453" y="335108"/>
        <a:ext cx="1659715" cy="3785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1A24A-4E3F-4238-9013-31BF4310E32E}">
      <dsp:nvSpPr>
        <dsp:cNvPr id="0" name=""/>
        <dsp:cNvSpPr/>
      </dsp:nvSpPr>
      <dsp:spPr>
        <a:xfrm>
          <a:off x="574369" y="0"/>
          <a:ext cx="6509526" cy="104876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7865B-8B7F-4C93-A096-D669781739F0}">
      <dsp:nvSpPr>
        <dsp:cNvPr id="0" name=""/>
        <dsp:cNvSpPr/>
      </dsp:nvSpPr>
      <dsp:spPr>
        <a:xfrm>
          <a:off x="3832" y="314629"/>
          <a:ext cx="1843518" cy="419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Data</a:t>
          </a:r>
        </a:p>
      </dsp:txBody>
      <dsp:txXfrm>
        <a:off x="24311" y="335108"/>
        <a:ext cx="1802560" cy="378548"/>
      </dsp:txXfrm>
    </dsp:sp>
    <dsp:sp modelId="{A2549169-364A-4E79-8E02-05DF0C57A5BD}">
      <dsp:nvSpPr>
        <dsp:cNvPr id="0" name=""/>
        <dsp:cNvSpPr/>
      </dsp:nvSpPr>
      <dsp:spPr>
        <a:xfrm>
          <a:off x="1939526" y="314629"/>
          <a:ext cx="1843518" cy="419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Explanatory Variables</a:t>
          </a:r>
        </a:p>
      </dsp:txBody>
      <dsp:txXfrm>
        <a:off x="1960005" y="335108"/>
        <a:ext cx="1802560" cy="378548"/>
      </dsp:txXfrm>
    </dsp:sp>
    <dsp:sp modelId="{DC40BF8F-1924-445A-8750-CF881F057E75}">
      <dsp:nvSpPr>
        <dsp:cNvPr id="0" name=""/>
        <dsp:cNvSpPr/>
      </dsp:nvSpPr>
      <dsp:spPr>
        <a:xfrm>
          <a:off x="3875220" y="314629"/>
          <a:ext cx="1843518" cy="419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Manual Fitting</a:t>
          </a:r>
        </a:p>
      </dsp:txBody>
      <dsp:txXfrm>
        <a:off x="3895699" y="335108"/>
        <a:ext cx="1802560" cy="378548"/>
      </dsp:txXfrm>
    </dsp:sp>
    <dsp:sp modelId="{973D767B-899D-4A2C-9D07-24472BC45CA1}">
      <dsp:nvSpPr>
        <dsp:cNvPr id="0" name=""/>
        <dsp:cNvSpPr/>
      </dsp:nvSpPr>
      <dsp:spPr>
        <a:xfrm>
          <a:off x="5810914" y="314629"/>
          <a:ext cx="1843518" cy="419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Final Model</a:t>
          </a:r>
        </a:p>
      </dsp:txBody>
      <dsp:txXfrm>
        <a:off x="5831393" y="335108"/>
        <a:ext cx="1802560" cy="3785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1A24A-4E3F-4238-9013-31BF4310E32E}">
      <dsp:nvSpPr>
        <dsp:cNvPr id="0" name=""/>
        <dsp:cNvSpPr/>
      </dsp:nvSpPr>
      <dsp:spPr>
        <a:xfrm>
          <a:off x="574369" y="0"/>
          <a:ext cx="6509526" cy="104876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7865B-8B7F-4C93-A096-D669781739F0}">
      <dsp:nvSpPr>
        <dsp:cNvPr id="0" name=""/>
        <dsp:cNvSpPr/>
      </dsp:nvSpPr>
      <dsp:spPr>
        <a:xfrm>
          <a:off x="2617" y="314629"/>
          <a:ext cx="1700673" cy="419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Data</a:t>
          </a:r>
        </a:p>
      </dsp:txBody>
      <dsp:txXfrm>
        <a:off x="23096" y="335108"/>
        <a:ext cx="1659715" cy="378548"/>
      </dsp:txXfrm>
    </dsp:sp>
    <dsp:sp modelId="{A2549169-364A-4E79-8E02-05DF0C57A5BD}">
      <dsp:nvSpPr>
        <dsp:cNvPr id="0" name=""/>
        <dsp:cNvSpPr/>
      </dsp:nvSpPr>
      <dsp:spPr>
        <a:xfrm>
          <a:off x="1986736" y="314629"/>
          <a:ext cx="1700673" cy="419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Feature Engineering</a:t>
          </a:r>
        </a:p>
      </dsp:txBody>
      <dsp:txXfrm>
        <a:off x="2007215" y="335108"/>
        <a:ext cx="1659715" cy="378548"/>
      </dsp:txXfrm>
    </dsp:sp>
    <dsp:sp modelId="{DC40BF8F-1924-445A-8750-CF881F057E75}">
      <dsp:nvSpPr>
        <dsp:cNvPr id="0" name=""/>
        <dsp:cNvSpPr/>
      </dsp:nvSpPr>
      <dsp:spPr>
        <a:xfrm>
          <a:off x="3970855" y="314629"/>
          <a:ext cx="1700673" cy="41950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 </a:t>
          </a:r>
        </a:p>
      </dsp:txBody>
      <dsp:txXfrm>
        <a:off x="3991334" y="335108"/>
        <a:ext cx="1659715" cy="378548"/>
      </dsp:txXfrm>
    </dsp:sp>
    <dsp:sp modelId="{973D767B-899D-4A2C-9D07-24472BC45CA1}">
      <dsp:nvSpPr>
        <dsp:cNvPr id="0" name=""/>
        <dsp:cNvSpPr/>
      </dsp:nvSpPr>
      <dsp:spPr>
        <a:xfrm>
          <a:off x="5954974" y="314629"/>
          <a:ext cx="1700673" cy="419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Final Model</a:t>
          </a:r>
        </a:p>
      </dsp:txBody>
      <dsp:txXfrm>
        <a:off x="5975453" y="335108"/>
        <a:ext cx="1659715" cy="3785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1A24A-4E3F-4238-9013-31BF4310E32E}">
      <dsp:nvSpPr>
        <dsp:cNvPr id="0" name=""/>
        <dsp:cNvSpPr/>
      </dsp:nvSpPr>
      <dsp:spPr>
        <a:xfrm>
          <a:off x="574369" y="0"/>
          <a:ext cx="6509526" cy="104876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7865B-8B7F-4C93-A096-D669781739F0}">
      <dsp:nvSpPr>
        <dsp:cNvPr id="0" name=""/>
        <dsp:cNvSpPr/>
      </dsp:nvSpPr>
      <dsp:spPr>
        <a:xfrm>
          <a:off x="2617" y="314629"/>
          <a:ext cx="1700673" cy="419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Data</a:t>
          </a:r>
        </a:p>
      </dsp:txBody>
      <dsp:txXfrm>
        <a:off x="23096" y="335108"/>
        <a:ext cx="1659715" cy="378548"/>
      </dsp:txXfrm>
    </dsp:sp>
    <dsp:sp modelId="{A2549169-364A-4E79-8E02-05DF0C57A5BD}">
      <dsp:nvSpPr>
        <dsp:cNvPr id="0" name=""/>
        <dsp:cNvSpPr/>
      </dsp:nvSpPr>
      <dsp:spPr>
        <a:xfrm>
          <a:off x="1986736" y="314629"/>
          <a:ext cx="1700673" cy="41950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 </a:t>
          </a:r>
        </a:p>
      </dsp:txBody>
      <dsp:txXfrm>
        <a:off x="2007215" y="335108"/>
        <a:ext cx="1659715" cy="378548"/>
      </dsp:txXfrm>
    </dsp:sp>
    <dsp:sp modelId="{DC40BF8F-1924-445A-8750-CF881F057E75}">
      <dsp:nvSpPr>
        <dsp:cNvPr id="0" name=""/>
        <dsp:cNvSpPr/>
      </dsp:nvSpPr>
      <dsp:spPr>
        <a:xfrm>
          <a:off x="3970855" y="314629"/>
          <a:ext cx="1700673" cy="41950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 </a:t>
          </a:r>
        </a:p>
      </dsp:txBody>
      <dsp:txXfrm>
        <a:off x="3991334" y="335108"/>
        <a:ext cx="1659715" cy="378548"/>
      </dsp:txXfrm>
    </dsp:sp>
    <dsp:sp modelId="{973D767B-899D-4A2C-9D07-24472BC45CA1}">
      <dsp:nvSpPr>
        <dsp:cNvPr id="0" name=""/>
        <dsp:cNvSpPr/>
      </dsp:nvSpPr>
      <dsp:spPr>
        <a:xfrm>
          <a:off x="5954974" y="314629"/>
          <a:ext cx="1700673" cy="419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Final Model</a:t>
          </a:r>
        </a:p>
      </dsp:txBody>
      <dsp:txXfrm>
        <a:off x="5975453" y="335108"/>
        <a:ext cx="1659715" cy="3785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F1600-65B5-44B7-B755-069877FB2477}">
      <dsp:nvSpPr>
        <dsp:cNvPr id="0" name=""/>
        <dsp:cNvSpPr/>
      </dsp:nvSpPr>
      <dsp:spPr>
        <a:xfrm>
          <a:off x="3024210" y="0"/>
          <a:ext cx="4536316" cy="13009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700" kern="1200" dirty="0"/>
            <a:t>	GLM Poisson Regression</a:t>
          </a:r>
        </a:p>
      </dsp:txBody>
      <dsp:txXfrm>
        <a:off x="3024210" y="162622"/>
        <a:ext cx="4048449" cy="975734"/>
      </dsp:txXfrm>
    </dsp:sp>
    <dsp:sp modelId="{81961688-BD19-4B0C-A136-63D88F84AE94}">
      <dsp:nvSpPr>
        <dsp:cNvPr id="0" name=""/>
        <dsp:cNvSpPr/>
      </dsp:nvSpPr>
      <dsp:spPr>
        <a:xfrm>
          <a:off x="0" y="0"/>
          <a:ext cx="3024210" cy="13009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Data is continuous.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One is willing to assume constant hazard in each interval.</a:t>
          </a:r>
        </a:p>
      </dsp:txBody>
      <dsp:txXfrm>
        <a:off x="63509" y="63509"/>
        <a:ext cx="2897192" cy="1173960"/>
      </dsp:txXfrm>
    </dsp:sp>
    <dsp:sp modelId="{4CDC2266-87F8-4634-B69B-037919B96253}">
      <dsp:nvSpPr>
        <dsp:cNvPr id="0" name=""/>
        <dsp:cNvSpPr/>
      </dsp:nvSpPr>
      <dsp:spPr>
        <a:xfrm>
          <a:off x="3024210" y="1431076"/>
          <a:ext cx="4536316" cy="13009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700" kern="1200" dirty="0"/>
            <a:t>	GLM Logistic Regression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700" kern="1200" dirty="0"/>
        </a:p>
      </dsp:txBody>
      <dsp:txXfrm>
        <a:off x="3024210" y="1593698"/>
        <a:ext cx="4048449" cy="975734"/>
      </dsp:txXfrm>
    </dsp:sp>
    <dsp:sp modelId="{53B6E80A-075B-4FBC-B6B7-179B5B8C3835}">
      <dsp:nvSpPr>
        <dsp:cNvPr id="0" name=""/>
        <dsp:cNvSpPr/>
      </dsp:nvSpPr>
      <dsp:spPr>
        <a:xfrm>
          <a:off x="0" y="1431076"/>
          <a:ext cx="3024210" cy="13009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Data is truly discrete.	 </a:t>
          </a:r>
        </a:p>
      </dsp:txBody>
      <dsp:txXfrm>
        <a:off x="63509" y="1494585"/>
        <a:ext cx="2897192" cy="1173960"/>
      </dsp:txXfrm>
    </dsp:sp>
    <dsp:sp modelId="{C60C4D5E-6C45-4987-8484-5AB43F47BDC6}">
      <dsp:nvSpPr>
        <dsp:cNvPr id="0" name=""/>
        <dsp:cNvSpPr/>
      </dsp:nvSpPr>
      <dsp:spPr>
        <a:xfrm>
          <a:off x="3024210" y="2862153"/>
          <a:ext cx="4536316" cy="13009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700" kern="1200" dirty="0"/>
            <a:t>	GLM with complementary log-log link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700" kern="1200" dirty="0"/>
        </a:p>
      </dsp:txBody>
      <dsp:txXfrm>
        <a:off x="3024210" y="3024775"/>
        <a:ext cx="4048449" cy="975734"/>
      </dsp:txXfrm>
    </dsp:sp>
    <dsp:sp modelId="{C912A158-B51A-4C0D-9A68-198463756345}">
      <dsp:nvSpPr>
        <dsp:cNvPr id="0" name=""/>
        <dsp:cNvSpPr/>
      </dsp:nvSpPr>
      <dsp:spPr>
        <a:xfrm>
          <a:off x="0" y="2862153"/>
          <a:ext cx="3024210" cy="13009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Data is continuous but only observed in grouped form.</a:t>
          </a:r>
        </a:p>
      </dsp:txBody>
      <dsp:txXfrm>
        <a:off x="63509" y="2925662"/>
        <a:ext cx="2897192" cy="11739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75E569-FA29-4591-9ED9-413A86DC2D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EBAD6-8112-EE44-9A46-D6B5D4EF0EC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96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EBAD6-8112-EE44-9A46-D6B5D4EF0EC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878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EBAD6-8112-EE44-9A46-D6B5D4EF0EC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77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1" i="1" dirty="0">
              <a:effectLst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EBAD6-8112-EE44-9A46-D6B5D4EF0EC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706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EBAD6-8112-EE44-9A46-D6B5D4EF0EC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101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EBAD6-8112-EE44-9A46-D6B5D4EF0EC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246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EBAD6-8112-EE44-9A46-D6B5D4EF0EC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23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EBAD6-8112-EE44-9A46-D6B5D4EF0EC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70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EBAD6-8112-EE44-9A46-D6B5D4EF0EC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1482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EBAD6-8112-EE44-9A46-D6B5D4EF0EC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005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EBAD6-8112-EE44-9A46-D6B5D4EF0EC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691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EBAD6-8112-EE44-9A46-D6B5D4EF0EC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00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EBAD6-8112-EE44-9A46-D6B5D4EF0EC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678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EBAD6-8112-EE44-9A46-D6B5D4EF0EC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1022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EBAD6-8112-EE44-9A46-D6B5D4EF0EC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3821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EBAD6-8112-EE44-9A46-D6B5D4EF0EC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56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EBAD6-8112-EE44-9A46-D6B5D4EF0EC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04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EBAD6-8112-EE44-9A46-D6B5D4EF0EC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27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EBAD6-8112-EE44-9A46-D6B5D4EF0EC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40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EBAD6-8112-EE44-9A46-D6B5D4EF0EC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53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EBAD6-8112-EE44-9A46-D6B5D4EF0EC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388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EBAD6-8112-EE44-9A46-D6B5D4EF0EC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264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EBAD6-8112-EE44-9A46-D6B5D4EF0EC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67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w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:\Pants Work\Current Work\Actuaries 2011\IFOA Rebrand 2012\PowerPoint\blue_cre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39" y="1066801"/>
            <a:ext cx="5261461" cy="553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6" y="2133608"/>
            <a:ext cx="10979144" cy="1295399"/>
          </a:xfrm>
        </p:spPr>
        <p:txBody>
          <a:bodyPr anchor="t"/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9885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11 September 2023</a:t>
            </a:fld>
            <a:endParaRPr lang="en-GB"/>
          </a:p>
        </p:txBody>
      </p:sp>
      <p:pic>
        <p:nvPicPr>
          <p:cNvPr id="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ln w="12700">
            <a:solidFill>
              <a:schemeClr val="tx2">
                <a:lumMod val="65000"/>
                <a:lumOff val="35000"/>
              </a:schemeClr>
            </a:solidFill>
          </a:ln>
          <a:effectLst>
            <a:softEdge rad="31750"/>
          </a:effectLst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11 September 2023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89D143EA-A2F3-48B5-BC61-6CC1B4478A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36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ln w="12700">
            <a:solidFill>
              <a:schemeClr val="tx2">
                <a:lumMod val="65000"/>
                <a:lumOff val="35000"/>
              </a:schemeClr>
            </a:solidFill>
          </a:ln>
          <a:effectLst>
            <a:softEdge rad="31750"/>
          </a:effectLst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11 September 2023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89D143EA-A2F3-48B5-BC61-6CC1B4478A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870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/>
              <a:pPr/>
              <a:t>11 September 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45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2" y="1557338"/>
            <a:ext cx="5425017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266" y="1557338"/>
            <a:ext cx="5427134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8B6D0-AB09-4B3E-9118-B4659F37B303}" type="datetime4">
              <a:rPr lang="en-GB"/>
              <a:pPr/>
              <a:t>11 September 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28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39" y="404664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24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24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14434-9E7D-48B3-A0B1-B61FF5889F61}" type="datetime4">
              <a:rPr lang="en-GB"/>
              <a:pPr/>
              <a:t>11 September 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509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B7BE8-6A98-487E-A0BA-75F334DA4484}" type="datetime4">
              <a:rPr lang="en-GB"/>
              <a:pPr/>
              <a:t>11 September 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758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165FE-1D5F-4086-A6F1-ADCC09BA4FF2}" type="datetime4">
              <a:rPr lang="en-GB"/>
              <a:pPr/>
              <a:t>11 September 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97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5" y="404813"/>
            <a:ext cx="11055349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7052" y="1557338"/>
            <a:ext cx="5425017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55266" y="1557338"/>
            <a:ext cx="5427134" cy="464026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>
            <a:lvl1pPr>
              <a:defRPr/>
            </a:lvl1pPr>
          </a:lstStyle>
          <a:p>
            <a:fld id="{E55E8865-9CB5-4569-9D00-F0979EDB96F2}" type="datetime4">
              <a:rPr lang="en-GB"/>
              <a:pPr/>
              <a:t>11 September 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15223" y="6410325"/>
            <a:ext cx="5761567" cy="3317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601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Subheading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8" y="6300217"/>
            <a:ext cx="2377143" cy="347429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© 2017 Willis Towers Watson. All rights reserved. Proprietary and Confidential. For Willis Towers Watson and Willis Towers Watson client use only.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490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11247120" cy="3077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0240"/>
            <a:ext cx="1124712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10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200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© 2019 Willis Towers Watson. All rights reserved. Proprietary and Confidential. For Willis Towers Watson and Willis Towers Watson client use only.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1400" y="6446520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7349" y="6277377"/>
            <a:ext cx="2478171" cy="48292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457200" y="6248400"/>
            <a:ext cx="112471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07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6" y="2133608"/>
            <a:ext cx="10979144" cy="1295399"/>
          </a:xfrm>
        </p:spPr>
        <p:txBody>
          <a:bodyPr anchor="t"/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9885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11 September 2023</a:t>
            </a:fld>
            <a:endParaRPr lang="en-GB"/>
          </a:p>
        </p:txBody>
      </p:sp>
      <p:pic>
        <p:nvPicPr>
          <p:cNvPr id="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375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image and call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3D9E0-9412-44F5-BF14-2FA47A268D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090" y="365126"/>
            <a:ext cx="5886077" cy="47307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E935F-4828-42EC-A7DF-A6C59127B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00064"/>
            <a:ext cx="5883568" cy="4308910"/>
          </a:xfrm>
        </p:spPr>
        <p:txBody>
          <a:bodyPr/>
          <a:lstStyle>
            <a:lvl1pPr marL="228600" indent="-228600">
              <a:spcAft>
                <a:spcPts val="600"/>
              </a:spcAft>
              <a:defRPr sz="2400"/>
            </a:lvl1pPr>
            <a:lvl2pPr marL="461963" indent="-231775">
              <a:spcAft>
                <a:spcPts val="600"/>
              </a:spcAft>
              <a:tabLst/>
              <a:defRPr sz="2100"/>
            </a:lvl2pPr>
            <a:lvl3pPr marL="685800" indent="-223838">
              <a:spcAft>
                <a:spcPts val="600"/>
              </a:spcAft>
              <a:tabLst/>
              <a:defRPr/>
            </a:lvl3pPr>
            <a:lvl4pPr marL="685800" indent="-223838">
              <a:spcAft>
                <a:spcPts val="600"/>
              </a:spcAft>
              <a:tabLst/>
              <a:defRPr/>
            </a:lvl4pPr>
            <a:lvl5pPr marL="685800" indent="-223838">
              <a:spcAft>
                <a:spcPts val="600"/>
              </a:spcAft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A13608F-7C3C-49A5-A7D9-D336B6CF94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66560" y="365126"/>
            <a:ext cx="5425440" cy="557283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165D5EE-0AE6-4F36-9129-C347E9A8EEF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223125" y="3854369"/>
            <a:ext cx="4968875" cy="1709928"/>
          </a:xfrm>
          <a:solidFill>
            <a:schemeClr val="bg1">
              <a:alpha val="78000"/>
            </a:schemeClr>
          </a:solidFill>
        </p:spPr>
        <p:txBody>
          <a:bodyPr vert="horz" lIns="640080" tIns="274320" rIns="91440" bIns="91440" rtlCol="0">
            <a:noAutofit/>
          </a:bodyPr>
          <a:lstStyle>
            <a:lvl1pPr>
              <a:lnSpc>
                <a:spcPct val="100000"/>
              </a:lnSpc>
              <a:defRPr lang="en-US" sz="2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4625" indent="-174625">
              <a:lnSpc>
                <a:spcPct val="100000"/>
              </a:lnSpc>
              <a:defRPr lang="en-US" dirty="0"/>
            </a:lvl2pPr>
            <a:lvl3pPr marL="174625" indent="-174625">
              <a:lnSpc>
                <a:spcPct val="100000"/>
              </a:lnSpc>
              <a:defRPr lang="en-US" dirty="0"/>
            </a:lvl3pPr>
            <a:lvl4pPr marL="174625" indent="-174625">
              <a:lnSpc>
                <a:spcPct val="100000"/>
              </a:lnSpc>
              <a:defRPr lang="en-US" dirty="0"/>
            </a:lvl4pPr>
            <a:lvl5pPr marL="174625" indent="-174625">
              <a:lnSpc>
                <a:spcPct val="100000"/>
              </a:lnSpc>
              <a:defRPr lang="en-US" dirty="0"/>
            </a:lvl5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Edit Master text styles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Second level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Third level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BADAC806-CD49-404E-BEE2-29C83F7E3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89965"/>
            <a:ext cx="11175999" cy="39687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E8870-FA9F-5E4A-A39A-AFE99B5750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Multivariate Mortality Modelling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9972EAC-5666-304E-BDFF-A0FE0AF5605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49DDBF6-DE93-5143-A5B9-B4FB4E725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207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reak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7608F6-D0CC-4498-8B93-E97E91076448}"/>
              </a:ext>
            </a:extLst>
          </p:cNvPr>
          <p:cNvSpPr/>
          <p:nvPr/>
        </p:nvSpPr>
        <p:spPr>
          <a:xfrm>
            <a:off x="0" y="0"/>
            <a:ext cx="61417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34AA3BF-7937-456C-8520-54211C3290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046" y="2018820"/>
            <a:ext cx="5089525" cy="12036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Breaker slide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6F0F33-2F1C-404A-9B9B-53C6F1E6B82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154940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:\Pants Work\Current Work\Actuaries 2011\IFOA Rebrand 2012\PowerPoint\blue_cre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39" y="1066801"/>
            <a:ext cx="5261461" cy="553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6" y="2133608"/>
            <a:ext cx="10979144" cy="1295399"/>
          </a:xfrm>
        </p:spPr>
        <p:txBody>
          <a:bodyPr anchor="t"/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9885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11 September 2023</a:t>
            </a:fld>
            <a:endParaRPr lang="en-GB"/>
          </a:p>
        </p:txBody>
      </p:sp>
      <p:pic>
        <p:nvPicPr>
          <p:cNvPr id="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032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6" y="2133608"/>
            <a:ext cx="10979144" cy="1295399"/>
          </a:xfrm>
        </p:spPr>
        <p:txBody>
          <a:bodyPr anchor="t"/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9885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11 September 2023</a:t>
            </a:fld>
            <a:endParaRPr lang="en-GB"/>
          </a:p>
        </p:txBody>
      </p:sp>
      <p:pic>
        <p:nvPicPr>
          <p:cNvPr id="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4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351811" y="5546038"/>
            <a:ext cx="12952723" cy="959392"/>
            <a:chOff x="-285849" y="5546036"/>
            <a:chExt cx="10524089" cy="959392"/>
          </a:xfrm>
        </p:grpSpPr>
        <p:sp>
          <p:nvSpPr>
            <p:cNvPr id="7" name="TextBox 6"/>
            <p:cNvSpPr txBox="1"/>
            <p:nvPr userDrawn="1"/>
          </p:nvSpPr>
          <p:spPr>
            <a:xfrm rot="18900000">
              <a:off x="957932" y="6074541"/>
              <a:ext cx="10682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Progress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 rot="18900000">
              <a:off x="1357949" y="6024208"/>
              <a:ext cx="131051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Community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 rot="18900000">
              <a:off x="1765332" y="5646703"/>
              <a:ext cx="21388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Sessional Meetings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 rot="18900000">
              <a:off x="2490868" y="6024206"/>
              <a:ext cx="11698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Education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 rot="18900000">
              <a:off x="2910553" y="5797705"/>
              <a:ext cx="174011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200" dirty="0">
                  <a:solidFill>
                    <a:srgbClr val="2F5079"/>
                  </a:solidFill>
                </a:rPr>
                <a:t>Working parties</a:t>
              </a:r>
            </a:p>
          </p:txBody>
        </p:sp>
        <p:sp>
          <p:nvSpPr>
            <p:cNvPr id="13" name="TextBox 12"/>
            <p:cNvSpPr txBox="1"/>
            <p:nvPr userDrawn="1"/>
          </p:nvSpPr>
          <p:spPr>
            <a:xfrm rot="18900000">
              <a:off x="3505942" y="5948709"/>
              <a:ext cx="142549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Volunteering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 rot="18900000">
              <a:off x="4110578" y="6040986"/>
              <a:ext cx="11320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Research</a:t>
              </a:r>
            </a:p>
          </p:txBody>
        </p:sp>
        <p:sp>
          <p:nvSpPr>
            <p:cNvPr id="15" name="TextBox 14"/>
            <p:cNvSpPr txBox="1"/>
            <p:nvPr userDrawn="1"/>
          </p:nvSpPr>
          <p:spPr>
            <a:xfrm rot="18900000">
              <a:off x="4470578" y="5680258"/>
              <a:ext cx="20255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Shaping</a:t>
              </a:r>
              <a:r>
                <a:rPr lang="en-GB" sz="2200" baseline="0" dirty="0">
                  <a:solidFill>
                    <a:srgbClr val="2F5079"/>
                  </a:solidFill>
                </a:rPr>
                <a:t> the future</a:t>
              </a:r>
              <a:endParaRPr lang="en-GB" sz="2200" dirty="0">
                <a:solidFill>
                  <a:srgbClr val="2F5079"/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 rot="18900000">
              <a:off x="5196326" y="5960094"/>
              <a:ext cx="129749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Networking</a:t>
              </a:r>
            </a:p>
          </p:txBody>
        </p:sp>
        <p:sp>
          <p:nvSpPr>
            <p:cNvPr id="17" name="TextBox 16"/>
            <p:cNvSpPr txBox="1"/>
            <p:nvPr userDrawn="1"/>
          </p:nvSpPr>
          <p:spPr>
            <a:xfrm rot="18900000">
              <a:off x="5577996" y="5565807"/>
              <a:ext cx="22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Professional</a:t>
              </a:r>
              <a:r>
                <a:rPr lang="en-GB" sz="2200" baseline="0" dirty="0">
                  <a:solidFill>
                    <a:srgbClr val="2F5079"/>
                  </a:solidFill>
                </a:rPr>
                <a:t> support</a:t>
              </a:r>
              <a:endParaRPr lang="en-GB" sz="2200" dirty="0">
                <a:solidFill>
                  <a:srgbClr val="2F5079"/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18900000">
              <a:off x="6136684" y="5641309"/>
              <a:ext cx="20633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Enterprise and risk</a:t>
              </a: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18900000">
              <a:off x="6736813" y="5767143"/>
              <a:ext cx="177027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Learned</a:t>
              </a:r>
              <a:r>
                <a:rPr lang="en-GB" sz="2200" baseline="0" dirty="0">
                  <a:solidFill>
                    <a:srgbClr val="2F5079"/>
                  </a:solidFill>
                </a:rPr>
                <a:t> society</a:t>
              </a:r>
              <a:endParaRPr lang="en-GB" sz="2200" dirty="0">
                <a:solidFill>
                  <a:srgbClr val="2F5079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900000">
              <a:off x="7357541" y="5993647"/>
              <a:ext cx="13365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Opportunity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18900000">
              <a:off x="7802599" y="5607753"/>
              <a:ext cx="210239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International profile</a:t>
              </a:r>
            </a:p>
          </p:txBody>
        </p:sp>
        <p:sp>
          <p:nvSpPr>
            <p:cNvPr id="22" name="TextBox 21"/>
            <p:cNvSpPr txBox="1"/>
            <p:nvPr userDrawn="1"/>
          </p:nvSpPr>
          <p:spPr>
            <a:xfrm rot="18900000">
              <a:off x="8518697" y="6052369"/>
              <a:ext cx="10174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Journals</a:t>
              </a:r>
            </a:p>
          </p:txBody>
        </p:sp>
        <p:sp>
          <p:nvSpPr>
            <p:cNvPr id="23" name="TextBox 22"/>
            <p:cNvSpPr txBox="1"/>
            <p:nvPr userDrawn="1"/>
          </p:nvSpPr>
          <p:spPr>
            <a:xfrm rot="18900000">
              <a:off x="8978520" y="6002036"/>
              <a:ext cx="125972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Supporting</a:t>
              </a:r>
            </a:p>
          </p:txBody>
        </p:sp>
        <p:sp>
          <p:nvSpPr>
            <p:cNvPr id="24" name="TextBox 23"/>
            <p:cNvSpPr txBox="1"/>
            <p:nvPr userDrawn="1"/>
          </p:nvSpPr>
          <p:spPr>
            <a:xfrm rot="18900000">
              <a:off x="-285849" y="5546036"/>
              <a:ext cx="11060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Expertise</a:t>
              </a:r>
            </a:p>
          </p:txBody>
        </p:sp>
        <p:sp>
          <p:nvSpPr>
            <p:cNvPr id="25" name="TextBox 24"/>
            <p:cNvSpPr txBox="1"/>
            <p:nvPr userDrawn="1"/>
          </p:nvSpPr>
          <p:spPr>
            <a:xfrm rot="18900000">
              <a:off x="-163868" y="5873207"/>
              <a:ext cx="14251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Sponsorship</a:t>
              </a:r>
            </a:p>
          </p:txBody>
        </p:sp>
        <p:sp>
          <p:nvSpPr>
            <p:cNvPr id="26" name="TextBox 25"/>
            <p:cNvSpPr txBox="1"/>
            <p:nvPr userDrawn="1"/>
          </p:nvSpPr>
          <p:spPr>
            <a:xfrm rot="18900000">
              <a:off x="237530" y="5655092"/>
              <a:ext cx="21154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Thought leadership</a:t>
              </a: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0" y="2133608"/>
            <a:ext cx="10902949" cy="1295399"/>
          </a:xfrm>
        </p:spPr>
        <p:txBody>
          <a:bodyPr anchor="t"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1012876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11 September 2023</a:t>
            </a:fld>
            <a:endParaRPr lang="en-GB"/>
          </a:p>
        </p:txBody>
      </p:sp>
      <p:pic>
        <p:nvPicPr>
          <p:cNvPr id="2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252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0" y="2133608"/>
            <a:ext cx="10902949" cy="1295399"/>
          </a:xfrm>
        </p:spPr>
        <p:txBody>
          <a:bodyPr anchor="t"/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5313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11 September 2023</a:t>
            </a:fld>
            <a:endParaRPr lang="en-GB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9588402" y="404664"/>
            <a:ext cx="2340244" cy="897997"/>
            <a:chOff x="7905328" y="493473"/>
            <a:chExt cx="1718172" cy="631271"/>
          </a:xfrm>
        </p:grpSpPr>
        <p:sp>
          <p:nvSpPr>
            <p:cNvPr id="2" name="Oval 1"/>
            <p:cNvSpPr/>
            <p:nvPr userDrawn="1"/>
          </p:nvSpPr>
          <p:spPr>
            <a:xfrm>
              <a:off x="7905328" y="493473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8615388" y="594713"/>
              <a:ext cx="1008112" cy="454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800" dirty="0">
                  <a:solidFill>
                    <a:schemeClr val="bg1"/>
                  </a:solidFill>
                </a:rPr>
                <a:t>Logo</a:t>
              </a:r>
            </a:p>
          </p:txBody>
        </p:sp>
      </p:grpSp>
      <p:pic>
        <p:nvPicPr>
          <p:cNvPr id="13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775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8693149" cy="1295399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11 September 2023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2B5E93A1-97F2-4F0B-97B4-7DE5BCAEF3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892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11 September 2023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83A24984-E1B2-407C-9C01-0E1FE92EBE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028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11 September 2023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83A24984-E1B2-407C-9C01-0E1FE92EBE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132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11 September 2023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FE279110-C7C3-460A-A314-D193AF4E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22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351811" y="5546038"/>
            <a:ext cx="12952723" cy="959392"/>
            <a:chOff x="-285849" y="5546036"/>
            <a:chExt cx="10524089" cy="959392"/>
          </a:xfrm>
        </p:grpSpPr>
        <p:sp>
          <p:nvSpPr>
            <p:cNvPr id="7" name="TextBox 6"/>
            <p:cNvSpPr txBox="1"/>
            <p:nvPr userDrawn="1"/>
          </p:nvSpPr>
          <p:spPr>
            <a:xfrm rot="18900000">
              <a:off x="957932" y="6074541"/>
              <a:ext cx="10682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Progress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 rot="18900000">
              <a:off x="1357949" y="6024208"/>
              <a:ext cx="131051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Community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 rot="18900000">
              <a:off x="1765332" y="5646703"/>
              <a:ext cx="21388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Sessional Meetings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 rot="18900000">
              <a:off x="2490868" y="6024206"/>
              <a:ext cx="11698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Education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 rot="18900000">
              <a:off x="2910553" y="5797705"/>
              <a:ext cx="174011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200" dirty="0">
                  <a:solidFill>
                    <a:srgbClr val="2F5079"/>
                  </a:solidFill>
                </a:rPr>
                <a:t>Working parties</a:t>
              </a:r>
            </a:p>
          </p:txBody>
        </p:sp>
        <p:sp>
          <p:nvSpPr>
            <p:cNvPr id="13" name="TextBox 12"/>
            <p:cNvSpPr txBox="1"/>
            <p:nvPr userDrawn="1"/>
          </p:nvSpPr>
          <p:spPr>
            <a:xfrm rot="18900000">
              <a:off x="3505942" y="5948709"/>
              <a:ext cx="142549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Volunteering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 rot="18900000">
              <a:off x="4110578" y="6040986"/>
              <a:ext cx="11320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Research</a:t>
              </a:r>
            </a:p>
          </p:txBody>
        </p:sp>
        <p:sp>
          <p:nvSpPr>
            <p:cNvPr id="15" name="TextBox 14"/>
            <p:cNvSpPr txBox="1"/>
            <p:nvPr userDrawn="1"/>
          </p:nvSpPr>
          <p:spPr>
            <a:xfrm rot="18900000">
              <a:off x="4470578" y="5680258"/>
              <a:ext cx="20255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Shaping</a:t>
              </a:r>
              <a:r>
                <a:rPr lang="en-GB" sz="2200" baseline="0" dirty="0">
                  <a:solidFill>
                    <a:srgbClr val="2F5079"/>
                  </a:solidFill>
                </a:rPr>
                <a:t> the future</a:t>
              </a:r>
              <a:endParaRPr lang="en-GB" sz="2200" dirty="0">
                <a:solidFill>
                  <a:srgbClr val="2F5079"/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 rot="18900000">
              <a:off x="5196326" y="5960094"/>
              <a:ext cx="129749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Networking</a:t>
              </a:r>
            </a:p>
          </p:txBody>
        </p:sp>
        <p:sp>
          <p:nvSpPr>
            <p:cNvPr id="17" name="TextBox 16"/>
            <p:cNvSpPr txBox="1"/>
            <p:nvPr userDrawn="1"/>
          </p:nvSpPr>
          <p:spPr>
            <a:xfrm rot="18900000">
              <a:off x="5577996" y="5565807"/>
              <a:ext cx="22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Professional</a:t>
              </a:r>
              <a:r>
                <a:rPr lang="en-GB" sz="2200" baseline="0" dirty="0">
                  <a:solidFill>
                    <a:srgbClr val="2F5079"/>
                  </a:solidFill>
                </a:rPr>
                <a:t> support</a:t>
              </a:r>
              <a:endParaRPr lang="en-GB" sz="2200" dirty="0">
                <a:solidFill>
                  <a:srgbClr val="2F5079"/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18900000">
              <a:off x="6136684" y="5641309"/>
              <a:ext cx="20633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Enterprise and risk</a:t>
              </a: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18900000">
              <a:off x="6736813" y="5767143"/>
              <a:ext cx="177027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Learned</a:t>
              </a:r>
              <a:r>
                <a:rPr lang="en-GB" sz="2200" baseline="0" dirty="0">
                  <a:solidFill>
                    <a:srgbClr val="2F5079"/>
                  </a:solidFill>
                </a:rPr>
                <a:t> society</a:t>
              </a:r>
              <a:endParaRPr lang="en-GB" sz="2200" dirty="0">
                <a:solidFill>
                  <a:srgbClr val="2F5079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900000">
              <a:off x="7357541" y="5993647"/>
              <a:ext cx="13365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Opportunity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18900000">
              <a:off x="7802599" y="5607753"/>
              <a:ext cx="210239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International profile</a:t>
              </a:r>
            </a:p>
          </p:txBody>
        </p:sp>
        <p:sp>
          <p:nvSpPr>
            <p:cNvPr id="22" name="TextBox 21"/>
            <p:cNvSpPr txBox="1"/>
            <p:nvPr userDrawn="1"/>
          </p:nvSpPr>
          <p:spPr>
            <a:xfrm rot="18900000">
              <a:off x="8518697" y="6052369"/>
              <a:ext cx="10174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Journals</a:t>
              </a:r>
            </a:p>
          </p:txBody>
        </p:sp>
        <p:sp>
          <p:nvSpPr>
            <p:cNvPr id="23" name="TextBox 22"/>
            <p:cNvSpPr txBox="1"/>
            <p:nvPr userDrawn="1"/>
          </p:nvSpPr>
          <p:spPr>
            <a:xfrm rot="18900000">
              <a:off x="8978520" y="6002036"/>
              <a:ext cx="125972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Supporting</a:t>
              </a:r>
            </a:p>
          </p:txBody>
        </p:sp>
        <p:sp>
          <p:nvSpPr>
            <p:cNvPr id="24" name="TextBox 23"/>
            <p:cNvSpPr txBox="1"/>
            <p:nvPr userDrawn="1"/>
          </p:nvSpPr>
          <p:spPr>
            <a:xfrm rot="18900000">
              <a:off x="-285849" y="5546036"/>
              <a:ext cx="11060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Expertise</a:t>
              </a:r>
            </a:p>
          </p:txBody>
        </p:sp>
        <p:sp>
          <p:nvSpPr>
            <p:cNvPr id="25" name="TextBox 24"/>
            <p:cNvSpPr txBox="1"/>
            <p:nvPr userDrawn="1"/>
          </p:nvSpPr>
          <p:spPr>
            <a:xfrm rot="18900000">
              <a:off x="-163868" y="5873207"/>
              <a:ext cx="14251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Sponsorship</a:t>
              </a:r>
            </a:p>
          </p:txBody>
        </p:sp>
        <p:sp>
          <p:nvSpPr>
            <p:cNvPr id="26" name="TextBox 25"/>
            <p:cNvSpPr txBox="1"/>
            <p:nvPr userDrawn="1"/>
          </p:nvSpPr>
          <p:spPr>
            <a:xfrm rot="18900000">
              <a:off x="237530" y="5655092"/>
              <a:ext cx="21154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Thought leadership</a:t>
              </a: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0" y="2133608"/>
            <a:ext cx="10902949" cy="1295399"/>
          </a:xfrm>
        </p:spPr>
        <p:txBody>
          <a:bodyPr anchor="t"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1012876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11 September 2023</a:t>
            </a:fld>
            <a:endParaRPr lang="en-GB"/>
          </a:p>
        </p:txBody>
      </p:sp>
      <p:pic>
        <p:nvPicPr>
          <p:cNvPr id="2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19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11 September 2023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FE279110-C7C3-460A-A314-D193AF4E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076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ln w="12700">
            <a:solidFill>
              <a:schemeClr val="tx2">
                <a:lumMod val="65000"/>
                <a:lumOff val="35000"/>
              </a:schemeClr>
            </a:solidFill>
          </a:ln>
          <a:effectLst>
            <a:softEdge rad="31750"/>
          </a:effectLst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11 September 2023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89D143EA-A2F3-48B5-BC61-6CC1B4478A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1082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/>
              <a:pPr/>
              <a:t>11 September 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889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2" y="1557338"/>
            <a:ext cx="5425017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266" y="1557338"/>
            <a:ext cx="5427134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8B6D0-AB09-4B3E-9118-B4659F37B303}" type="datetime4">
              <a:rPr lang="en-GB"/>
              <a:pPr/>
              <a:t>11 September 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0169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39" y="404664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24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24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14434-9E7D-48B3-A0B1-B61FF5889F61}" type="datetime4">
              <a:rPr lang="en-GB"/>
              <a:pPr/>
              <a:t>11 September 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756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B7BE8-6A98-487E-A0BA-75F334DA4484}" type="datetime4">
              <a:rPr lang="en-GB"/>
              <a:pPr/>
              <a:t>11 September 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8707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165FE-1D5F-4086-A6F1-ADCC09BA4FF2}" type="datetime4">
              <a:rPr lang="en-GB"/>
              <a:pPr/>
              <a:t>11 September 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451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5" y="404813"/>
            <a:ext cx="11055349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7052" y="1557338"/>
            <a:ext cx="5425017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55266" y="1557338"/>
            <a:ext cx="5427134" cy="464026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>
            <a:lvl1pPr>
              <a:defRPr/>
            </a:lvl1pPr>
          </a:lstStyle>
          <a:p>
            <a:fld id="{E55E8865-9CB5-4569-9D00-F0979EDB96F2}" type="datetime4">
              <a:rPr lang="en-GB"/>
              <a:pPr/>
              <a:t>11 September 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15223" y="6410325"/>
            <a:ext cx="5761567" cy="3317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35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0" y="2133608"/>
            <a:ext cx="10902949" cy="1295399"/>
          </a:xfrm>
        </p:spPr>
        <p:txBody>
          <a:bodyPr anchor="t"/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5313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11 September 2023</a:t>
            </a:fld>
            <a:endParaRPr lang="en-GB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9588402" y="404664"/>
            <a:ext cx="2340244" cy="897997"/>
            <a:chOff x="7905328" y="493473"/>
            <a:chExt cx="1718172" cy="631271"/>
          </a:xfrm>
        </p:grpSpPr>
        <p:sp>
          <p:nvSpPr>
            <p:cNvPr id="2" name="Oval 1"/>
            <p:cNvSpPr/>
            <p:nvPr userDrawn="1"/>
          </p:nvSpPr>
          <p:spPr>
            <a:xfrm>
              <a:off x="7905328" y="493473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8615388" y="594713"/>
              <a:ext cx="1008112" cy="454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800" dirty="0">
                  <a:solidFill>
                    <a:schemeClr val="bg1"/>
                  </a:solidFill>
                </a:rPr>
                <a:t>Logo</a:t>
              </a:r>
            </a:p>
          </p:txBody>
        </p:sp>
      </p:grpSp>
      <p:pic>
        <p:nvPicPr>
          <p:cNvPr id="13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25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8693149" cy="1295399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11 September 2023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2B5E93A1-97F2-4F0B-97B4-7DE5BCAEF3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4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11 September 2023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83A24984-E1B2-407C-9C01-0E1FE92EBE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30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11 September 2023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83A24984-E1B2-407C-9C01-0E1FE92EBE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20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11 September 2023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FE279110-C7C3-460A-A314-D193AF4E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24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11 September 2023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FE279110-C7C3-460A-A314-D193AF4E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98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5" y="404813"/>
            <a:ext cx="110553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5" y="1557338"/>
            <a:ext cx="11055349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7054" y="6410325"/>
            <a:ext cx="2688166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0D5A5B80-4E0E-41F8-BFF5-504EC24C412E}" type="datetime4">
              <a:rPr lang="en-GB" smtClean="0"/>
              <a:pPr/>
              <a:t>11 September 2023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15223" y="6410325"/>
            <a:ext cx="7452777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548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01353" y="6402396"/>
            <a:ext cx="863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4423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0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563121"/>
            <a:ext cx="1656184" cy="67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4"/>
          <p:cNvGrpSpPr/>
          <p:nvPr userDrawn="1"/>
        </p:nvGrpSpPr>
        <p:grpSpPr>
          <a:xfrm>
            <a:off x="-3137354" y="0"/>
            <a:ext cx="3018256" cy="6858000"/>
            <a:chOff x="-3137354" y="0"/>
            <a:chExt cx="3018256" cy="6858000"/>
          </a:xfrm>
        </p:grpSpPr>
        <p:sp>
          <p:nvSpPr>
            <p:cNvPr id="62" name="Rectangle 6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-2982572" y="99308"/>
              <a:ext cx="2839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chemeClr val="accent2"/>
                  </a:solidFill>
                </a:rPr>
                <a:t>Colour</a:t>
              </a:r>
              <a:r>
                <a:rPr lang="en-GB" sz="1000" b="1" baseline="0" dirty="0">
                  <a:solidFill>
                    <a:schemeClr val="accent2"/>
                  </a:solidFill>
                </a:rPr>
                <a:t> palette for PowerPoint presentations</a:t>
              </a:r>
              <a:endParaRPr lang="en-US" sz="10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64" name="Group 58"/>
            <p:cNvGrpSpPr/>
            <p:nvPr userDrawn="1"/>
          </p:nvGrpSpPr>
          <p:grpSpPr>
            <a:xfrm>
              <a:off x="-2982571" y="476672"/>
              <a:ext cx="2863473" cy="307777"/>
              <a:chOff x="-2982571" y="476672"/>
              <a:chExt cx="2863473" cy="307777"/>
            </a:xfrm>
          </p:grpSpPr>
          <p:sp>
            <p:nvSpPr>
              <p:cNvPr id="10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1"/>
              <p:cNvSpPr txBox="1"/>
              <p:nvPr userDrawn="1"/>
            </p:nvSpPr>
            <p:spPr>
              <a:xfrm>
                <a:off x="-2518224" y="476672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Dark blue</a:t>
                </a:r>
              </a:p>
              <a:p>
                <a:r>
                  <a:rPr lang="en-GB" sz="1000" dirty="0"/>
                  <a:t>R:17</a:t>
                </a:r>
                <a:r>
                  <a:rPr lang="en-GB" sz="1000" baseline="0" dirty="0"/>
                  <a:t>  G:52  B:88</a:t>
                </a:r>
                <a:endParaRPr lang="en-US" sz="1000" dirty="0"/>
              </a:p>
            </p:txBody>
          </p:sp>
        </p:grpSp>
        <p:grpSp>
          <p:nvGrpSpPr>
            <p:cNvPr id="65" name="Group 13"/>
            <p:cNvGrpSpPr/>
            <p:nvPr userDrawn="1"/>
          </p:nvGrpSpPr>
          <p:grpSpPr>
            <a:xfrm>
              <a:off x="-2982575" y="882170"/>
              <a:ext cx="2863476" cy="307777"/>
              <a:chOff x="-2928990" y="365095"/>
              <a:chExt cx="2643206" cy="307777"/>
            </a:xfrm>
          </p:grpSpPr>
          <p:sp>
            <p:nvSpPr>
              <p:cNvPr id="10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5"/>
              <p:cNvSpPr txBox="1"/>
              <p:nvPr userDrawn="1"/>
            </p:nvSpPr>
            <p:spPr>
              <a:xfrm>
                <a:off x="-2500362" y="365095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Gold</a:t>
                </a:r>
              </a:p>
              <a:p>
                <a:r>
                  <a:rPr lang="en-GB" sz="1000" dirty="0"/>
                  <a:t>R:217</a:t>
                </a:r>
                <a:r>
                  <a:rPr lang="en-GB" sz="1000" baseline="0" dirty="0"/>
                  <a:t>  G:171  B:22</a:t>
                </a:r>
                <a:endParaRPr lang="en-US" sz="800" dirty="0"/>
              </a:p>
            </p:txBody>
          </p:sp>
        </p:grpSp>
        <p:grpSp>
          <p:nvGrpSpPr>
            <p:cNvPr id="66" name="Group 16"/>
            <p:cNvGrpSpPr/>
            <p:nvPr userDrawn="1"/>
          </p:nvGrpSpPr>
          <p:grpSpPr>
            <a:xfrm>
              <a:off x="-2982575" y="1277829"/>
              <a:ext cx="2863476" cy="307777"/>
              <a:chOff x="-2928990" y="63509"/>
              <a:chExt cx="2643206" cy="307777"/>
            </a:xfrm>
          </p:grpSpPr>
          <p:sp>
            <p:nvSpPr>
              <p:cNvPr id="10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8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Mid blue</a:t>
                </a:r>
              </a:p>
              <a:p>
                <a:r>
                  <a:rPr lang="en-GB" sz="1000" dirty="0"/>
                  <a:t>R:64</a:t>
                </a:r>
                <a:r>
                  <a:rPr lang="en-GB" sz="1000" baseline="0" dirty="0"/>
                  <a:t>  G:150  B:184</a:t>
                </a:r>
                <a:endParaRPr lang="en-US" sz="1000" dirty="0"/>
              </a:p>
            </p:txBody>
          </p:sp>
        </p:grpSp>
        <p:sp>
          <p:nvSpPr>
            <p:cNvPr id="67" name="TextBox 66"/>
            <p:cNvSpPr txBox="1"/>
            <p:nvPr userDrawn="1"/>
          </p:nvSpPr>
          <p:spPr>
            <a:xfrm>
              <a:off x="-2982571" y="2122984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chemeClr val="accent1"/>
                  </a:solidFill>
                </a:rPr>
                <a:t>Secondary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-2982571" y="260648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2419350" algn="l"/>
                </a:tabLst>
              </a:pPr>
              <a:r>
                <a:rPr lang="en-GB" sz="1000" b="1" dirty="0">
                  <a:solidFill>
                    <a:schemeClr val="accent1"/>
                  </a:solidFill>
                </a:rPr>
                <a:t>Primary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69" name="Group 24"/>
            <p:cNvGrpSpPr/>
            <p:nvPr userDrawn="1"/>
          </p:nvGrpSpPr>
          <p:grpSpPr>
            <a:xfrm>
              <a:off x="-2982575" y="1688965"/>
              <a:ext cx="2863476" cy="307777"/>
              <a:chOff x="-2928990" y="63509"/>
              <a:chExt cx="2643206" cy="307777"/>
            </a:xfrm>
          </p:grpSpPr>
          <p:sp>
            <p:nvSpPr>
              <p:cNvPr id="100" name="Rectangle 99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100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Light grey</a:t>
                </a:r>
              </a:p>
              <a:p>
                <a:r>
                  <a:rPr lang="en-GB" sz="1000" dirty="0"/>
                  <a:t>R:220</a:t>
                </a:r>
                <a:r>
                  <a:rPr lang="en-GB" sz="1000" baseline="0" dirty="0"/>
                  <a:t>  G:221  B:217</a:t>
                </a:r>
                <a:endParaRPr lang="en-US" sz="1000" dirty="0"/>
              </a:p>
            </p:txBody>
          </p:sp>
        </p:grpSp>
        <p:grpSp>
          <p:nvGrpSpPr>
            <p:cNvPr id="70" name="Group 27"/>
            <p:cNvGrpSpPr/>
            <p:nvPr userDrawn="1"/>
          </p:nvGrpSpPr>
          <p:grpSpPr>
            <a:xfrm>
              <a:off x="-2982575" y="2373330"/>
              <a:ext cx="2863476" cy="307777"/>
              <a:chOff x="-2928990" y="336738"/>
              <a:chExt cx="2643206" cy="307777"/>
            </a:xfrm>
          </p:grpSpPr>
          <p:sp>
            <p:nvSpPr>
              <p:cNvPr id="98" name="Rectangle 97"/>
              <p:cNvSpPr/>
              <p:nvPr userDrawn="1"/>
            </p:nvSpPr>
            <p:spPr>
              <a:xfrm>
                <a:off x="-2928990" y="33673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TextBox 98"/>
              <p:cNvSpPr txBox="1"/>
              <p:nvPr userDrawn="1"/>
            </p:nvSpPr>
            <p:spPr>
              <a:xfrm>
                <a:off x="-2500362" y="33673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Pea green</a:t>
                </a:r>
              </a:p>
              <a:p>
                <a:r>
                  <a:rPr lang="en-GB" sz="1000" dirty="0"/>
                  <a:t>R:121</a:t>
                </a:r>
                <a:r>
                  <a:rPr lang="en-GB" sz="1000" baseline="0" dirty="0"/>
                  <a:t>  G:163  B:42</a:t>
                </a:r>
                <a:endParaRPr lang="en-US" sz="1000" dirty="0"/>
              </a:p>
            </p:txBody>
          </p:sp>
        </p:grpSp>
        <p:grpSp>
          <p:nvGrpSpPr>
            <p:cNvPr id="71" name="Group 60"/>
            <p:cNvGrpSpPr/>
            <p:nvPr userDrawn="1"/>
          </p:nvGrpSpPr>
          <p:grpSpPr>
            <a:xfrm>
              <a:off x="-2982571" y="2784466"/>
              <a:ext cx="2863473" cy="307777"/>
              <a:chOff x="-2982571" y="2784466"/>
              <a:chExt cx="2863473" cy="307777"/>
            </a:xfrm>
          </p:grpSpPr>
          <p:sp>
            <p:nvSpPr>
              <p:cNvPr id="96" name="Rectangle 95"/>
              <p:cNvSpPr/>
              <p:nvPr userDrawn="1"/>
            </p:nvSpPr>
            <p:spPr>
              <a:xfrm>
                <a:off x="-2982571" y="2784466"/>
                <a:ext cx="309565" cy="285752"/>
              </a:xfrm>
              <a:prstGeom prst="rect">
                <a:avLst/>
              </a:prstGeom>
              <a:solidFill>
                <a:srgbClr val="008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96"/>
              <p:cNvSpPr txBox="1"/>
              <p:nvPr userDrawn="1"/>
            </p:nvSpPr>
            <p:spPr>
              <a:xfrm>
                <a:off x="-2518224" y="2784466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Forest green</a:t>
                </a:r>
              </a:p>
              <a:p>
                <a:r>
                  <a:rPr lang="en-GB" sz="1000" dirty="0"/>
                  <a:t>R:</a:t>
                </a:r>
                <a:r>
                  <a:rPr lang="en-GB" sz="1000" baseline="0" dirty="0"/>
                  <a:t>0 G:132  B:82</a:t>
                </a:r>
                <a:endParaRPr lang="en-US" sz="1000" dirty="0"/>
              </a:p>
            </p:txBody>
          </p:sp>
        </p:grpSp>
        <p:grpSp>
          <p:nvGrpSpPr>
            <p:cNvPr id="72" name="Group 33"/>
            <p:cNvGrpSpPr/>
            <p:nvPr userDrawn="1"/>
          </p:nvGrpSpPr>
          <p:grpSpPr>
            <a:xfrm>
              <a:off x="-2982575" y="3195602"/>
              <a:ext cx="2863476" cy="307777"/>
              <a:chOff x="-2928990" y="336738"/>
              <a:chExt cx="2643206" cy="307777"/>
            </a:xfrm>
          </p:grpSpPr>
          <p:sp>
            <p:nvSpPr>
              <p:cNvPr id="94" name="Rectangle 93"/>
              <p:cNvSpPr/>
              <p:nvPr userDrawn="1"/>
            </p:nvSpPr>
            <p:spPr>
              <a:xfrm>
                <a:off x="-2928990" y="33673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/>
              <p:cNvSpPr txBox="1"/>
              <p:nvPr userDrawn="1"/>
            </p:nvSpPr>
            <p:spPr>
              <a:xfrm>
                <a:off x="-2500362" y="33673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Bottle green</a:t>
                </a:r>
              </a:p>
              <a:p>
                <a:r>
                  <a:rPr lang="en-GB" sz="1000" dirty="0"/>
                  <a:t>R:17</a:t>
                </a:r>
                <a:r>
                  <a:rPr lang="en-GB" sz="1000" baseline="0" dirty="0"/>
                  <a:t>  G:179  B:162</a:t>
                </a:r>
                <a:endParaRPr lang="en-US" sz="1000" dirty="0"/>
              </a:p>
            </p:txBody>
          </p:sp>
        </p:grpSp>
        <p:grpSp>
          <p:nvGrpSpPr>
            <p:cNvPr id="74" name="Group 63"/>
            <p:cNvGrpSpPr/>
            <p:nvPr userDrawn="1"/>
          </p:nvGrpSpPr>
          <p:grpSpPr>
            <a:xfrm>
              <a:off x="-2982571" y="3645024"/>
              <a:ext cx="2863473" cy="307777"/>
              <a:chOff x="-2982571" y="3645024"/>
              <a:chExt cx="2863473" cy="307777"/>
            </a:xfrm>
          </p:grpSpPr>
          <p:sp>
            <p:nvSpPr>
              <p:cNvPr id="90" name="Rectangle 89"/>
              <p:cNvSpPr/>
              <p:nvPr userDrawn="1"/>
            </p:nvSpPr>
            <p:spPr>
              <a:xfrm>
                <a:off x="-2982571" y="364502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extBox 90"/>
              <p:cNvSpPr txBox="1"/>
              <p:nvPr userDrawn="1"/>
            </p:nvSpPr>
            <p:spPr>
              <a:xfrm>
                <a:off x="-2518224" y="3645024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Light blue</a:t>
                </a:r>
              </a:p>
              <a:p>
                <a:r>
                  <a:rPr lang="en-GB" sz="1000" dirty="0"/>
                  <a:t>R:124</a:t>
                </a:r>
                <a:r>
                  <a:rPr lang="en-GB" sz="1000" baseline="0" dirty="0"/>
                  <a:t>  G:179  B:225</a:t>
                </a:r>
                <a:endParaRPr lang="en-US" sz="1000" dirty="0"/>
              </a:p>
            </p:txBody>
          </p:sp>
        </p:grpSp>
        <p:grpSp>
          <p:nvGrpSpPr>
            <p:cNvPr id="75" name="Group 43"/>
            <p:cNvGrpSpPr/>
            <p:nvPr userDrawn="1"/>
          </p:nvGrpSpPr>
          <p:grpSpPr>
            <a:xfrm>
              <a:off x="-2982575" y="4056160"/>
              <a:ext cx="2863476" cy="307777"/>
              <a:chOff x="-2928990" y="-36112"/>
              <a:chExt cx="2643206" cy="307777"/>
            </a:xfrm>
          </p:grpSpPr>
          <p:sp>
            <p:nvSpPr>
              <p:cNvPr id="88" name="Rectangle 87"/>
              <p:cNvSpPr/>
              <p:nvPr userDrawn="1"/>
            </p:nvSpPr>
            <p:spPr>
              <a:xfrm>
                <a:off x="-2928990" y="-36112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/>
              <p:cNvSpPr txBox="1"/>
              <p:nvPr userDrawn="1"/>
            </p:nvSpPr>
            <p:spPr>
              <a:xfrm>
                <a:off x="-2500362" y="-36112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Violet</a:t>
                </a:r>
              </a:p>
              <a:p>
                <a:r>
                  <a:rPr lang="en-GB" sz="1000" dirty="0"/>
                  <a:t>R:128</a:t>
                </a:r>
                <a:r>
                  <a:rPr lang="en-GB" sz="1000" baseline="0" dirty="0"/>
                  <a:t>  G:118  B:207</a:t>
                </a:r>
                <a:endParaRPr lang="en-US" sz="1000" dirty="0"/>
              </a:p>
            </p:txBody>
          </p:sp>
        </p:grpSp>
        <p:grpSp>
          <p:nvGrpSpPr>
            <p:cNvPr id="76" name="Group 46"/>
            <p:cNvGrpSpPr/>
            <p:nvPr userDrawn="1"/>
          </p:nvGrpSpPr>
          <p:grpSpPr>
            <a:xfrm>
              <a:off x="-2982575" y="4467296"/>
              <a:ext cx="2863476" cy="307777"/>
              <a:chOff x="-2928990" y="-36112"/>
              <a:chExt cx="2643206" cy="307777"/>
            </a:xfrm>
          </p:grpSpPr>
          <p:sp>
            <p:nvSpPr>
              <p:cNvPr id="86" name="Rectangle 85"/>
              <p:cNvSpPr/>
              <p:nvPr userDrawn="1"/>
            </p:nvSpPr>
            <p:spPr>
              <a:xfrm>
                <a:off x="-2928990" y="-36112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/>
              <p:cNvSpPr txBox="1"/>
              <p:nvPr userDrawn="1"/>
            </p:nvSpPr>
            <p:spPr>
              <a:xfrm>
                <a:off x="-2500362" y="-36112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Purple</a:t>
                </a:r>
              </a:p>
              <a:p>
                <a:r>
                  <a:rPr lang="en-GB" sz="1000" dirty="0"/>
                  <a:t>R:143</a:t>
                </a:r>
                <a:r>
                  <a:rPr lang="en-GB" sz="1000" baseline="0" dirty="0"/>
                  <a:t>  G:70  B:147</a:t>
                </a:r>
                <a:endParaRPr lang="en-US" sz="1000" dirty="0"/>
              </a:p>
            </p:txBody>
          </p:sp>
        </p:grpSp>
        <p:grpSp>
          <p:nvGrpSpPr>
            <p:cNvPr id="77" name="Group 49"/>
            <p:cNvGrpSpPr/>
            <p:nvPr userDrawn="1"/>
          </p:nvGrpSpPr>
          <p:grpSpPr>
            <a:xfrm>
              <a:off x="-2982575" y="5713511"/>
              <a:ext cx="2863476" cy="307777"/>
              <a:chOff x="-2928990" y="798967"/>
              <a:chExt cx="2643206" cy="307777"/>
            </a:xfrm>
          </p:grpSpPr>
          <p:sp>
            <p:nvSpPr>
              <p:cNvPr id="84" name="Rectangle 83"/>
              <p:cNvSpPr/>
              <p:nvPr userDrawn="1"/>
            </p:nvSpPr>
            <p:spPr>
              <a:xfrm>
                <a:off x="-2928990" y="798967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/>
              <p:cNvSpPr txBox="1"/>
              <p:nvPr userDrawn="1"/>
            </p:nvSpPr>
            <p:spPr>
              <a:xfrm>
                <a:off x="-2500362" y="798967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err="1"/>
                  <a:t>Fuscia</a:t>
                </a:r>
                <a:endParaRPr lang="en-GB" sz="1000" dirty="0"/>
              </a:p>
              <a:p>
                <a:r>
                  <a:rPr lang="en-GB" sz="1000" dirty="0"/>
                  <a:t>R:233</a:t>
                </a:r>
                <a:r>
                  <a:rPr lang="en-GB" sz="1000" baseline="0" dirty="0"/>
                  <a:t>  G:69  B:140</a:t>
                </a:r>
                <a:endParaRPr lang="en-US" sz="1000" dirty="0"/>
              </a:p>
            </p:txBody>
          </p:sp>
        </p:grpSp>
        <p:grpSp>
          <p:nvGrpSpPr>
            <p:cNvPr id="78" name="Group 52"/>
            <p:cNvGrpSpPr/>
            <p:nvPr userDrawn="1"/>
          </p:nvGrpSpPr>
          <p:grpSpPr>
            <a:xfrm>
              <a:off x="-2982575" y="5281463"/>
              <a:ext cx="2863476" cy="307777"/>
              <a:chOff x="-2928990" y="-44217"/>
              <a:chExt cx="2643206" cy="307777"/>
            </a:xfrm>
          </p:grpSpPr>
          <p:sp>
            <p:nvSpPr>
              <p:cNvPr id="82" name="Rectangle 81"/>
              <p:cNvSpPr/>
              <p:nvPr userDrawn="1"/>
            </p:nvSpPr>
            <p:spPr>
              <a:xfrm>
                <a:off x="-2928990" y="-44217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-2500362" y="-44217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Red</a:t>
                </a:r>
              </a:p>
              <a:p>
                <a:r>
                  <a:rPr lang="en-GB" sz="1000" dirty="0"/>
                  <a:t>R:200</a:t>
                </a:r>
                <a:r>
                  <a:rPr lang="en-GB" sz="1000" baseline="0" dirty="0"/>
                  <a:t>  G:30  B:69</a:t>
                </a:r>
                <a:endParaRPr lang="en-US" sz="1000" dirty="0"/>
              </a:p>
            </p:txBody>
          </p:sp>
        </p:grpSp>
        <p:grpSp>
          <p:nvGrpSpPr>
            <p:cNvPr id="79" name="Group 55"/>
            <p:cNvGrpSpPr/>
            <p:nvPr userDrawn="1"/>
          </p:nvGrpSpPr>
          <p:grpSpPr>
            <a:xfrm>
              <a:off x="-2982575" y="6145559"/>
              <a:ext cx="2863476" cy="307777"/>
              <a:chOff x="-2928990" y="408746"/>
              <a:chExt cx="2643206" cy="307777"/>
            </a:xfrm>
          </p:grpSpPr>
          <p:sp>
            <p:nvSpPr>
              <p:cNvPr id="80" name="Rectangle 79"/>
              <p:cNvSpPr/>
              <p:nvPr userDrawn="1"/>
            </p:nvSpPr>
            <p:spPr>
              <a:xfrm>
                <a:off x="-2928990" y="408746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-2500362" y="408746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Orange</a:t>
                </a:r>
              </a:p>
              <a:p>
                <a:r>
                  <a:rPr lang="en-GB" sz="1000" dirty="0"/>
                  <a:t>R:238</a:t>
                </a:r>
                <a:r>
                  <a:rPr lang="en-GB" sz="1000" baseline="0" dirty="0"/>
                  <a:t>  G:116  B:29</a:t>
                </a:r>
                <a:endParaRPr lang="en-US" sz="1000" dirty="0"/>
              </a:p>
            </p:txBody>
          </p:sp>
        </p:grp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13806877-BA01-4216-88CE-219A8CE4A280}"/>
              </a:ext>
            </a:extLst>
          </p:cNvPr>
          <p:cNvSpPr/>
          <p:nvPr userDrawn="1"/>
        </p:nvSpPr>
        <p:spPr>
          <a:xfrm>
            <a:off x="-2977008" y="4869160"/>
            <a:ext cx="309565" cy="285752"/>
          </a:xfrm>
          <a:prstGeom prst="rect">
            <a:avLst/>
          </a:prstGeom>
          <a:solidFill>
            <a:srgbClr val="952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A47EF7E-4961-40F5-A2E0-ED88A6A0CF09}"/>
              </a:ext>
            </a:extLst>
          </p:cNvPr>
          <p:cNvSpPr txBox="1"/>
          <p:nvPr userDrawn="1"/>
        </p:nvSpPr>
        <p:spPr>
          <a:xfrm>
            <a:off x="-2512661" y="4869160"/>
            <a:ext cx="239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/>
              <a:t>Plum</a:t>
            </a:r>
          </a:p>
          <a:p>
            <a:r>
              <a:rPr lang="en-GB" sz="1000" dirty="0"/>
              <a:t>R:149</a:t>
            </a:r>
            <a:r>
              <a:rPr lang="en-GB" sz="1000" baseline="0" dirty="0"/>
              <a:t>  G:46  B:100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2" r:id="rId3"/>
    <p:sldLayoutId id="2147483670" r:id="rId4"/>
    <p:sldLayoutId id="2147483668" r:id="rId5"/>
    <p:sldLayoutId id="2147483669" r:id="rId6"/>
    <p:sldLayoutId id="2147483673" r:id="rId7"/>
    <p:sldLayoutId id="2147483675" r:id="rId8"/>
    <p:sldLayoutId id="2147483676" r:id="rId9"/>
    <p:sldLayoutId id="2147483674" r:id="rId10"/>
    <p:sldLayoutId id="2147483677" r:id="rId11"/>
    <p:sldLayoutId id="2147483650" r:id="rId12"/>
    <p:sldLayoutId id="2147483652" r:id="rId13"/>
    <p:sldLayoutId id="2147483653" r:id="rId14"/>
    <p:sldLayoutId id="2147483654" r:id="rId15"/>
    <p:sldLayoutId id="2147483655" r:id="rId16"/>
    <p:sldLayoutId id="2147483660" r:id="rId17"/>
    <p:sldLayoutId id="2147483678" r:id="rId18"/>
    <p:sldLayoutId id="2147483679" r:id="rId19"/>
    <p:sldLayoutId id="2147483697" r:id="rId20"/>
    <p:sldLayoutId id="2147483698" r:id="rId2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5pPr>
      <a:lvl6pPr marL="457224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6pPr>
      <a:lvl7pPr marL="914446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7pPr>
      <a:lvl8pPr marL="1371668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8pPr>
      <a:lvl9pPr marL="1828892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69889" indent="-269889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 sz="2000">
          <a:solidFill>
            <a:srgbClr val="3F4548"/>
          </a:solidFill>
          <a:latin typeface="+mn-lt"/>
          <a:ea typeface="+mn-ea"/>
          <a:cs typeface="+mn-cs"/>
        </a:defRPr>
      </a:lvl1pPr>
      <a:lvl2pPr marL="717586" indent="-268301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1800">
          <a:solidFill>
            <a:srgbClr val="3F4548"/>
          </a:solidFill>
          <a:latin typeface="+mn-lt"/>
          <a:cs typeface="+mn-cs"/>
        </a:defRPr>
      </a:lvl2pPr>
      <a:lvl3pPr marL="1071617" indent="-17463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 sz="1600">
          <a:solidFill>
            <a:srgbClr val="3F4548"/>
          </a:solidFill>
          <a:latin typeface="+mn-lt"/>
          <a:cs typeface="+mn-cs"/>
        </a:defRPr>
      </a:lvl3pPr>
      <a:lvl4pPr marL="1433585" indent="-18257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1400">
          <a:solidFill>
            <a:srgbClr val="3F4548"/>
          </a:solidFill>
          <a:latin typeface="+mn-lt"/>
          <a:cs typeface="+mn-cs"/>
        </a:defRPr>
      </a:lvl4pPr>
      <a:lvl5pPr marL="1792377" indent="-176222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200">
          <a:solidFill>
            <a:srgbClr val="3F4548"/>
          </a:solidFill>
          <a:latin typeface="+mn-lt"/>
          <a:cs typeface="+mn-cs"/>
        </a:defRPr>
      </a:lvl5pPr>
      <a:lvl6pPr marL="2249600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6pPr>
      <a:lvl7pPr marL="2706823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7pPr>
      <a:lvl8pPr marL="3164046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8pPr>
      <a:lvl9pPr marL="3621269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5" y="404813"/>
            <a:ext cx="110553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5" y="1557338"/>
            <a:ext cx="11055349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7054" y="6410325"/>
            <a:ext cx="2688166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0D5A5B80-4E0E-41F8-BFF5-504EC24C412E}" type="datetime4">
              <a:rPr lang="en-GB" smtClean="0"/>
              <a:pPr/>
              <a:t>11 September 2023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15223" y="6410325"/>
            <a:ext cx="7452777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548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01353" y="6402396"/>
            <a:ext cx="863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4423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0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563121"/>
            <a:ext cx="1656184" cy="67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4"/>
          <p:cNvGrpSpPr/>
          <p:nvPr userDrawn="1"/>
        </p:nvGrpSpPr>
        <p:grpSpPr>
          <a:xfrm>
            <a:off x="-3137354" y="0"/>
            <a:ext cx="3018256" cy="6858000"/>
            <a:chOff x="-3137354" y="0"/>
            <a:chExt cx="3018256" cy="6858000"/>
          </a:xfrm>
        </p:grpSpPr>
        <p:sp>
          <p:nvSpPr>
            <p:cNvPr id="62" name="Rectangle 6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-2982572" y="99308"/>
              <a:ext cx="2839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chemeClr val="accent2"/>
                  </a:solidFill>
                </a:rPr>
                <a:t>Colour</a:t>
              </a:r>
              <a:r>
                <a:rPr lang="en-GB" sz="1000" b="1" baseline="0" dirty="0">
                  <a:solidFill>
                    <a:schemeClr val="accent2"/>
                  </a:solidFill>
                </a:rPr>
                <a:t> palette for PowerPoint presentations</a:t>
              </a:r>
              <a:endParaRPr lang="en-US" sz="10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64" name="Group 58"/>
            <p:cNvGrpSpPr/>
            <p:nvPr userDrawn="1"/>
          </p:nvGrpSpPr>
          <p:grpSpPr>
            <a:xfrm>
              <a:off x="-2982571" y="476672"/>
              <a:ext cx="2863473" cy="307777"/>
              <a:chOff x="-2982571" y="476672"/>
              <a:chExt cx="2863473" cy="307777"/>
            </a:xfrm>
          </p:grpSpPr>
          <p:sp>
            <p:nvSpPr>
              <p:cNvPr id="10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1"/>
              <p:cNvSpPr txBox="1"/>
              <p:nvPr userDrawn="1"/>
            </p:nvSpPr>
            <p:spPr>
              <a:xfrm>
                <a:off x="-2518224" y="476672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Dark blue</a:t>
                </a:r>
              </a:p>
              <a:p>
                <a:r>
                  <a:rPr lang="en-GB" sz="1000" dirty="0"/>
                  <a:t>R:17</a:t>
                </a:r>
                <a:r>
                  <a:rPr lang="en-GB" sz="1000" baseline="0" dirty="0"/>
                  <a:t>  G:52  B:88</a:t>
                </a:r>
                <a:endParaRPr lang="en-US" sz="1000" dirty="0"/>
              </a:p>
            </p:txBody>
          </p:sp>
        </p:grpSp>
        <p:grpSp>
          <p:nvGrpSpPr>
            <p:cNvPr id="65" name="Group 13"/>
            <p:cNvGrpSpPr/>
            <p:nvPr userDrawn="1"/>
          </p:nvGrpSpPr>
          <p:grpSpPr>
            <a:xfrm>
              <a:off x="-2982575" y="882170"/>
              <a:ext cx="2863476" cy="307777"/>
              <a:chOff x="-2928990" y="365095"/>
              <a:chExt cx="2643206" cy="307777"/>
            </a:xfrm>
          </p:grpSpPr>
          <p:sp>
            <p:nvSpPr>
              <p:cNvPr id="10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5"/>
              <p:cNvSpPr txBox="1"/>
              <p:nvPr userDrawn="1"/>
            </p:nvSpPr>
            <p:spPr>
              <a:xfrm>
                <a:off x="-2500362" y="365095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Gold</a:t>
                </a:r>
              </a:p>
              <a:p>
                <a:r>
                  <a:rPr lang="en-GB" sz="1000" dirty="0"/>
                  <a:t>R:217</a:t>
                </a:r>
                <a:r>
                  <a:rPr lang="en-GB" sz="1000" baseline="0" dirty="0"/>
                  <a:t>  G:171  B:22</a:t>
                </a:r>
                <a:endParaRPr lang="en-US" sz="800" dirty="0"/>
              </a:p>
            </p:txBody>
          </p:sp>
        </p:grpSp>
        <p:grpSp>
          <p:nvGrpSpPr>
            <p:cNvPr id="66" name="Group 16"/>
            <p:cNvGrpSpPr/>
            <p:nvPr userDrawn="1"/>
          </p:nvGrpSpPr>
          <p:grpSpPr>
            <a:xfrm>
              <a:off x="-2982575" y="1277829"/>
              <a:ext cx="2863476" cy="307777"/>
              <a:chOff x="-2928990" y="63509"/>
              <a:chExt cx="2643206" cy="307777"/>
            </a:xfrm>
          </p:grpSpPr>
          <p:sp>
            <p:nvSpPr>
              <p:cNvPr id="10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8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Mid blue</a:t>
                </a:r>
              </a:p>
              <a:p>
                <a:r>
                  <a:rPr lang="en-GB" sz="1000" dirty="0"/>
                  <a:t>R:64</a:t>
                </a:r>
                <a:r>
                  <a:rPr lang="en-GB" sz="1000" baseline="0" dirty="0"/>
                  <a:t>  G:150  B:184</a:t>
                </a:r>
                <a:endParaRPr lang="en-US" sz="1000" dirty="0"/>
              </a:p>
            </p:txBody>
          </p:sp>
        </p:grpSp>
        <p:sp>
          <p:nvSpPr>
            <p:cNvPr id="67" name="TextBox 66"/>
            <p:cNvSpPr txBox="1"/>
            <p:nvPr userDrawn="1"/>
          </p:nvSpPr>
          <p:spPr>
            <a:xfrm>
              <a:off x="-2982571" y="2122984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chemeClr val="accent1"/>
                  </a:solidFill>
                </a:rPr>
                <a:t>Secondary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-2982571" y="260648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2419350" algn="l"/>
                </a:tabLst>
              </a:pPr>
              <a:r>
                <a:rPr lang="en-GB" sz="1000" b="1" dirty="0">
                  <a:solidFill>
                    <a:schemeClr val="accent1"/>
                  </a:solidFill>
                </a:rPr>
                <a:t>Primary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69" name="Group 24"/>
            <p:cNvGrpSpPr/>
            <p:nvPr userDrawn="1"/>
          </p:nvGrpSpPr>
          <p:grpSpPr>
            <a:xfrm>
              <a:off x="-2982575" y="1688965"/>
              <a:ext cx="2863476" cy="307777"/>
              <a:chOff x="-2928990" y="63509"/>
              <a:chExt cx="2643206" cy="307777"/>
            </a:xfrm>
          </p:grpSpPr>
          <p:sp>
            <p:nvSpPr>
              <p:cNvPr id="100" name="Rectangle 99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100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Light grey</a:t>
                </a:r>
              </a:p>
              <a:p>
                <a:r>
                  <a:rPr lang="en-GB" sz="1000" dirty="0"/>
                  <a:t>R:220</a:t>
                </a:r>
                <a:r>
                  <a:rPr lang="en-GB" sz="1000" baseline="0" dirty="0"/>
                  <a:t>  G:221  B:217</a:t>
                </a:r>
                <a:endParaRPr lang="en-US" sz="1000" dirty="0"/>
              </a:p>
            </p:txBody>
          </p:sp>
        </p:grpSp>
        <p:grpSp>
          <p:nvGrpSpPr>
            <p:cNvPr id="70" name="Group 27"/>
            <p:cNvGrpSpPr/>
            <p:nvPr userDrawn="1"/>
          </p:nvGrpSpPr>
          <p:grpSpPr>
            <a:xfrm>
              <a:off x="-2982575" y="2373330"/>
              <a:ext cx="2863476" cy="307777"/>
              <a:chOff x="-2928990" y="336738"/>
              <a:chExt cx="2643206" cy="307777"/>
            </a:xfrm>
          </p:grpSpPr>
          <p:sp>
            <p:nvSpPr>
              <p:cNvPr id="98" name="Rectangle 97"/>
              <p:cNvSpPr/>
              <p:nvPr userDrawn="1"/>
            </p:nvSpPr>
            <p:spPr>
              <a:xfrm>
                <a:off x="-2928990" y="33673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TextBox 98"/>
              <p:cNvSpPr txBox="1"/>
              <p:nvPr userDrawn="1"/>
            </p:nvSpPr>
            <p:spPr>
              <a:xfrm>
                <a:off x="-2500362" y="33673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Pea green</a:t>
                </a:r>
              </a:p>
              <a:p>
                <a:r>
                  <a:rPr lang="en-GB" sz="1000" dirty="0"/>
                  <a:t>R:121</a:t>
                </a:r>
                <a:r>
                  <a:rPr lang="en-GB" sz="1000" baseline="0" dirty="0"/>
                  <a:t>  G:163  B:42</a:t>
                </a:r>
                <a:endParaRPr lang="en-US" sz="1000" dirty="0"/>
              </a:p>
            </p:txBody>
          </p:sp>
        </p:grpSp>
        <p:grpSp>
          <p:nvGrpSpPr>
            <p:cNvPr id="71" name="Group 60"/>
            <p:cNvGrpSpPr/>
            <p:nvPr userDrawn="1"/>
          </p:nvGrpSpPr>
          <p:grpSpPr>
            <a:xfrm>
              <a:off x="-2982571" y="2784466"/>
              <a:ext cx="2863473" cy="307777"/>
              <a:chOff x="-2982571" y="2784466"/>
              <a:chExt cx="2863473" cy="307777"/>
            </a:xfrm>
          </p:grpSpPr>
          <p:sp>
            <p:nvSpPr>
              <p:cNvPr id="96" name="Rectangle 95"/>
              <p:cNvSpPr/>
              <p:nvPr userDrawn="1"/>
            </p:nvSpPr>
            <p:spPr>
              <a:xfrm>
                <a:off x="-2982571" y="2784466"/>
                <a:ext cx="309565" cy="285752"/>
              </a:xfrm>
              <a:prstGeom prst="rect">
                <a:avLst/>
              </a:prstGeom>
              <a:solidFill>
                <a:srgbClr val="008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96"/>
              <p:cNvSpPr txBox="1"/>
              <p:nvPr userDrawn="1"/>
            </p:nvSpPr>
            <p:spPr>
              <a:xfrm>
                <a:off x="-2518224" y="2784466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Forest green</a:t>
                </a:r>
              </a:p>
              <a:p>
                <a:r>
                  <a:rPr lang="en-GB" sz="1000" dirty="0"/>
                  <a:t>R:</a:t>
                </a:r>
                <a:r>
                  <a:rPr lang="en-GB" sz="1000" baseline="0" dirty="0"/>
                  <a:t>0 G:132  B:82</a:t>
                </a:r>
                <a:endParaRPr lang="en-US" sz="1000" dirty="0"/>
              </a:p>
            </p:txBody>
          </p:sp>
        </p:grpSp>
        <p:grpSp>
          <p:nvGrpSpPr>
            <p:cNvPr id="72" name="Group 33"/>
            <p:cNvGrpSpPr/>
            <p:nvPr userDrawn="1"/>
          </p:nvGrpSpPr>
          <p:grpSpPr>
            <a:xfrm>
              <a:off x="-2982575" y="3195602"/>
              <a:ext cx="2863476" cy="307777"/>
              <a:chOff x="-2928990" y="336738"/>
              <a:chExt cx="2643206" cy="307777"/>
            </a:xfrm>
          </p:grpSpPr>
          <p:sp>
            <p:nvSpPr>
              <p:cNvPr id="94" name="Rectangle 93"/>
              <p:cNvSpPr/>
              <p:nvPr userDrawn="1"/>
            </p:nvSpPr>
            <p:spPr>
              <a:xfrm>
                <a:off x="-2928990" y="33673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/>
              <p:cNvSpPr txBox="1"/>
              <p:nvPr userDrawn="1"/>
            </p:nvSpPr>
            <p:spPr>
              <a:xfrm>
                <a:off x="-2500362" y="33673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Bottle green</a:t>
                </a:r>
              </a:p>
              <a:p>
                <a:r>
                  <a:rPr lang="en-GB" sz="1000" dirty="0"/>
                  <a:t>R:17</a:t>
                </a:r>
                <a:r>
                  <a:rPr lang="en-GB" sz="1000" baseline="0" dirty="0"/>
                  <a:t>  G:179  B:162</a:t>
                </a:r>
                <a:endParaRPr lang="en-US" sz="1000" dirty="0"/>
              </a:p>
            </p:txBody>
          </p:sp>
        </p:grpSp>
        <p:grpSp>
          <p:nvGrpSpPr>
            <p:cNvPr id="74" name="Group 63"/>
            <p:cNvGrpSpPr/>
            <p:nvPr userDrawn="1"/>
          </p:nvGrpSpPr>
          <p:grpSpPr>
            <a:xfrm>
              <a:off x="-2982571" y="3645024"/>
              <a:ext cx="2863473" cy="307777"/>
              <a:chOff x="-2982571" y="3645024"/>
              <a:chExt cx="2863473" cy="307777"/>
            </a:xfrm>
          </p:grpSpPr>
          <p:sp>
            <p:nvSpPr>
              <p:cNvPr id="90" name="Rectangle 89"/>
              <p:cNvSpPr/>
              <p:nvPr userDrawn="1"/>
            </p:nvSpPr>
            <p:spPr>
              <a:xfrm>
                <a:off x="-2982571" y="364502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extBox 90"/>
              <p:cNvSpPr txBox="1"/>
              <p:nvPr userDrawn="1"/>
            </p:nvSpPr>
            <p:spPr>
              <a:xfrm>
                <a:off x="-2518224" y="3645024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Light blue</a:t>
                </a:r>
              </a:p>
              <a:p>
                <a:r>
                  <a:rPr lang="en-GB" sz="1000" dirty="0"/>
                  <a:t>R:124</a:t>
                </a:r>
                <a:r>
                  <a:rPr lang="en-GB" sz="1000" baseline="0" dirty="0"/>
                  <a:t>  G:179  B:225</a:t>
                </a:r>
                <a:endParaRPr lang="en-US" sz="1000" dirty="0"/>
              </a:p>
            </p:txBody>
          </p:sp>
        </p:grpSp>
        <p:grpSp>
          <p:nvGrpSpPr>
            <p:cNvPr id="75" name="Group 43"/>
            <p:cNvGrpSpPr/>
            <p:nvPr userDrawn="1"/>
          </p:nvGrpSpPr>
          <p:grpSpPr>
            <a:xfrm>
              <a:off x="-2982575" y="4056160"/>
              <a:ext cx="2863476" cy="307777"/>
              <a:chOff x="-2928990" y="-36112"/>
              <a:chExt cx="2643206" cy="307777"/>
            </a:xfrm>
          </p:grpSpPr>
          <p:sp>
            <p:nvSpPr>
              <p:cNvPr id="88" name="Rectangle 87"/>
              <p:cNvSpPr/>
              <p:nvPr userDrawn="1"/>
            </p:nvSpPr>
            <p:spPr>
              <a:xfrm>
                <a:off x="-2928990" y="-36112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/>
              <p:cNvSpPr txBox="1"/>
              <p:nvPr userDrawn="1"/>
            </p:nvSpPr>
            <p:spPr>
              <a:xfrm>
                <a:off x="-2500362" y="-36112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Violet</a:t>
                </a:r>
              </a:p>
              <a:p>
                <a:r>
                  <a:rPr lang="en-GB" sz="1000" dirty="0"/>
                  <a:t>R:128</a:t>
                </a:r>
                <a:r>
                  <a:rPr lang="en-GB" sz="1000" baseline="0" dirty="0"/>
                  <a:t>  G:118  B:207</a:t>
                </a:r>
                <a:endParaRPr lang="en-US" sz="1000" dirty="0"/>
              </a:p>
            </p:txBody>
          </p:sp>
        </p:grpSp>
        <p:grpSp>
          <p:nvGrpSpPr>
            <p:cNvPr id="76" name="Group 46"/>
            <p:cNvGrpSpPr/>
            <p:nvPr userDrawn="1"/>
          </p:nvGrpSpPr>
          <p:grpSpPr>
            <a:xfrm>
              <a:off x="-2982575" y="4467296"/>
              <a:ext cx="2863476" cy="307777"/>
              <a:chOff x="-2928990" y="-36112"/>
              <a:chExt cx="2643206" cy="307777"/>
            </a:xfrm>
          </p:grpSpPr>
          <p:sp>
            <p:nvSpPr>
              <p:cNvPr id="86" name="Rectangle 85"/>
              <p:cNvSpPr/>
              <p:nvPr userDrawn="1"/>
            </p:nvSpPr>
            <p:spPr>
              <a:xfrm>
                <a:off x="-2928990" y="-36112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/>
              <p:cNvSpPr txBox="1"/>
              <p:nvPr userDrawn="1"/>
            </p:nvSpPr>
            <p:spPr>
              <a:xfrm>
                <a:off x="-2500362" y="-36112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Purple</a:t>
                </a:r>
              </a:p>
              <a:p>
                <a:r>
                  <a:rPr lang="en-GB" sz="1000" dirty="0"/>
                  <a:t>R:143</a:t>
                </a:r>
                <a:r>
                  <a:rPr lang="en-GB" sz="1000" baseline="0" dirty="0"/>
                  <a:t>  G:70  B:147</a:t>
                </a:r>
                <a:endParaRPr lang="en-US" sz="1000" dirty="0"/>
              </a:p>
            </p:txBody>
          </p:sp>
        </p:grpSp>
        <p:grpSp>
          <p:nvGrpSpPr>
            <p:cNvPr id="77" name="Group 49"/>
            <p:cNvGrpSpPr/>
            <p:nvPr userDrawn="1"/>
          </p:nvGrpSpPr>
          <p:grpSpPr>
            <a:xfrm>
              <a:off x="-2982575" y="5713511"/>
              <a:ext cx="2863476" cy="307777"/>
              <a:chOff x="-2928990" y="798967"/>
              <a:chExt cx="2643206" cy="307777"/>
            </a:xfrm>
          </p:grpSpPr>
          <p:sp>
            <p:nvSpPr>
              <p:cNvPr id="84" name="Rectangle 83"/>
              <p:cNvSpPr/>
              <p:nvPr userDrawn="1"/>
            </p:nvSpPr>
            <p:spPr>
              <a:xfrm>
                <a:off x="-2928990" y="798967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/>
              <p:cNvSpPr txBox="1"/>
              <p:nvPr userDrawn="1"/>
            </p:nvSpPr>
            <p:spPr>
              <a:xfrm>
                <a:off x="-2500362" y="798967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err="1"/>
                  <a:t>Fuscia</a:t>
                </a:r>
                <a:endParaRPr lang="en-GB" sz="1000" dirty="0"/>
              </a:p>
              <a:p>
                <a:r>
                  <a:rPr lang="en-GB" sz="1000" dirty="0"/>
                  <a:t>R:233</a:t>
                </a:r>
                <a:r>
                  <a:rPr lang="en-GB" sz="1000" baseline="0" dirty="0"/>
                  <a:t>  G:69  B:140</a:t>
                </a:r>
                <a:endParaRPr lang="en-US" sz="1000" dirty="0"/>
              </a:p>
            </p:txBody>
          </p:sp>
        </p:grpSp>
        <p:grpSp>
          <p:nvGrpSpPr>
            <p:cNvPr id="78" name="Group 52"/>
            <p:cNvGrpSpPr/>
            <p:nvPr userDrawn="1"/>
          </p:nvGrpSpPr>
          <p:grpSpPr>
            <a:xfrm>
              <a:off x="-2982575" y="5281463"/>
              <a:ext cx="2863476" cy="307777"/>
              <a:chOff x="-2928990" y="-44217"/>
              <a:chExt cx="2643206" cy="307777"/>
            </a:xfrm>
          </p:grpSpPr>
          <p:sp>
            <p:nvSpPr>
              <p:cNvPr id="82" name="Rectangle 81"/>
              <p:cNvSpPr/>
              <p:nvPr userDrawn="1"/>
            </p:nvSpPr>
            <p:spPr>
              <a:xfrm>
                <a:off x="-2928990" y="-44217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-2500362" y="-44217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Red</a:t>
                </a:r>
              </a:p>
              <a:p>
                <a:r>
                  <a:rPr lang="en-GB" sz="1000" dirty="0"/>
                  <a:t>R:200</a:t>
                </a:r>
                <a:r>
                  <a:rPr lang="en-GB" sz="1000" baseline="0" dirty="0"/>
                  <a:t>  G:30  B:69</a:t>
                </a:r>
                <a:endParaRPr lang="en-US" sz="1000" dirty="0"/>
              </a:p>
            </p:txBody>
          </p:sp>
        </p:grpSp>
        <p:grpSp>
          <p:nvGrpSpPr>
            <p:cNvPr id="79" name="Group 55"/>
            <p:cNvGrpSpPr/>
            <p:nvPr userDrawn="1"/>
          </p:nvGrpSpPr>
          <p:grpSpPr>
            <a:xfrm>
              <a:off x="-2982575" y="6145559"/>
              <a:ext cx="2863476" cy="307777"/>
              <a:chOff x="-2928990" y="408746"/>
              <a:chExt cx="2643206" cy="307777"/>
            </a:xfrm>
          </p:grpSpPr>
          <p:sp>
            <p:nvSpPr>
              <p:cNvPr id="80" name="Rectangle 79"/>
              <p:cNvSpPr/>
              <p:nvPr userDrawn="1"/>
            </p:nvSpPr>
            <p:spPr>
              <a:xfrm>
                <a:off x="-2928990" y="408746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-2500362" y="408746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Orange</a:t>
                </a:r>
              </a:p>
              <a:p>
                <a:r>
                  <a:rPr lang="en-GB" sz="1000" dirty="0"/>
                  <a:t>R:238</a:t>
                </a:r>
                <a:r>
                  <a:rPr lang="en-GB" sz="1000" baseline="0" dirty="0"/>
                  <a:t>  G:116  B:29</a:t>
                </a:r>
                <a:endParaRPr lang="en-US" sz="1000" dirty="0"/>
              </a:p>
            </p:txBody>
          </p:sp>
        </p:grp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13806877-BA01-4216-88CE-219A8CE4A280}"/>
              </a:ext>
            </a:extLst>
          </p:cNvPr>
          <p:cNvSpPr/>
          <p:nvPr userDrawn="1"/>
        </p:nvSpPr>
        <p:spPr>
          <a:xfrm>
            <a:off x="-2977008" y="4869160"/>
            <a:ext cx="309565" cy="285752"/>
          </a:xfrm>
          <a:prstGeom prst="rect">
            <a:avLst/>
          </a:prstGeom>
          <a:solidFill>
            <a:srgbClr val="952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A47EF7E-4961-40F5-A2E0-ED88A6A0CF09}"/>
              </a:ext>
            </a:extLst>
          </p:cNvPr>
          <p:cNvSpPr txBox="1"/>
          <p:nvPr userDrawn="1"/>
        </p:nvSpPr>
        <p:spPr>
          <a:xfrm>
            <a:off x="-2512661" y="4869160"/>
            <a:ext cx="239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/>
              <a:t>Plum</a:t>
            </a:r>
          </a:p>
          <a:p>
            <a:r>
              <a:rPr lang="en-GB" sz="1000" dirty="0"/>
              <a:t>R:149</a:t>
            </a:r>
            <a:r>
              <a:rPr lang="en-GB" sz="1000" baseline="0" dirty="0"/>
              <a:t>  G:46  B:100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2421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5pPr>
      <a:lvl6pPr marL="457224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6pPr>
      <a:lvl7pPr marL="914446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7pPr>
      <a:lvl8pPr marL="1371668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8pPr>
      <a:lvl9pPr marL="1828892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69889" indent="-269889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 sz="2000">
          <a:solidFill>
            <a:srgbClr val="3F4548"/>
          </a:solidFill>
          <a:latin typeface="+mn-lt"/>
          <a:ea typeface="+mn-ea"/>
          <a:cs typeface="+mn-cs"/>
        </a:defRPr>
      </a:lvl1pPr>
      <a:lvl2pPr marL="717586" indent="-268301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1800">
          <a:solidFill>
            <a:srgbClr val="3F4548"/>
          </a:solidFill>
          <a:latin typeface="+mn-lt"/>
          <a:cs typeface="+mn-cs"/>
        </a:defRPr>
      </a:lvl2pPr>
      <a:lvl3pPr marL="1071617" indent="-17463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 sz="1600">
          <a:solidFill>
            <a:srgbClr val="3F4548"/>
          </a:solidFill>
          <a:latin typeface="+mn-lt"/>
          <a:cs typeface="+mn-cs"/>
        </a:defRPr>
      </a:lvl3pPr>
      <a:lvl4pPr marL="1433585" indent="-18257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1400">
          <a:solidFill>
            <a:srgbClr val="3F4548"/>
          </a:solidFill>
          <a:latin typeface="+mn-lt"/>
          <a:cs typeface="+mn-cs"/>
        </a:defRPr>
      </a:lvl4pPr>
      <a:lvl5pPr marL="1792377" indent="-176222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200">
          <a:solidFill>
            <a:srgbClr val="3F4548"/>
          </a:solidFill>
          <a:latin typeface="+mn-lt"/>
          <a:cs typeface="+mn-cs"/>
        </a:defRPr>
      </a:lvl5pPr>
      <a:lvl6pPr marL="2249600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6pPr>
      <a:lvl7pPr marL="2706823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7pPr>
      <a:lvl8pPr marL="3164046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8pPr>
      <a:lvl9pPr marL="3621269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sphweb.bumc.bu.edu/otlt/mph-modules/bs/bs704_survival/BS704_Survival_print.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.png"/><Relationship Id="rId4" Type="http://schemas.openxmlformats.org/officeDocument/2006/relationships/hyperlink" Target="https://jdemeritt.weebly.com/uploads/2/2/7/7/22771764/cox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0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blog/using-ai-to-give-doctors-a-48-hour-head-start-on-life-threatening-illness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www.bmj.com/content/339/bmj.b3677" TargetMode="External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epmind.com/blog/using-ai-to-give-doctors-a-48-hour-head-start-on-life-threatening-illness" TargetMode="External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s://www.nature.com/articles/s41746-020-0301-z" TargetMode="Externa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s://www.nature.com/articles/s41746-018-0029-1" TargetMode="Externa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s://academic.oup.com/jamia/article/30/2/367/6839857?login=false" TargetMode="Externa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rep46226" TargetMode="External"/><Relationship Id="rId2" Type="http://schemas.openxmlformats.org/officeDocument/2006/relationships/hyperlink" Target="https://www.nature.com/articles/s41746-021-00406-7" TargetMode="Externa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actuary.com/features/2021/10/04/patient-data-pipeline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A85FD-B423-4372-B386-83D41C0717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Machine learning in mortality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C8E486-5A21-458D-AD43-DDC813D5D1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Matthew Edwards, John Ng, Dan Ryan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8DFF9-8FEA-40C5-B83A-8C459DFF1D2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744C141-B97D-4979-AB76-E8E6AB76C28B}" type="datetime4">
              <a:rPr lang="en-GB" smtClean="0"/>
              <a:pPr/>
              <a:t>11 September 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954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D6A817F-2F5F-48F0-B08E-E8BC6A0C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90" y="365126"/>
            <a:ext cx="8955551" cy="473074"/>
          </a:xfrm>
        </p:spPr>
        <p:txBody>
          <a:bodyPr/>
          <a:lstStyle/>
          <a:p>
            <a:r>
              <a:rPr lang="en-GB" dirty="0"/>
              <a:t>Discrete-Time vs Continuous-Time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520AFA-AE44-4BC3-9D99-BB2BA1187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089" y="1314121"/>
            <a:ext cx="10850452" cy="1913263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             1. Discrete Time</a:t>
            </a:r>
          </a:p>
          <a:p>
            <a:r>
              <a:rPr lang="en-GB" sz="1800" dirty="0"/>
              <a:t>Mortality in pre-specified time intervals (e.g. one year) </a:t>
            </a:r>
          </a:p>
          <a:p>
            <a:r>
              <a:rPr lang="en-GB" sz="1800" dirty="0"/>
              <a:t>Allows application of binary classification method (</a:t>
            </a:r>
            <a:r>
              <a:rPr lang="en-GB" sz="1800" i="1" dirty="0"/>
              <a:t>classical regression </a:t>
            </a:r>
            <a:r>
              <a:rPr lang="en-GB" sz="1800" dirty="0"/>
              <a:t>problem)</a:t>
            </a:r>
          </a:p>
          <a:p>
            <a:r>
              <a:rPr lang="en-GB" sz="1800" dirty="0"/>
              <a:t>Convenient, but loses information by discretizing time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15B9CA-CF3A-4FD1-8236-1718418039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Multivariate Mortality Modelling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BA0CF2-7CEA-4905-ACF3-E8166AD75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325" y="3429000"/>
            <a:ext cx="4303349" cy="27374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119ED8-956D-4593-96AF-BB53354249E0}"/>
              </a:ext>
            </a:extLst>
          </p:cNvPr>
          <p:cNvSpPr txBox="1"/>
          <p:nvPr/>
        </p:nvSpPr>
        <p:spPr>
          <a:xfrm>
            <a:off x="9444393" y="6360799"/>
            <a:ext cx="3725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</a:t>
            </a:r>
            <a:r>
              <a:rPr lang="en-GB" sz="1200" u="sng" dirty="0">
                <a:solidFill>
                  <a:schemeClr val="accent2"/>
                </a:solidFill>
              </a:rPr>
              <a:t>opus1993.github.io</a:t>
            </a:r>
          </a:p>
          <a:p>
            <a:r>
              <a:rPr lang="en-GB" sz="1200" dirty="0">
                <a:solidFill>
                  <a:schemeClr val="accent2"/>
                </a:solidFill>
              </a:rPr>
              <a:t>             </a:t>
            </a:r>
            <a:r>
              <a:rPr lang="en-GB" sz="1200" u="sng" dirty="0">
                <a:solidFill>
                  <a:schemeClr val="accent2"/>
                </a:solidFill>
              </a:rPr>
              <a:t>Wikimedia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D366195-6CF2-DC2C-7DEB-DA066C85421B}"/>
              </a:ext>
            </a:extLst>
          </p:cNvPr>
          <p:cNvSpPr txBox="1">
            <a:spLocks/>
          </p:cNvSpPr>
          <p:nvPr/>
        </p:nvSpPr>
        <p:spPr>
          <a:xfrm>
            <a:off x="607089" y="3668947"/>
            <a:ext cx="6766349" cy="170997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E31B23"/>
              </a:buClr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SzPct val="100000"/>
              <a:buFont typeface="System Font Regular"/>
              <a:buChar char="–"/>
              <a:tabLst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8580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580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1800" b="1" dirty="0"/>
              <a:t>	2. Continuous Time</a:t>
            </a:r>
          </a:p>
          <a:p>
            <a:r>
              <a:rPr lang="en-GB" sz="1800" dirty="0"/>
              <a:t>Insurers and pension schemes collect experience data on individual policyholders for a period of time until a particular event (death or lapse) = Longitudinal study</a:t>
            </a:r>
          </a:p>
          <a:p>
            <a:r>
              <a:rPr lang="en-GB" sz="1800" dirty="0"/>
              <a:t>When death happens outside of the observation period, leading to incomplete observations (</a:t>
            </a:r>
            <a:r>
              <a:rPr lang="en-GB" sz="1800" i="1" dirty="0"/>
              <a:t>censored regression </a:t>
            </a:r>
            <a:r>
              <a:rPr lang="en-GB" sz="1800" dirty="0"/>
              <a:t>problem)</a:t>
            </a:r>
          </a:p>
          <a:p>
            <a:r>
              <a:rPr lang="en-GB" sz="1800" dirty="0"/>
              <a:t>Time-to-event data</a:t>
            </a:r>
          </a:p>
          <a:p>
            <a:endParaRPr lang="en-GB" dirty="0"/>
          </a:p>
        </p:txBody>
      </p:sp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3312695-9786-613C-EF46-385FAA9E94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9" y="3474567"/>
            <a:ext cx="660879" cy="660879"/>
          </a:xfrm>
          <a:prstGeom prst="rect">
            <a:avLst/>
          </a:prstGeom>
        </p:spPr>
      </p:pic>
      <p:pic>
        <p:nvPicPr>
          <p:cNvPr id="16" name="Picture 1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56C8AC2-6293-ECE6-1219-D6806590B5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0" y="906371"/>
            <a:ext cx="1014715" cy="101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51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D6A817F-2F5F-48F0-B08E-E8BC6A0C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90" y="365126"/>
            <a:ext cx="7481833" cy="473074"/>
          </a:xfrm>
        </p:spPr>
        <p:txBody>
          <a:bodyPr/>
          <a:lstStyle/>
          <a:p>
            <a:r>
              <a:rPr lang="en-GB" dirty="0"/>
              <a:t>Survival Analysis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15B9CA-CF3A-4FD1-8236-1718418039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99165" y="6272673"/>
            <a:ext cx="6766349" cy="365125"/>
          </a:xfrm>
        </p:spPr>
        <p:txBody>
          <a:bodyPr/>
          <a:lstStyle/>
          <a:p>
            <a:r>
              <a:rPr lang="en-GB"/>
              <a:t>Multivariate Mortality Modelling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63DBD8-29E4-4C42-B926-3F65175FA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878" y="1752599"/>
            <a:ext cx="3946931" cy="239079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D6508B5-C1C1-42EB-B259-E46D61AD8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65" y="2190388"/>
            <a:ext cx="10993670" cy="4308910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Modelling time-to-event data requires </a:t>
            </a:r>
            <a:r>
              <a:rPr lang="en-GB" sz="2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survival analysis</a:t>
            </a:r>
            <a:endParaRPr lang="en-GB" sz="2200" b="1" dirty="0"/>
          </a:p>
          <a:p>
            <a:pPr marL="687388" lvl="1" indent="-457200">
              <a:buAutoNum type="arabicPeriod"/>
            </a:pPr>
            <a:r>
              <a:rPr lang="en-GB" sz="1800" dirty="0">
                <a:solidFill>
                  <a:srgbClr val="0065A3"/>
                </a:solidFill>
              </a:rPr>
              <a:t>Predict target variable of survival time until mortality</a:t>
            </a:r>
          </a:p>
          <a:p>
            <a:pPr marL="687388" lvl="1" indent="-457200">
              <a:buAutoNum type="arabicPeriod"/>
            </a:pPr>
            <a:r>
              <a:rPr lang="en-GB" sz="1800" dirty="0">
                <a:solidFill>
                  <a:srgbClr val="0065A3"/>
                </a:solidFill>
              </a:rPr>
              <a:t>Accounts for censoring</a:t>
            </a:r>
          </a:p>
          <a:p>
            <a:pPr marL="687388" lvl="1" indent="-457200">
              <a:buAutoNum type="arabicPeriod"/>
            </a:pPr>
            <a:r>
              <a:rPr lang="en-GB" sz="1800" dirty="0">
                <a:solidFill>
                  <a:srgbClr val="0065A3"/>
                </a:solidFill>
              </a:rPr>
              <a:t>Accounts for explanatory variables</a:t>
            </a:r>
          </a:p>
          <a:p>
            <a:pPr marL="687388" lvl="1" indent="-457200">
              <a:buAutoNum type="arabicPeriod"/>
            </a:pPr>
            <a:endParaRPr lang="en-GB" sz="1800" dirty="0">
              <a:solidFill>
                <a:srgbClr val="0065A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30188" lvl="1" indent="0">
              <a:buNone/>
            </a:pPr>
            <a:endParaRPr lang="en-GB" sz="1800" dirty="0">
              <a:solidFill>
                <a:srgbClr val="0065A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0128E1-6865-422D-99AF-1AEF728A544B}"/>
              </a:ext>
            </a:extLst>
          </p:cNvPr>
          <p:cNvSpPr txBox="1"/>
          <p:nvPr/>
        </p:nvSpPr>
        <p:spPr>
          <a:xfrm>
            <a:off x="8088922" y="6360799"/>
            <a:ext cx="3725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</a:t>
            </a:r>
            <a:r>
              <a:rPr lang="en-GB" sz="1200" dirty="0">
                <a:hlinkClick r:id="rId4"/>
              </a:rPr>
              <a:t>Boston University School of Public Health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0514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D6A817F-2F5F-48F0-B08E-E8BC6A0C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90" y="365126"/>
            <a:ext cx="7481833" cy="473074"/>
          </a:xfrm>
        </p:spPr>
        <p:txBody>
          <a:bodyPr/>
          <a:lstStyle/>
          <a:p>
            <a:r>
              <a:rPr lang="en-GB" dirty="0"/>
              <a:t>Taxonomy: Discrete-Time Survival Analysis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15B9CA-CF3A-4FD1-8236-1718418039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Multivariate Mortality Modelling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D2E2930-87B9-4EBD-ADD9-DF95A208158B}"/>
              </a:ext>
            </a:extLst>
          </p:cNvPr>
          <p:cNvGraphicFramePr/>
          <p:nvPr/>
        </p:nvGraphicFramePr>
        <p:xfrm>
          <a:off x="1601457" y="1175658"/>
          <a:ext cx="6208209" cy="4965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3A72923-B37E-40A2-8D38-DA51C9C118B1}"/>
              </a:ext>
            </a:extLst>
          </p:cNvPr>
          <p:cNvSpPr txBox="1"/>
          <p:nvPr/>
        </p:nvSpPr>
        <p:spPr>
          <a:xfrm>
            <a:off x="7379066" y="2154957"/>
            <a:ext cx="31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0431B8-0CEC-41B3-8734-715B7A756E8F}"/>
              </a:ext>
            </a:extLst>
          </p:cNvPr>
          <p:cNvSpPr txBox="1"/>
          <p:nvPr/>
        </p:nvSpPr>
        <p:spPr>
          <a:xfrm>
            <a:off x="7379066" y="2861747"/>
            <a:ext cx="31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C15086-D339-45B0-8CFA-238B86DA92FB}"/>
              </a:ext>
            </a:extLst>
          </p:cNvPr>
          <p:cNvCxnSpPr>
            <a:cxnSpLocks/>
          </p:cNvCxnSpPr>
          <p:nvPr/>
        </p:nvCxnSpPr>
        <p:spPr>
          <a:xfrm>
            <a:off x="7267856" y="4591460"/>
            <a:ext cx="1267503" cy="3324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10CEC08-79A4-44D8-A52F-377B8A84D77A}"/>
              </a:ext>
            </a:extLst>
          </p:cNvPr>
          <p:cNvSpPr txBox="1"/>
          <p:nvPr/>
        </p:nvSpPr>
        <p:spPr>
          <a:xfrm>
            <a:off x="7379066" y="1407491"/>
            <a:ext cx="31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0DFF53-D3E3-4159-8FEC-6AEAC49F49DB}"/>
              </a:ext>
            </a:extLst>
          </p:cNvPr>
          <p:cNvSpPr txBox="1"/>
          <p:nvPr/>
        </p:nvSpPr>
        <p:spPr>
          <a:xfrm>
            <a:off x="8445662" y="5955165"/>
            <a:ext cx="3087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* More commonly used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4F9AEB-BC1C-7CEE-8229-DEB9E0EB94E4}"/>
              </a:ext>
            </a:extLst>
          </p:cNvPr>
          <p:cNvGrpSpPr/>
          <p:nvPr/>
        </p:nvGrpSpPr>
        <p:grpSpPr>
          <a:xfrm>
            <a:off x="8535360" y="4144973"/>
            <a:ext cx="2151003" cy="892974"/>
            <a:chOff x="4353530" y="3116176"/>
            <a:chExt cx="1507137" cy="67762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7C75981-429F-443D-E65D-8E453327325B}"/>
                </a:ext>
              </a:extLst>
            </p:cNvPr>
            <p:cNvSpPr/>
            <p:nvPr/>
          </p:nvSpPr>
          <p:spPr>
            <a:xfrm>
              <a:off x="4353530" y="3116176"/>
              <a:ext cx="1440000" cy="6776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08E38C55-3D7C-448E-6641-B4CDE9CCAC4D}"/>
                </a:ext>
              </a:extLst>
            </p:cNvPr>
            <p:cNvSpPr txBox="1"/>
            <p:nvPr/>
          </p:nvSpPr>
          <p:spPr>
            <a:xfrm>
              <a:off x="4487116" y="3136023"/>
              <a:ext cx="1373551" cy="637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400" dirty="0"/>
                <a:t>Bagging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400" kern="1200" dirty="0"/>
                <a:t>Random Forest </a:t>
              </a:r>
              <a:endParaRPr lang="en-GB" sz="1400" kern="1200" dirty="0">
                <a:solidFill>
                  <a:schemeClr val="tx1"/>
                </a:solidFill>
              </a:endParaRP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400" dirty="0"/>
                <a:t>Gradient Boosting </a:t>
              </a:r>
              <a:endParaRPr lang="en-GB" sz="1400" kern="12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A8D0FC6-8925-CA71-DDF2-5F7193DEAF42}"/>
              </a:ext>
            </a:extLst>
          </p:cNvPr>
          <p:cNvSpPr txBox="1"/>
          <p:nvPr/>
        </p:nvSpPr>
        <p:spPr>
          <a:xfrm>
            <a:off x="10566591" y="4459855"/>
            <a:ext cx="31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66C106-971D-576C-1D18-9B726B027DB6}"/>
              </a:ext>
            </a:extLst>
          </p:cNvPr>
          <p:cNvSpPr txBox="1"/>
          <p:nvPr/>
        </p:nvSpPr>
        <p:spPr>
          <a:xfrm>
            <a:off x="10564753" y="4722424"/>
            <a:ext cx="31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</a:t>
            </a:r>
          </a:p>
        </p:txBody>
      </p:sp>
      <p:pic>
        <p:nvPicPr>
          <p:cNvPr id="16" name="Picture 1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91017CA-4697-ADCF-09A0-528D08A922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163" y="118478"/>
            <a:ext cx="1014715" cy="101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27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D6A817F-2F5F-48F0-B08E-E8BC6A0C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90" y="365126"/>
            <a:ext cx="7481833" cy="473074"/>
          </a:xfrm>
        </p:spPr>
        <p:txBody>
          <a:bodyPr/>
          <a:lstStyle/>
          <a:p>
            <a:r>
              <a:rPr lang="en-GB" dirty="0"/>
              <a:t>Choice of GLM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520AFA-AE44-4BC3-9D99-BB2BA1187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090" y="1185336"/>
            <a:ext cx="11175695" cy="430891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2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The choice of GLM depends on the nature of data:</a:t>
            </a:r>
            <a:endParaRPr lang="en-GB" sz="2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15B9CA-CF3A-4FD1-8236-1718418039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Multivariate Mortality Modelling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769D92F-BCD5-44DB-8E53-78C1C2625700}"/>
              </a:ext>
            </a:extLst>
          </p:cNvPr>
          <p:cNvGraphicFramePr/>
          <p:nvPr/>
        </p:nvGraphicFramePr>
        <p:xfrm>
          <a:off x="2330604" y="1970039"/>
          <a:ext cx="7560527" cy="4163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EDF8351-BE03-5409-3547-D478168327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16" y="94305"/>
            <a:ext cx="1014715" cy="101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17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D6A817F-2F5F-48F0-B08E-E8BC6A0C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90" y="365126"/>
            <a:ext cx="8768264" cy="473074"/>
          </a:xfrm>
        </p:spPr>
        <p:txBody>
          <a:bodyPr/>
          <a:lstStyle/>
          <a:p>
            <a:r>
              <a:rPr lang="en-GB" dirty="0"/>
              <a:t>Taxonomy: Continuous-Time Survival Analysis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15B9CA-CF3A-4FD1-8236-1718418039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Multivariate Mortality Modelling</a:t>
            </a:r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C13A88C-0F98-4E4C-92D9-8DF6CBCB2F8A}"/>
              </a:ext>
            </a:extLst>
          </p:cNvPr>
          <p:cNvGraphicFramePr/>
          <p:nvPr/>
        </p:nvGraphicFramePr>
        <p:xfrm>
          <a:off x="421739" y="975940"/>
          <a:ext cx="9140110" cy="5892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7276CA2-64DA-4D09-B3D7-B866BE10305F}"/>
              </a:ext>
            </a:extLst>
          </p:cNvPr>
          <p:cNvSpPr txBox="1"/>
          <p:nvPr/>
        </p:nvSpPr>
        <p:spPr>
          <a:xfrm>
            <a:off x="7426156" y="2031855"/>
            <a:ext cx="31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C439AE-EEA8-4B0F-8DD3-D63D8AA8FC8F}"/>
              </a:ext>
            </a:extLst>
          </p:cNvPr>
          <p:cNvSpPr txBox="1"/>
          <p:nvPr/>
        </p:nvSpPr>
        <p:spPr>
          <a:xfrm>
            <a:off x="7431147" y="2948866"/>
            <a:ext cx="31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D232D4-DD0B-4F41-A552-0D8E4262DB6F}"/>
              </a:ext>
            </a:extLst>
          </p:cNvPr>
          <p:cNvSpPr txBox="1"/>
          <p:nvPr/>
        </p:nvSpPr>
        <p:spPr>
          <a:xfrm>
            <a:off x="7426155" y="2579534"/>
            <a:ext cx="31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9F4ABF-20C5-42F7-88C7-A42A0A5B6E17}"/>
              </a:ext>
            </a:extLst>
          </p:cNvPr>
          <p:cNvSpPr txBox="1"/>
          <p:nvPr/>
        </p:nvSpPr>
        <p:spPr>
          <a:xfrm>
            <a:off x="7424150" y="4125847"/>
            <a:ext cx="31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EAD4B4-DE19-48DE-BDFE-D8E8BADBB754}"/>
              </a:ext>
            </a:extLst>
          </p:cNvPr>
          <p:cNvSpPr txBox="1"/>
          <p:nvPr/>
        </p:nvSpPr>
        <p:spPr>
          <a:xfrm>
            <a:off x="8673116" y="6256625"/>
            <a:ext cx="3087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* More commonly used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7BE939-3A08-4B31-B965-CA84D8A9EA17}"/>
              </a:ext>
            </a:extLst>
          </p:cNvPr>
          <p:cNvCxnSpPr>
            <a:cxnSpLocks/>
          </p:cNvCxnSpPr>
          <p:nvPr/>
        </p:nvCxnSpPr>
        <p:spPr>
          <a:xfrm>
            <a:off x="7445258" y="2258886"/>
            <a:ext cx="126750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5874EF9-A90A-417F-85F7-46226789A47F}"/>
              </a:ext>
            </a:extLst>
          </p:cNvPr>
          <p:cNvCxnSpPr>
            <a:cxnSpLocks/>
          </p:cNvCxnSpPr>
          <p:nvPr/>
        </p:nvCxnSpPr>
        <p:spPr>
          <a:xfrm>
            <a:off x="7445258" y="3190925"/>
            <a:ext cx="1267503" cy="3324"/>
          </a:xfrm>
          <a:prstGeom prst="line">
            <a:avLst/>
          </a:prstGeom>
          <a:ln>
            <a:solidFill>
              <a:srgbClr val="00B0A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3C83B9D-054D-4BA0-AA1A-DA1E12AC5C16}"/>
              </a:ext>
            </a:extLst>
          </p:cNvPr>
          <p:cNvCxnSpPr>
            <a:cxnSpLocks/>
          </p:cNvCxnSpPr>
          <p:nvPr/>
        </p:nvCxnSpPr>
        <p:spPr>
          <a:xfrm>
            <a:off x="7445258" y="4734922"/>
            <a:ext cx="1267503" cy="3324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B2E496-374E-4461-B21B-084EC0D899AE}"/>
              </a:ext>
            </a:extLst>
          </p:cNvPr>
          <p:cNvCxnSpPr>
            <a:cxnSpLocks/>
          </p:cNvCxnSpPr>
          <p:nvPr/>
        </p:nvCxnSpPr>
        <p:spPr>
          <a:xfrm>
            <a:off x="7445258" y="5301842"/>
            <a:ext cx="1267503" cy="3324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EAD8E1F-E05C-4221-A6D7-ECDA0518EF74}"/>
              </a:ext>
            </a:extLst>
          </p:cNvPr>
          <p:cNvSpPr txBox="1"/>
          <p:nvPr/>
        </p:nvSpPr>
        <p:spPr>
          <a:xfrm>
            <a:off x="7430457" y="1065416"/>
            <a:ext cx="31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B545BB-2E90-7163-212F-7B99B1F12E89}"/>
              </a:ext>
            </a:extLst>
          </p:cNvPr>
          <p:cNvSpPr txBox="1"/>
          <p:nvPr/>
        </p:nvSpPr>
        <p:spPr>
          <a:xfrm>
            <a:off x="10862014" y="4347167"/>
            <a:ext cx="31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27AB9FB-F033-7CAA-1A99-02715358CD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096" y="315061"/>
            <a:ext cx="660879" cy="66087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19CDA20-CA3B-F46C-F080-EBB4A4A46AC8}"/>
              </a:ext>
            </a:extLst>
          </p:cNvPr>
          <p:cNvGrpSpPr/>
          <p:nvPr/>
        </p:nvGrpSpPr>
        <p:grpSpPr>
          <a:xfrm>
            <a:off x="8709831" y="4297831"/>
            <a:ext cx="2227354" cy="751638"/>
            <a:chOff x="5604631" y="3540855"/>
            <a:chExt cx="1471962" cy="474427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6A5A4E1-B29C-EE92-ED66-1D0739B0CFA9}"/>
                </a:ext>
              </a:extLst>
            </p:cNvPr>
            <p:cNvSpPr/>
            <p:nvPr/>
          </p:nvSpPr>
          <p:spPr>
            <a:xfrm>
              <a:off x="5604631" y="3540855"/>
              <a:ext cx="1427106" cy="47442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B09C7417-9544-18AC-CB9F-67E89F332099}"/>
                </a:ext>
              </a:extLst>
            </p:cNvPr>
            <p:cNvSpPr txBox="1"/>
            <p:nvPr/>
          </p:nvSpPr>
          <p:spPr>
            <a:xfrm>
              <a:off x="5677277" y="3554750"/>
              <a:ext cx="1399316" cy="4466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bg1"/>
                  </a:solidFill>
                </a:rPr>
                <a:t>Random Survival Forest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bg1"/>
                  </a:solidFill>
                </a:rPr>
                <a:t>Gradient Boosting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bg1"/>
                  </a:solidFill>
                </a:rPr>
                <a:t>Stacked Survival Models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269FC5B-32B3-2408-6F14-E28F4BD96693}"/>
              </a:ext>
            </a:extLst>
          </p:cNvPr>
          <p:cNvGrpSpPr/>
          <p:nvPr/>
        </p:nvGrpSpPr>
        <p:grpSpPr>
          <a:xfrm>
            <a:off x="8718157" y="5125681"/>
            <a:ext cx="2206328" cy="565623"/>
            <a:chOff x="5604631" y="3540855"/>
            <a:chExt cx="1471962" cy="532234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C1D429D-7862-9847-3E32-C7509D0EBE66}"/>
                </a:ext>
              </a:extLst>
            </p:cNvPr>
            <p:cNvSpPr/>
            <p:nvPr/>
          </p:nvSpPr>
          <p:spPr>
            <a:xfrm>
              <a:off x="5604631" y="3540855"/>
              <a:ext cx="1427106" cy="47442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22" name="Rectangle: Rounded Corners 4">
              <a:extLst>
                <a:ext uri="{FF2B5EF4-FFF2-40B4-BE49-F238E27FC236}">
                  <a16:creationId xmlns:a16="http://schemas.microsoft.com/office/drawing/2014/main" id="{A88452CD-C918-9E40-B991-896A70D1D9FE}"/>
                </a:ext>
              </a:extLst>
            </p:cNvPr>
            <p:cNvSpPr txBox="1"/>
            <p:nvPr/>
          </p:nvSpPr>
          <p:spPr>
            <a:xfrm>
              <a:off x="5677277" y="3626452"/>
              <a:ext cx="1399316" cy="4466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bg1"/>
                  </a:solidFill>
                </a:rPr>
                <a:t>DeepSurv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bg1"/>
                  </a:solidFill>
                </a:rPr>
                <a:t>DeepHit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GB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40D6D88-C586-20A8-3178-2F6E5855CAEF}"/>
              </a:ext>
            </a:extLst>
          </p:cNvPr>
          <p:cNvGrpSpPr/>
          <p:nvPr/>
        </p:nvGrpSpPr>
        <p:grpSpPr>
          <a:xfrm>
            <a:off x="8709834" y="2809135"/>
            <a:ext cx="2220131" cy="1425695"/>
            <a:chOff x="5613576" y="2022274"/>
            <a:chExt cx="1472165" cy="474427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047A50C-9493-526B-B926-54A65A8387EC}"/>
                </a:ext>
              </a:extLst>
            </p:cNvPr>
            <p:cNvSpPr/>
            <p:nvPr/>
          </p:nvSpPr>
          <p:spPr>
            <a:xfrm>
              <a:off x="5613576" y="2022274"/>
              <a:ext cx="1427106" cy="47442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30" name="Rectangle: Rounded Corners 4">
              <a:extLst>
                <a:ext uri="{FF2B5EF4-FFF2-40B4-BE49-F238E27FC236}">
                  <a16:creationId xmlns:a16="http://schemas.microsoft.com/office/drawing/2014/main" id="{CACACC25-E957-FFD3-4D1D-1AE0BA08BFBB}"/>
                </a:ext>
              </a:extLst>
            </p:cNvPr>
            <p:cNvSpPr txBox="1"/>
            <p:nvPr/>
          </p:nvSpPr>
          <p:spPr>
            <a:xfrm>
              <a:off x="5686425" y="2036169"/>
              <a:ext cx="1399316" cy="4466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bg1"/>
                  </a:solidFill>
                </a:rPr>
                <a:t>Exponential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bg1"/>
                  </a:solidFill>
                </a:rPr>
                <a:t>Weibull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bg1"/>
                  </a:solidFill>
                </a:rPr>
                <a:t>Normal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bg1"/>
                  </a:solidFill>
                </a:rPr>
                <a:t>Gamma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bg1"/>
                  </a:solidFill>
                </a:rPr>
                <a:t>Log-logistic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bg1"/>
                  </a:solidFill>
                </a:rPr>
                <a:t>Log-normal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bg1"/>
                  </a:solidFill>
                </a:rPr>
                <a:t>Gompertz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1051923-4F75-4843-5D96-AC5342DFF20B}"/>
              </a:ext>
            </a:extLst>
          </p:cNvPr>
          <p:cNvGrpSpPr/>
          <p:nvPr/>
        </p:nvGrpSpPr>
        <p:grpSpPr>
          <a:xfrm>
            <a:off x="8718153" y="1624799"/>
            <a:ext cx="2227355" cy="1102439"/>
            <a:chOff x="5600662" y="1003630"/>
            <a:chExt cx="1471962" cy="474427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05C6933-1CDD-E102-5677-9433207B9C33}"/>
                </a:ext>
              </a:extLst>
            </p:cNvPr>
            <p:cNvSpPr/>
            <p:nvPr/>
          </p:nvSpPr>
          <p:spPr>
            <a:xfrm>
              <a:off x="5600662" y="1003630"/>
              <a:ext cx="1427106" cy="47442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33" name="Rectangle: Rounded Corners 4">
              <a:extLst>
                <a:ext uri="{FF2B5EF4-FFF2-40B4-BE49-F238E27FC236}">
                  <a16:creationId xmlns:a16="http://schemas.microsoft.com/office/drawing/2014/main" id="{DCD3DD96-F501-C867-2CEC-06DB2092311B}"/>
                </a:ext>
              </a:extLst>
            </p:cNvPr>
            <p:cNvSpPr txBox="1"/>
            <p:nvPr/>
          </p:nvSpPr>
          <p:spPr>
            <a:xfrm>
              <a:off x="5673308" y="1017525"/>
              <a:ext cx="1399316" cy="4466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bg1"/>
                  </a:solidFill>
                </a:rPr>
                <a:t>Standard Cox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bg1"/>
                  </a:solidFill>
                </a:rPr>
                <a:t>Lasso-Cox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bg1"/>
                  </a:solidFill>
                </a:rPr>
                <a:t>Ridge-Cox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bg1"/>
                  </a:solidFill>
                </a:rPr>
                <a:t>Elastic-Net Cox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bg1"/>
                  </a:solidFill>
                </a:rPr>
                <a:t>Cox-Boost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90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D6A817F-2F5F-48F0-B08E-E8BC6A0C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90" y="365126"/>
            <a:ext cx="9038715" cy="473074"/>
          </a:xfrm>
        </p:spPr>
        <p:txBody>
          <a:bodyPr/>
          <a:lstStyle/>
          <a:p>
            <a:r>
              <a:rPr lang="en-GB" dirty="0"/>
              <a:t>Continuous-Time: Cox Proportional Hazard Model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520AFA-AE44-4BC3-9D99-BB2BA1187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258" y="1324744"/>
            <a:ext cx="6766349" cy="703410"/>
          </a:xfrm>
        </p:spPr>
        <p:txBody>
          <a:bodyPr/>
          <a:lstStyle/>
          <a:p>
            <a:r>
              <a:rPr lang="en-GB" sz="2200" dirty="0">
                <a:effectLst/>
                <a:latin typeface="+mn-lt"/>
                <a:ea typeface="Calibri" panose="020F0502020204030204" pitchFamily="34" charset="0"/>
              </a:rPr>
              <a:t>The </a:t>
            </a:r>
            <a:r>
              <a:rPr lang="en-GB" sz="2200" i="1" dirty="0">
                <a:effectLst/>
                <a:latin typeface="+mn-lt"/>
                <a:ea typeface="Calibri" panose="020F0502020204030204" pitchFamily="34" charset="0"/>
              </a:rPr>
              <a:t>Cox Proportional </a:t>
            </a:r>
            <a:r>
              <a:rPr lang="en-GB" sz="2200" i="1" dirty="0">
                <a:latin typeface="+mn-lt"/>
                <a:ea typeface="Calibri" panose="020F0502020204030204" pitchFamily="34" charset="0"/>
              </a:rPr>
              <a:t>H</a:t>
            </a:r>
            <a:r>
              <a:rPr lang="en-GB" sz="2200" i="1" dirty="0">
                <a:effectLst/>
                <a:latin typeface="+mn-lt"/>
                <a:ea typeface="Calibri" panose="020F0502020204030204" pitchFamily="34" charset="0"/>
              </a:rPr>
              <a:t>azard model</a:t>
            </a:r>
            <a:r>
              <a:rPr lang="en-GB" sz="2200" dirty="0">
                <a:effectLst/>
                <a:latin typeface="+mn-lt"/>
                <a:ea typeface="Calibri" panose="020F0502020204030204" pitchFamily="34" charset="0"/>
              </a:rPr>
              <a:t> was proposed by Sir David Cox in 1972 </a:t>
            </a:r>
          </a:p>
          <a:p>
            <a:pPr lvl="1"/>
            <a:r>
              <a:rPr lang="en-GB" sz="1800" dirty="0">
                <a:latin typeface="+mn-lt"/>
                <a:ea typeface="Calibri" panose="020F0502020204030204" pitchFamily="34" charset="0"/>
              </a:rPr>
              <a:t>‘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</a:rPr>
              <a:t>Regression Models and Life-Tables’ (58,000 citations)</a:t>
            </a:r>
            <a:endParaRPr lang="en-GB" sz="1800" dirty="0"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15B9CA-CF3A-4FD1-8236-1718418039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Multivariate Mortality Modelling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70C184-AAD3-47F2-B4AF-05BF8DC95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485" y="2987443"/>
            <a:ext cx="3802568" cy="3888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7ADCD0-B65D-4256-B7C0-FCC51F2C613B}"/>
              </a:ext>
            </a:extLst>
          </p:cNvPr>
          <p:cNvSpPr txBox="1"/>
          <p:nvPr/>
        </p:nvSpPr>
        <p:spPr>
          <a:xfrm>
            <a:off x="2557105" y="3767073"/>
            <a:ext cx="223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65A3"/>
                </a:solidFill>
              </a:rPr>
              <a:t>Baseline hazard</a:t>
            </a:r>
          </a:p>
          <a:p>
            <a:r>
              <a:rPr lang="en-GB" sz="1600" dirty="0">
                <a:solidFill>
                  <a:srgbClr val="0065A3"/>
                </a:solidFill>
              </a:rPr>
              <a:t>only depends on time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6ACE8C3-6522-406E-9C4E-6DCD8F7CC4C1}"/>
              </a:ext>
            </a:extLst>
          </p:cNvPr>
          <p:cNvCxnSpPr/>
          <p:nvPr/>
        </p:nvCxnSpPr>
        <p:spPr>
          <a:xfrm>
            <a:off x="3612250" y="3376342"/>
            <a:ext cx="0" cy="402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8385899-5FF1-4A3F-8EEB-376624470CEA}"/>
              </a:ext>
            </a:extLst>
          </p:cNvPr>
          <p:cNvCxnSpPr>
            <a:cxnSpLocks/>
          </p:cNvCxnSpPr>
          <p:nvPr/>
        </p:nvCxnSpPr>
        <p:spPr>
          <a:xfrm>
            <a:off x="4667899" y="3376341"/>
            <a:ext cx="1007326" cy="402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107753D-8233-4F21-A4BB-552B5CB32A86}"/>
              </a:ext>
            </a:extLst>
          </p:cNvPr>
          <p:cNvCxnSpPr>
            <a:cxnSpLocks/>
          </p:cNvCxnSpPr>
          <p:nvPr/>
        </p:nvCxnSpPr>
        <p:spPr>
          <a:xfrm flipH="1">
            <a:off x="1754296" y="3352958"/>
            <a:ext cx="1014181" cy="547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AAD71EA-F2A4-43A7-93A3-28A12E6D6BAC}"/>
              </a:ext>
            </a:extLst>
          </p:cNvPr>
          <p:cNvSpPr txBox="1"/>
          <p:nvPr/>
        </p:nvSpPr>
        <p:spPr>
          <a:xfrm>
            <a:off x="610558" y="3900186"/>
            <a:ext cx="2007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65A3"/>
                </a:solidFill>
              </a:rPr>
              <a:t>Hazard function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06E4E4-BAAA-4346-B161-8BBFAB33DCFA}"/>
              </a:ext>
            </a:extLst>
          </p:cNvPr>
          <p:cNvSpPr txBox="1"/>
          <p:nvPr/>
        </p:nvSpPr>
        <p:spPr>
          <a:xfrm>
            <a:off x="4905254" y="3778935"/>
            <a:ext cx="267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65A3"/>
                </a:solidFill>
              </a:rPr>
              <a:t>Effect of covariate (X) does not change with time (t)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E4659FD-7032-4758-9EE3-8359C8C5DB29}"/>
              </a:ext>
            </a:extLst>
          </p:cNvPr>
          <p:cNvSpPr/>
          <p:nvPr/>
        </p:nvSpPr>
        <p:spPr>
          <a:xfrm>
            <a:off x="492978" y="2800789"/>
            <a:ext cx="7332578" cy="17018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A7E2A7D-BDE1-4F32-8FB7-015E6C3DE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677" y="1927434"/>
            <a:ext cx="3147949" cy="300312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3F544E4-94F1-4F6C-85FD-310E0DA82BC3}"/>
              </a:ext>
            </a:extLst>
          </p:cNvPr>
          <p:cNvSpPr txBox="1"/>
          <p:nvPr/>
        </p:nvSpPr>
        <p:spPr>
          <a:xfrm>
            <a:off x="10169222" y="6360799"/>
            <a:ext cx="3725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</a:t>
            </a:r>
            <a:r>
              <a:rPr lang="en-GB" sz="1200" u="sng" dirty="0">
                <a:solidFill>
                  <a:schemeClr val="accent2"/>
                </a:solidFill>
              </a:rPr>
              <a:t>wikiHow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7FE814-990E-4307-A83F-BD548DDEF429}"/>
              </a:ext>
            </a:extLst>
          </p:cNvPr>
          <p:cNvSpPr txBox="1"/>
          <p:nvPr/>
        </p:nvSpPr>
        <p:spPr>
          <a:xfrm>
            <a:off x="9935607" y="3100565"/>
            <a:ext cx="3204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91CAB3-7698-434B-8A0A-E5C14ECE2106}"/>
              </a:ext>
            </a:extLst>
          </p:cNvPr>
          <p:cNvSpPr txBox="1"/>
          <p:nvPr/>
        </p:nvSpPr>
        <p:spPr>
          <a:xfrm>
            <a:off x="9903446" y="3830936"/>
            <a:ext cx="3204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X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C804A17-A0EC-4BF9-BFE3-C7D0D90C8220}"/>
              </a:ext>
            </a:extLst>
          </p:cNvPr>
          <p:cNvSpPr txBox="1">
            <a:spLocks/>
          </p:cNvSpPr>
          <p:nvPr/>
        </p:nvSpPr>
        <p:spPr>
          <a:xfrm>
            <a:off x="709258" y="4838758"/>
            <a:ext cx="7332578" cy="70341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E31B23"/>
              </a:buClr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SzPct val="100000"/>
              <a:buFont typeface="System Font Regular"/>
              <a:buChar char="–"/>
              <a:tabLst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8580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580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i="1" dirty="0">
                <a:latin typeface="+mn-lt"/>
                <a:ea typeface="Calibri" panose="020F0502020204030204" pitchFamily="34" charset="0"/>
              </a:rPr>
              <a:t>Hazards ratio </a:t>
            </a:r>
            <a:r>
              <a:rPr lang="en-GB" sz="2200" dirty="0">
                <a:latin typeface="+mn-lt"/>
                <a:ea typeface="Calibri" panose="020F0502020204030204" pitchFamily="34" charset="0"/>
              </a:rPr>
              <a:t>is useful in interpretation, e.g. analysing loadings of risk factors by underwriters and actuaries</a:t>
            </a:r>
            <a:endParaRPr lang="en-GB" sz="2200" dirty="0">
              <a:latin typeface="+mn-lt"/>
            </a:endParaRP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B8BBC7F-019B-57A3-319D-0F3645A6D7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096" y="315061"/>
            <a:ext cx="660879" cy="66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93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D6A817F-2F5F-48F0-B08E-E8BC6A0C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89" y="365126"/>
            <a:ext cx="11289559" cy="473074"/>
          </a:xfrm>
        </p:spPr>
        <p:txBody>
          <a:bodyPr/>
          <a:lstStyle/>
          <a:p>
            <a:r>
              <a:rPr lang="en-GB" dirty="0"/>
              <a:t>Continuous-Time: PCE Model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520AFA-AE44-4BC3-9D99-BB2BA1187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088" y="2388031"/>
            <a:ext cx="6441411" cy="4308910"/>
          </a:xfrm>
        </p:spPr>
        <p:txBody>
          <a:bodyPr/>
          <a:lstStyle/>
          <a:p>
            <a:r>
              <a:rPr lang="en-GB" sz="2000" i="1" dirty="0"/>
              <a:t>Piecewise-Constant Exponential (PCE) </a:t>
            </a:r>
            <a:r>
              <a:rPr lang="en-GB" sz="2000" dirty="0"/>
              <a:t>model is another example of a semi-parametric survival model</a:t>
            </a:r>
          </a:p>
          <a:p>
            <a:r>
              <a:rPr lang="en-GB" sz="2000" dirty="0"/>
              <a:t>Baseline hazard is constant within each time interval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15B9CA-CF3A-4FD1-8236-1718418039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Multivariate Mortality Modelling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657BBA-26AA-48E8-8B63-A1E6FB356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068" y="1766265"/>
            <a:ext cx="4272844" cy="29952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1ECA09-38B9-42A8-AA02-DD03FF408478}"/>
              </a:ext>
            </a:extLst>
          </p:cNvPr>
          <p:cNvSpPr txBox="1"/>
          <p:nvPr/>
        </p:nvSpPr>
        <p:spPr>
          <a:xfrm>
            <a:off x="8842227" y="6354374"/>
            <a:ext cx="3725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</a:t>
            </a:r>
            <a:r>
              <a:rPr lang="en-GB" sz="1200" u="sng" dirty="0">
                <a:solidFill>
                  <a:schemeClr val="accent2"/>
                </a:solidFill>
                <a:hlinkClick r:id="rId4"/>
              </a:rPr>
              <a:t>Semi-Parametric Duration Models</a:t>
            </a:r>
            <a:endParaRPr lang="en-GB" sz="1200" u="sng" dirty="0">
              <a:solidFill>
                <a:schemeClr val="accent2"/>
              </a:solidFill>
            </a:endParaRP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F7BE506-2BA4-D026-AF4E-522DD0697B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096" y="315061"/>
            <a:ext cx="660879" cy="66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08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D6A817F-2F5F-48F0-B08E-E8BC6A0C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90" y="365126"/>
            <a:ext cx="9682664" cy="473074"/>
          </a:xfrm>
        </p:spPr>
        <p:txBody>
          <a:bodyPr/>
          <a:lstStyle/>
          <a:p>
            <a:r>
              <a:rPr lang="en-GB" dirty="0"/>
              <a:t>An Equivalence between PCE model and GLM Poisson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520AFA-AE44-4BC3-9D99-BB2BA1187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935" y="1274545"/>
            <a:ext cx="10544129" cy="430891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b="1" i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Pseudo-data</a:t>
            </a:r>
            <a:r>
              <a:rPr lang="en-GB" sz="22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converts survival data into </a:t>
            </a:r>
            <a:r>
              <a:rPr lang="en-GB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22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ultiple pseudo-observations for each combination of individual and time interval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65A3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Similar to experience studies data</a:t>
            </a:r>
            <a:endParaRPr lang="en-GB" sz="1800" dirty="0">
              <a:solidFill>
                <a:srgbClr val="0065A3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22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en-GB" sz="2200" i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GLM Poisson </a:t>
            </a:r>
            <a:r>
              <a:rPr lang="en-GB" sz="22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model is </a:t>
            </a:r>
            <a:r>
              <a:rPr lang="en-GB" sz="2200" u="sng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equivalent</a:t>
            </a:r>
            <a:r>
              <a:rPr lang="en-GB" sz="22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en-GB" sz="2200" i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PCE model</a:t>
            </a:r>
            <a:r>
              <a:rPr lang="en-GB" sz="22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GB" sz="2200" i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pseudo-data</a:t>
            </a:r>
            <a:r>
              <a:rPr lang="en-GB" sz="2200" i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when</a:t>
            </a:r>
          </a:p>
          <a:p>
            <a:pPr marL="230188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0065A3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1. the death indicator is the </a:t>
            </a:r>
            <a:r>
              <a:rPr lang="en-GB" sz="1800" b="1" i="1" dirty="0">
                <a:solidFill>
                  <a:srgbClr val="0065A3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response</a:t>
            </a:r>
          </a:p>
          <a:p>
            <a:pPr marL="230188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0065A3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2. the log of exposure times is the </a:t>
            </a:r>
            <a:r>
              <a:rPr lang="en-GB" sz="1800" b="1" i="1" dirty="0">
                <a:solidFill>
                  <a:srgbClr val="0065A3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offset</a:t>
            </a:r>
          </a:p>
          <a:p>
            <a:r>
              <a:rPr lang="en-GB" sz="2200" dirty="0">
                <a:latin typeface="+mn-lt"/>
              </a:rPr>
              <a:t>GLM is used as a device to obtain the equivalent survival model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65A3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GB" sz="1800" u="sng" dirty="0">
                <a:solidFill>
                  <a:srgbClr val="0065A3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do not </a:t>
            </a:r>
            <a:r>
              <a:rPr lang="en-GB" sz="1800" dirty="0">
                <a:solidFill>
                  <a:srgbClr val="0065A3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assume the observation rows have independent Poisson distributions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65A3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The result is subtle but very interesting – the likelihood function of PCE and independent Poisson observations happen to coincide and would therefore lead to the same estimates</a:t>
            </a:r>
          </a:p>
          <a:p>
            <a:pPr lvl="1"/>
            <a:endParaRPr lang="en-GB" sz="1300" dirty="0"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15B9CA-CF3A-4FD1-8236-1718418039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Multivariate Mortality Modelling</a:t>
            </a:r>
            <a:endParaRPr lang="en-US" dirty="0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DE7FE1A-B098-381F-E313-F54FE82ECD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725" y="102499"/>
            <a:ext cx="743895" cy="808853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A43E33D-A5C7-9411-7F9B-3BE4821209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732" y="272871"/>
            <a:ext cx="523139" cy="52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18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D5CC9-DC4C-E340-A0A4-CF3F16DF70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046" y="2225358"/>
            <a:ext cx="5089525" cy="1203642"/>
          </a:xfrm>
        </p:spPr>
        <p:txBody>
          <a:bodyPr/>
          <a:lstStyle/>
          <a:p>
            <a:r>
              <a:rPr lang="en-US" dirty="0"/>
              <a:t>Mortality Machine Learning</a:t>
            </a:r>
          </a:p>
          <a:p>
            <a:endParaRPr lang="en-US" dirty="0"/>
          </a:p>
        </p:txBody>
      </p:sp>
      <p:pic>
        <p:nvPicPr>
          <p:cNvPr id="6" name="Picture Placeholder 5" descr="A picture containing building&#10;&#10;Description automatically generated">
            <a:extLst>
              <a:ext uri="{FF2B5EF4-FFF2-40B4-BE49-F238E27FC236}">
                <a16:creationId xmlns:a16="http://schemas.microsoft.com/office/drawing/2014/main" id="{FD4708A0-1242-FF4C-B1E2-92D0DDE5D94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8691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D6A817F-2F5F-48F0-B08E-E8BC6A0C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90" y="365126"/>
            <a:ext cx="7481833" cy="473074"/>
          </a:xfrm>
        </p:spPr>
        <p:txBody>
          <a:bodyPr/>
          <a:lstStyle/>
          <a:p>
            <a:r>
              <a:rPr lang="en-GB" dirty="0"/>
              <a:t>Regularisation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15B9CA-CF3A-4FD1-8236-1718418039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Multivariate Mortality Modelling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D9994-D70E-EA0F-A119-6BEDC90F7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935" y="1067281"/>
            <a:ext cx="10544129" cy="430891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Regularisation simplifies model and reduces overfitting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sz="20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Ridge</a:t>
            </a:r>
          </a:p>
          <a:p>
            <a:pPr marL="576263"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L2 regularisation – add penalty based on squared value of coefficients</a:t>
            </a:r>
          </a:p>
          <a:p>
            <a:pPr marL="576263"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Effects: Reduce size of coefficients, deals with correlations between features</a:t>
            </a:r>
            <a:endParaRPr lang="en-GB" sz="1800" b="1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sz="18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Lasso (Least </a:t>
            </a:r>
            <a:r>
              <a:rPr lang="en-GB" sz="18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18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bsolute </a:t>
            </a:r>
            <a:r>
              <a:rPr lang="en-GB" sz="18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Sh</a:t>
            </a:r>
            <a:r>
              <a:rPr lang="en-GB" sz="18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rinkage and Selection </a:t>
            </a:r>
            <a:r>
              <a:rPr lang="en-GB" sz="18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18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perator) </a:t>
            </a:r>
          </a:p>
          <a:p>
            <a:pPr marL="690563" lvl="1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L1 regularisation – add penalty based on absolute value of coefficients</a:t>
            </a:r>
          </a:p>
          <a:p>
            <a:pPr marL="690563" lvl="1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Effects: Shrink coefficients to zero, hence performs variable selection</a:t>
            </a:r>
            <a:endParaRPr lang="en-GB" sz="1800" b="1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sz="20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Elastic Net</a:t>
            </a:r>
            <a:endParaRPr lang="en-GB" sz="2000" b="1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0563" lvl="1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Combines Ridge and Lasso</a:t>
            </a:r>
          </a:p>
          <a:p>
            <a:pPr marL="233363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5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3363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Applications to Cox Models: Ridge-Cox, Lasso-Cox, Elastic Net-Cox</a:t>
            </a:r>
          </a:p>
          <a:p>
            <a:pPr marL="233363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9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3363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9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3363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9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0188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0B7431-D29E-5DC5-3CAA-CB7DC46F0581}"/>
              </a:ext>
            </a:extLst>
          </p:cNvPr>
          <p:cNvSpPr txBox="1"/>
          <p:nvPr/>
        </p:nvSpPr>
        <p:spPr>
          <a:xfrm>
            <a:off x="10228111" y="6265614"/>
            <a:ext cx="227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1200" b="0" i="0" dirty="0">
                <a:solidFill>
                  <a:srgbClr val="6E7B84"/>
                </a:solidFill>
                <a:effectLst/>
              </a:rPr>
              <a:t>Image: vecteezy.com</a:t>
            </a:r>
            <a:endParaRPr lang="en-US" sz="1200" dirty="0"/>
          </a:p>
        </p:txBody>
      </p:sp>
      <p:pic>
        <p:nvPicPr>
          <p:cNvPr id="9" name="Picture 8" descr="A rope with a loop&#10;&#10;Description automatically generated with medium confidence">
            <a:extLst>
              <a:ext uri="{FF2B5EF4-FFF2-40B4-BE49-F238E27FC236}">
                <a16:creationId xmlns:a16="http://schemas.microsoft.com/office/drawing/2014/main" id="{1F834CAF-0A4A-DBBD-03E4-FFD87AA526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470" y="2923032"/>
            <a:ext cx="1389890" cy="1820978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31893B8-9131-B368-B8C1-CC576025C2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725" y="102499"/>
            <a:ext cx="743895" cy="808853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1362A68-194D-8970-DD2F-156C0BC5BD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732" y="272871"/>
            <a:ext cx="523139" cy="52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3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63B56-247C-4218-99F2-E0E273CC9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FCB9AE-7EC5-4CAA-B5A9-18F0D248BC1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27051" y="270463"/>
            <a:ext cx="11055349" cy="1143000"/>
          </a:xfrm>
        </p:spPr>
        <p:txBody>
          <a:bodyPr/>
          <a:lstStyle/>
          <a:p>
            <a:r>
              <a:rPr lang="en-US" dirty="0"/>
              <a:t>Structure of today’s webinar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A3BE9E-1817-4C31-8B0A-9210A2ADD33F}"/>
              </a:ext>
            </a:extLst>
          </p:cNvPr>
          <p:cNvSpPr/>
          <p:nvPr/>
        </p:nvSpPr>
        <p:spPr>
          <a:xfrm>
            <a:off x="695400" y="1700808"/>
            <a:ext cx="6480720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1.  Overview – </a:t>
            </a:r>
            <a:r>
              <a:rPr lang="en-GB" sz="2400" i="1" dirty="0"/>
              <a:t>Matthew Edwards</a:t>
            </a:r>
          </a:p>
        </p:txBody>
      </p:sp>
      <p:pic>
        <p:nvPicPr>
          <p:cNvPr id="9" name="Picture 8" descr="A robot hand touching a screen&#10;&#10;Description automatically generated">
            <a:extLst>
              <a:ext uri="{FF2B5EF4-FFF2-40B4-BE49-F238E27FC236}">
                <a16:creationId xmlns:a16="http://schemas.microsoft.com/office/drawing/2014/main" id="{7C0AB501-A935-427A-90CC-5006227FF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631681"/>
            <a:ext cx="4407126" cy="55946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7D1A0C8-EC19-4AFA-90D1-BD13C7A75139}"/>
              </a:ext>
            </a:extLst>
          </p:cNvPr>
          <p:cNvSpPr/>
          <p:nvPr/>
        </p:nvSpPr>
        <p:spPr>
          <a:xfrm>
            <a:off x="8927457" y="6381328"/>
            <a:ext cx="2425127" cy="36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467C97-76EF-4BCB-83E8-437B88783D59}"/>
              </a:ext>
            </a:extLst>
          </p:cNvPr>
          <p:cNvSpPr/>
          <p:nvPr/>
        </p:nvSpPr>
        <p:spPr>
          <a:xfrm>
            <a:off x="689224" y="2636912"/>
            <a:ext cx="6480720" cy="930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2. Multivariate mortality modelling – </a:t>
            </a:r>
            <a:br>
              <a:rPr lang="en-GB" sz="2400" b="1" dirty="0"/>
            </a:br>
            <a:r>
              <a:rPr lang="en-GB" sz="2400" i="1" dirty="0"/>
              <a:t>John 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193533-A26E-47DE-BC7D-23C3A968EA8A}"/>
              </a:ext>
            </a:extLst>
          </p:cNvPr>
          <p:cNvSpPr/>
          <p:nvPr/>
        </p:nvSpPr>
        <p:spPr>
          <a:xfrm>
            <a:off x="689224" y="3866375"/>
            <a:ext cx="6480720" cy="9307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3. Actuarial engagement with EHRs – </a:t>
            </a:r>
            <a:br>
              <a:rPr lang="en-GB" sz="2400" b="1" dirty="0"/>
            </a:br>
            <a:r>
              <a:rPr lang="en-GB" sz="2400" i="1" dirty="0"/>
              <a:t>Dan Ryan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8A3892-9A86-40E8-AC4F-EB450AED632B}"/>
              </a:ext>
            </a:extLst>
          </p:cNvPr>
          <p:cNvSpPr txBox="1"/>
          <p:nvPr/>
        </p:nvSpPr>
        <p:spPr>
          <a:xfrm>
            <a:off x="689224" y="5157192"/>
            <a:ext cx="6342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/>
              <a:t>https://actuaries.org.uk/thought-leadership/journals-and-research-publications/</a:t>
            </a:r>
          </a:p>
        </p:txBody>
      </p:sp>
    </p:spTree>
    <p:extLst>
      <p:ext uri="{BB962C8B-B14F-4D97-AF65-F5344CB8AC3E}">
        <p14:creationId xmlns:p14="http://schemas.microsoft.com/office/powerpoint/2010/main" val="1583566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D6A817F-2F5F-48F0-B08E-E8BC6A0C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90" y="365126"/>
            <a:ext cx="7481833" cy="473074"/>
          </a:xfrm>
        </p:spPr>
        <p:txBody>
          <a:bodyPr/>
          <a:lstStyle/>
          <a:p>
            <a:r>
              <a:rPr lang="en-GB" dirty="0"/>
              <a:t>Trees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15B9CA-CF3A-4FD1-8236-1718418039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Multivariate Mortality Modelling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41BE5-C9F6-5E9B-7296-EF19FA6C5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245" y="2527216"/>
            <a:ext cx="4397384" cy="4308910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2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Decision Trees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65A3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= Classification and Regression Trees (CART)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65A3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Data is recursively partitioned based on splitting criterion and objects with similar mortality are grouped together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65A3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Easy to interpret; No distribution assumptions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200" b="1" i="1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300" dirty="0"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D1ACC9-A460-3BB4-46E7-89FB9F51564A}"/>
              </a:ext>
            </a:extLst>
          </p:cNvPr>
          <p:cNvSpPr txBox="1">
            <a:spLocks/>
          </p:cNvSpPr>
          <p:nvPr/>
        </p:nvSpPr>
        <p:spPr>
          <a:xfrm>
            <a:off x="7398867" y="2527216"/>
            <a:ext cx="2910783" cy="430891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E31B23"/>
              </a:buClr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SzPct val="100000"/>
              <a:buFont typeface="System Font Regular"/>
              <a:buChar char="–"/>
              <a:tabLst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8580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580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2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Survival Trees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2221A21-98A5-F2FF-370E-DD1438F0C6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256" y="1673382"/>
            <a:ext cx="743895" cy="808853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FFE63B2-0B78-D399-7FC1-CE0F158A65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820" y="1763804"/>
            <a:ext cx="660879" cy="660879"/>
          </a:xfrm>
          <a:prstGeom prst="rect">
            <a:avLst/>
          </a:prstGeom>
        </p:spPr>
      </p:pic>
      <p:pic>
        <p:nvPicPr>
          <p:cNvPr id="7" name="Picture 6" descr="Screen Shot 2020-02-18 at 2.14.20 pm.png">
            <a:extLst>
              <a:ext uri="{FF2B5EF4-FFF2-40B4-BE49-F238E27FC236}">
                <a16:creationId xmlns:a16="http://schemas.microsoft.com/office/drawing/2014/main" id="{24AD337A-05EF-28A8-D4A6-B9BEC5D58D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629" y="884661"/>
            <a:ext cx="1313268" cy="96063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EDEFE00-699E-77CA-76D8-E2729665C377}"/>
              </a:ext>
            </a:extLst>
          </p:cNvPr>
          <p:cNvSpPr txBox="1">
            <a:spLocks/>
          </p:cNvSpPr>
          <p:nvPr/>
        </p:nvSpPr>
        <p:spPr>
          <a:xfrm>
            <a:off x="6734752" y="3185063"/>
            <a:ext cx="5010609" cy="430891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E31B23"/>
              </a:buClr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SzPct val="100000"/>
              <a:buFont typeface="System Font Regular"/>
              <a:buChar char="–"/>
              <a:tabLst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8580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580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65A3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= CART designed to handle censored data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endParaRPr lang="en-GB" sz="2200" b="1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endParaRPr lang="en-GB" sz="13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E1F02-ED9F-ED18-9864-4BDDACCEA28A}"/>
              </a:ext>
            </a:extLst>
          </p:cNvPr>
          <p:cNvSpPr/>
          <p:nvPr/>
        </p:nvSpPr>
        <p:spPr>
          <a:xfrm>
            <a:off x="2765501" y="1357713"/>
            <a:ext cx="2152185" cy="120745"/>
          </a:xfrm>
          <a:prstGeom prst="rect">
            <a:avLst/>
          </a:prstGeom>
          <a:ln>
            <a:solidFill>
              <a:srgbClr val="E31B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A3ED48-2A84-00EA-DE92-2C8FAFF13341}"/>
              </a:ext>
            </a:extLst>
          </p:cNvPr>
          <p:cNvSpPr/>
          <p:nvPr/>
        </p:nvSpPr>
        <p:spPr>
          <a:xfrm>
            <a:off x="6734752" y="1357712"/>
            <a:ext cx="2152185" cy="120745"/>
          </a:xfrm>
          <a:prstGeom prst="rect">
            <a:avLst/>
          </a:prstGeom>
          <a:ln>
            <a:solidFill>
              <a:srgbClr val="E31B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326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D6A817F-2F5F-48F0-B08E-E8BC6A0C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90" y="365126"/>
            <a:ext cx="7481833" cy="473074"/>
          </a:xfrm>
        </p:spPr>
        <p:txBody>
          <a:bodyPr/>
          <a:lstStyle/>
          <a:p>
            <a:r>
              <a:rPr lang="en-GB" dirty="0"/>
              <a:t>Random Forest and Bagging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15B9CA-CF3A-4FD1-8236-1718418039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Multivariate Mortality Modelling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41BE5-C9F6-5E9B-7296-EF19FA6C5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165" y="2726888"/>
            <a:ext cx="2910783" cy="430891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2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Random Forest (RF)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200" b="1" i="1" dirty="0"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200" b="1" i="1" dirty="0"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200" b="1" i="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D1ACC9-A460-3BB4-46E7-89FB9F51564A}"/>
              </a:ext>
            </a:extLst>
          </p:cNvPr>
          <p:cNvSpPr txBox="1">
            <a:spLocks/>
          </p:cNvSpPr>
          <p:nvPr/>
        </p:nvSpPr>
        <p:spPr>
          <a:xfrm>
            <a:off x="6334065" y="2726888"/>
            <a:ext cx="4880516" cy="430891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E31B23"/>
              </a:buClr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SzPct val="100000"/>
              <a:buFont typeface="System Font Regular"/>
              <a:buChar char="–"/>
              <a:tabLst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8580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580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2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Random Survival Forest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65A3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Random Forest for analysing right-censored survival data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200" b="1" i="1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200" b="1" i="1" dirty="0">
              <a:latin typeface="+mn-lt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200" b="1" i="1" dirty="0">
              <a:latin typeface="+mn-lt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200" b="1" i="1" dirty="0">
              <a:latin typeface="+mn-lt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300" dirty="0">
              <a:latin typeface="+mn-lt"/>
            </a:endParaRP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59E8396-76EB-8F3A-D1C8-EC1371FF87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662" y="1880006"/>
            <a:ext cx="743895" cy="808853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B33ABFF-FB0E-10FD-E113-D09C2B0271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26" y="1970428"/>
            <a:ext cx="660879" cy="660879"/>
          </a:xfrm>
          <a:prstGeom prst="rect">
            <a:avLst/>
          </a:prstGeom>
        </p:spPr>
      </p:pic>
      <p:pic>
        <p:nvPicPr>
          <p:cNvPr id="13" name="Picture 12" descr="Screen Shot 2020-02-18 at 1.17.35 pm.png">
            <a:extLst>
              <a:ext uri="{FF2B5EF4-FFF2-40B4-BE49-F238E27FC236}">
                <a16:creationId xmlns:a16="http://schemas.microsoft.com/office/drawing/2014/main" id="{60219BD6-2CCB-02C5-E9F2-B8EE5F0F7B49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730" y="882970"/>
            <a:ext cx="1584927" cy="14014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E2DA6EE-9CBF-608E-73B8-85811F3B0E16}"/>
              </a:ext>
            </a:extLst>
          </p:cNvPr>
          <p:cNvSpPr/>
          <p:nvPr/>
        </p:nvSpPr>
        <p:spPr>
          <a:xfrm>
            <a:off x="2815907" y="1564337"/>
            <a:ext cx="2152185" cy="120745"/>
          </a:xfrm>
          <a:prstGeom prst="rect">
            <a:avLst/>
          </a:prstGeom>
          <a:ln>
            <a:solidFill>
              <a:srgbClr val="E31B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FF10DA-C8C1-52AF-A03F-896A63B84E90}"/>
              </a:ext>
            </a:extLst>
          </p:cNvPr>
          <p:cNvSpPr/>
          <p:nvPr/>
        </p:nvSpPr>
        <p:spPr>
          <a:xfrm>
            <a:off x="6785158" y="1564336"/>
            <a:ext cx="2152185" cy="120745"/>
          </a:xfrm>
          <a:prstGeom prst="rect">
            <a:avLst/>
          </a:prstGeom>
          <a:ln>
            <a:solidFill>
              <a:srgbClr val="E31B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4ED9197-C9D3-E8A1-37C3-C9FD4CBFF87B}"/>
              </a:ext>
            </a:extLst>
          </p:cNvPr>
          <p:cNvSpPr txBox="1">
            <a:spLocks/>
          </p:cNvSpPr>
          <p:nvPr/>
        </p:nvSpPr>
        <p:spPr>
          <a:xfrm>
            <a:off x="607090" y="3325382"/>
            <a:ext cx="5067281" cy="430891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E31B23"/>
              </a:buClr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SzPct val="100000"/>
              <a:buFont typeface="System Font Regular"/>
              <a:buChar char="–"/>
              <a:tabLst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8580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580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65A3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Combines output of multiple decision trees, where each decision tree is trained on a random sample of entire dataset </a:t>
            </a:r>
            <a:r>
              <a:rPr lang="en-GB" sz="1800" i="1" dirty="0">
                <a:solidFill>
                  <a:srgbClr val="0065A3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(bagging</a:t>
            </a:r>
            <a:r>
              <a:rPr lang="en-GB" sz="1800" dirty="0">
                <a:solidFill>
                  <a:srgbClr val="0065A3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en-GB" sz="1800" b="1" i="1" u="sng" dirty="0">
                <a:solidFill>
                  <a:srgbClr val="0065A3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1800" i="1" dirty="0">
                <a:solidFill>
                  <a:srgbClr val="0065A3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ootstrap </a:t>
            </a:r>
            <a:r>
              <a:rPr lang="en-GB" sz="1800" b="1" i="1" u="sng" dirty="0">
                <a:solidFill>
                  <a:srgbClr val="0065A3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ag</a:t>
            </a:r>
            <a:r>
              <a:rPr lang="en-GB" sz="1800" b="1" i="1" dirty="0">
                <a:solidFill>
                  <a:srgbClr val="0065A3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GB" sz="1800" i="1" dirty="0">
                <a:solidFill>
                  <a:srgbClr val="0065A3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regat</a:t>
            </a:r>
            <a:r>
              <a:rPr lang="en-GB" sz="1800" b="1" i="1" u="sng" dirty="0">
                <a:solidFill>
                  <a:srgbClr val="0065A3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GB" sz="1800" dirty="0">
                <a:solidFill>
                  <a:srgbClr val="0065A3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GB" sz="1800" i="1" dirty="0">
                <a:solidFill>
                  <a:srgbClr val="0065A3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>
                <a:solidFill>
                  <a:srgbClr val="0065A3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and a random subset of features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65A3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Reduces variance (bagging), improves accuracy and stability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65A3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No distribution assumptions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i="1" dirty="0">
              <a:solidFill>
                <a:srgbClr val="0065A3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endParaRPr lang="en-GB" sz="2200" b="1" i="1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endParaRPr lang="en-GB" sz="1300" dirty="0">
              <a:latin typeface="+mn-lt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8345011-FCC6-F2EE-988A-2D6A4610014F}"/>
              </a:ext>
            </a:extLst>
          </p:cNvPr>
          <p:cNvSpPr txBox="1">
            <a:spLocks/>
          </p:cNvSpPr>
          <p:nvPr/>
        </p:nvSpPr>
        <p:spPr>
          <a:xfrm>
            <a:off x="6334065" y="3673114"/>
            <a:ext cx="4880516" cy="430891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E31B23"/>
              </a:buClr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SzPct val="100000"/>
              <a:buFont typeface="System Font Regular"/>
              <a:buChar char="–"/>
              <a:tabLst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8580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580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b="1" i="1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2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Bagging Survival Trees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65A3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Bootstrap samples from data, build a survival tree for each, then average the predictions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65A3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It does not use a random subset of features, which is the main difference from RF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i="1" dirty="0">
              <a:solidFill>
                <a:srgbClr val="0065A3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endParaRPr lang="en-GB" sz="2200" b="1" i="1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endParaRPr lang="en-GB" sz="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5818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D6A817F-2F5F-48F0-B08E-E8BC6A0C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90" y="365126"/>
            <a:ext cx="7481833" cy="473074"/>
          </a:xfrm>
        </p:spPr>
        <p:txBody>
          <a:bodyPr/>
          <a:lstStyle/>
          <a:p>
            <a:r>
              <a:rPr lang="en-GB" dirty="0"/>
              <a:t>Boosting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15B9CA-CF3A-4FD1-8236-1718418039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090" y="6393558"/>
            <a:ext cx="6766349" cy="365125"/>
          </a:xfrm>
        </p:spPr>
        <p:txBody>
          <a:bodyPr/>
          <a:lstStyle/>
          <a:p>
            <a:r>
              <a:rPr lang="en-GB"/>
              <a:t>Multivariate Mortality Modelling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41BE5-C9F6-5E9B-7296-EF19FA6C5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090" y="2491582"/>
            <a:ext cx="5000496" cy="4308910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2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Gradient Boosting Machine (GBM)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65A3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Combines a set of simple models into a weighted sum and is iteratively fitted to the residuals based on gradient descent algorithm</a:t>
            </a:r>
            <a:endParaRPr lang="en-GB" sz="1800" dirty="0">
              <a:solidFill>
                <a:srgbClr val="0065A3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2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LightGBM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2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CatBoost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2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XGBoost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65A3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High-performing on tabular data</a:t>
            </a:r>
            <a:endParaRPr lang="en-GB" sz="2200" dirty="0">
              <a:solidFill>
                <a:srgbClr val="0065A3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200" b="1" i="1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200" b="1" i="1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200" b="1" i="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D1ACC9-A460-3BB4-46E7-89FB9F51564A}"/>
              </a:ext>
            </a:extLst>
          </p:cNvPr>
          <p:cNvSpPr txBox="1">
            <a:spLocks/>
          </p:cNvSpPr>
          <p:nvPr/>
        </p:nvSpPr>
        <p:spPr>
          <a:xfrm>
            <a:off x="6721284" y="2539385"/>
            <a:ext cx="4420516" cy="430891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E31B23"/>
              </a:buClr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SzPct val="100000"/>
              <a:buFont typeface="System Font Regular"/>
              <a:buChar char="–"/>
              <a:tabLst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8580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580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2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CoxBoost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2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SurvBoost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GB" sz="2200" b="1" i="1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428BA04-C19C-861D-E157-043E8AAD99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861" y="1730532"/>
            <a:ext cx="743895" cy="808853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C0DD0F3-6C74-BEB4-4F47-516CF6D74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425" y="1820954"/>
            <a:ext cx="660879" cy="660879"/>
          </a:xfrm>
          <a:prstGeom prst="rect">
            <a:avLst/>
          </a:prstGeom>
        </p:spPr>
      </p:pic>
      <p:pic>
        <p:nvPicPr>
          <p:cNvPr id="9" name="Picture 8" descr="Screen Shot 2020-02-18 at 1.58.11 pm.png">
            <a:extLst>
              <a:ext uri="{FF2B5EF4-FFF2-40B4-BE49-F238E27FC236}">
                <a16:creationId xmlns:a16="http://schemas.microsoft.com/office/drawing/2014/main" id="{511B7AC1-18EC-6657-F85F-59C876F483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622" y="838200"/>
            <a:ext cx="1644937" cy="11803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A2C101-DBDC-3645-42D9-16410CE75DE1}"/>
              </a:ext>
            </a:extLst>
          </p:cNvPr>
          <p:cNvSpPr/>
          <p:nvPr/>
        </p:nvSpPr>
        <p:spPr>
          <a:xfrm>
            <a:off x="2810106" y="1392829"/>
            <a:ext cx="2152185" cy="120745"/>
          </a:xfrm>
          <a:prstGeom prst="rect">
            <a:avLst/>
          </a:prstGeom>
          <a:ln>
            <a:solidFill>
              <a:srgbClr val="E31B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E725A6-46B2-B88D-85FE-9E203613E090}"/>
              </a:ext>
            </a:extLst>
          </p:cNvPr>
          <p:cNvSpPr/>
          <p:nvPr/>
        </p:nvSpPr>
        <p:spPr>
          <a:xfrm>
            <a:off x="6779357" y="1392828"/>
            <a:ext cx="2152185" cy="120745"/>
          </a:xfrm>
          <a:prstGeom prst="rect">
            <a:avLst/>
          </a:prstGeom>
          <a:ln>
            <a:solidFill>
              <a:srgbClr val="E31B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92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D6A817F-2F5F-48F0-B08E-E8BC6A0C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90" y="365126"/>
            <a:ext cx="7481833" cy="473074"/>
          </a:xfrm>
        </p:spPr>
        <p:txBody>
          <a:bodyPr/>
          <a:lstStyle/>
          <a:p>
            <a:r>
              <a:rPr lang="en-GB" dirty="0"/>
              <a:t>Deep Learning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15B9CA-CF3A-4FD1-8236-1718418039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Multivariate Mortality Modelling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60A39-19DB-69CA-DECE-A3D15F369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241" y="2530464"/>
            <a:ext cx="4780149" cy="4308910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2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Artificial Neural Networks (ANN)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65A3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Layers of neurons interconnected as a network to solve optimisation problems</a:t>
            </a:r>
            <a:endParaRPr lang="en-GB" sz="2200" b="1" i="1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2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Deep Learning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65A3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Use of multiple layers in ANN</a:t>
            </a:r>
            <a:endParaRPr lang="en-GB" sz="1800" b="1" i="1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200" b="1" i="1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200" b="1" i="1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200" b="1" i="1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200" b="1" i="1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200" b="1" i="1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200" b="1" i="1" dirty="0"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200" b="1" i="1" dirty="0"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200" b="1" i="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B1F0DD-2E9B-0DD9-E9E2-0FA36D2C11F4}"/>
              </a:ext>
            </a:extLst>
          </p:cNvPr>
          <p:cNvSpPr txBox="1">
            <a:spLocks/>
          </p:cNvSpPr>
          <p:nvPr/>
        </p:nvSpPr>
        <p:spPr>
          <a:xfrm>
            <a:off x="6402378" y="2530464"/>
            <a:ext cx="5113620" cy="430891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E31B23"/>
              </a:buClr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SzPct val="100000"/>
              <a:buFont typeface="System Font Regular"/>
              <a:buChar char="–"/>
              <a:tabLst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8580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580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2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Deep Surv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65A3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Deep Learning generalising the Cox Proportional Hazards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2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Deep Hit</a:t>
            </a:r>
            <a:endParaRPr lang="en-GB" sz="2200" b="1" i="1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65A3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Deep Learning that learns the distribution of survival times directly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65A3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Allows for the relationship between covariates and risk to change over time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65A3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Single mortality risk &amp; Multiple competing risks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300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6429F9-1637-8449-55A3-225BD90270FB}"/>
              </a:ext>
            </a:extLst>
          </p:cNvPr>
          <p:cNvSpPr txBox="1">
            <a:spLocks/>
          </p:cNvSpPr>
          <p:nvPr/>
        </p:nvSpPr>
        <p:spPr>
          <a:xfrm>
            <a:off x="7173357" y="3578597"/>
            <a:ext cx="2910783" cy="430891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E31B23"/>
              </a:buClr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SzPct val="100000"/>
              <a:buFont typeface="System Font Regular"/>
              <a:buChar char="–"/>
              <a:tabLst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8580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580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200" b="1" i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GB" sz="1300" dirty="0">
              <a:latin typeface="+mn-lt"/>
            </a:endParaRP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E6740EC-15C3-A75B-72E4-7160296085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85" y="1721611"/>
            <a:ext cx="743895" cy="808853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C0B55E9-E323-23BF-8EA5-455C9D35E2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49" y="1812033"/>
            <a:ext cx="660879" cy="660879"/>
          </a:xfrm>
          <a:prstGeom prst="rect">
            <a:avLst/>
          </a:prstGeom>
        </p:spPr>
      </p:pic>
      <p:pic>
        <p:nvPicPr>
          <p:cNvPr id="10" name="Picture 9" descr="deep_icon_alt.png">
            <a:extLst>
              <a:ext uri="{FF2B5EF4-FFF2-40B4-BE49-F238E27FC236}">
                <a16:creationId xmlns:a16="http://schemas.microsoft.com/office/drawing/2014/main" id="{6D6666AC-491B-CE9A-05CD-3F40C4213F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972" y="727091"/>
            <a:ext cx="1388352" cy="14784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5791C25-2832-5629-D5CA-9B92F4932FA8}"/>
              </a:ext>
            </a:extLst>
          </p:cNvPr>
          <p:cNvSpPr/>
          <p:nvPr/>
        </p:nvSpPr>
        <p:spPr>
          <a:xfrm>
            <a:off x="2870430" y="1405942"/>
            <a:ext cx="2152185" cy="120745"/>
          </a:xfrm>
          <a:prstGeom prst="rect">
            <a:avLst/>
          </a:prstGeom>
          <a:ln>
            <a:solidFill>
              <a:srgbClr val="E31B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1AA682-B6BF-3C7A-5750-D49963590F01}"/>
              </a:ext>
            </a:extLst>
          </p:cNvPr>
          <p:cNvSpPr/>
          <p:nvPr/>
        </p:nvSpPr>
        <p:spPr>
          <a:xfrm>
            <a:off x="6839681" y="1405941"/>
            <a:ext cx="2152185" cy="120745"/>
          </a:xfrm>
          <a:prstGeom prst="rect">
            <a:avLst/>
          </a:prstGeom>
          <a:ln>
            <a:solidFill>
              <a:srgbClr val="E31B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43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D5CC9-DC4C-E340-A0A4-CF3F16DF70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046" y="2225358"/>
            <a:ext cx="5089525" cy="1203642"/>
          </a:xfrm>
        </p:spPr>
        <p:txBody>
          <a:bodyPr/>
          <a:lstStyle/>
          <a:p>
            <a:r>
              <a:rPr lang="en-US" dirty="0"/>
              <a:t>GLM on Steroids</a:t>
            </a:r>
          </a:p>
          <a:p>
            <a:endParaRPr lang="en-US" dirty="0"/>
          </a:p>
        </p:txBody>
      </p:sp>
      <p:pic>
        <p:nvPicPr>
          <p:cNvPr id="6" name="Picture Placeholder 5" descr="A picture containing building&#10;&#10;Description automatically generated">
            <a:extLst>
              <a:ext uri="{FF2B5EF4-FFF2-40B4-BE49-F238E27FC236}">
                <a16:creationId xmlns:a16="http://schemas.microsoft.com/office/drawing/2014/main" id="{FD4708A0-1242-FF4C-B1E2-92D0DDE5D94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2520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D6A817F-2F5F-48F0-B08E-E8BC6A0C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90" y="365126"/>
            <a:ext cx="8524718" cy="473074"/>
          </a:xfrm>
        </p:spPr>
        <p:txBody>
          <a:bodyPr/>
          <a:lstStyle/>
          <a:p>
            <a:r>
              <a:rPr lang="en-GB" dirty="0"/>
              <a:t>Is GLM any good?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15B9CA-CF3A-4FD1-8236-1718418039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Multivariate Mortality Modelling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DF1FC-47BA-411F-9183-2319A53764D9}"/>
              </a:ext>
            </a:extLst>
          </p:cNvPr>
          <p:cNvSpPr txBox="1"/>
          <p:nvPr/>
        </p:nvSpPr>
        <p:spPr>
          <a:xfrm>
            <a:off x="1075037" y="1292987"/>
            <a:ext cx="9724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GLM is popular due to its versatility, interpretability, and availability in many software packages. </a:t>
            </a:r>
          </a:p>
          <a:p>
            <a:endParaRPr lang="en-GB" sz="2200" dirty="0"/>
          </a:p>
          <a:p>
            <a:r>
              <a:rPr lang="en-GB" sz="2200" dirty="0">
                <a:solidFill>
                  <a:srgbClr val="E21F26"/>
                </a:solidFill>
              </a:rPr>
              <a:t>However, two common negative views:</a:t>
            </a:r>
          </a:p>
          <a:p>
            <a:endParaRPr lang="en-GB" sz="2200" dirty="0"/>
          </a:p>
          <a:p>
            <a:endParaRPr lang="en-GB" sz="22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7DED380-6E19-4BDE-8FB7-8D8FCF40279F}"/>
              </a:ext>
            </a:extLst>
          </p:cNvPr>
          <p:cNvCxnSpPr/>
          <p:nvPr/>
        </p:nvCxnSpPr>
        <p:spPr>
          <a:xfrm flipH="1">
            <a:off x="5750013" y="3441358"/>
            <a:ext cx="976183" cy="0"/>
          </a:xfrm>
          <a:prstGeom prst="straightConnector1">
            <a:avLst/>
          </a:prstGeom>
          <a:ln w="50800">
            <a:solidFill>
              <a:srgbClr val="0065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1EF899F-18FD-452D-A68B-A653B82F5830}"/>
              </a:ext>
            </a:extLst>
          </p:cNvPr>
          <p:cNvCxnSpPr/>
          <p:nvPr/>
        </p:nvCxnSpPr>
        <p:spPr>
          <a:xfrm flipH="1">
            <a:off x="5750013" y="4959176"/>
            <a:ext cx="976183" cy="0"/>
          </a:xfrm>
          <a:prstGeom prst="straightConnector1">
            <a:avLst/>
          </a:prstGeom>
          <a:ln w="50800">
            <a:solidFill>
              <a:srgbClr val="0065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9472897-5364-4CA2-9753-5A0C13788117}"/>
              </a:ext>
            </a:extLst>
          </p:cNvPr>
          <p:cNvSpPr txBox="1"/>
          <p:nvPr/>
        </p:nvSpPr>
        <p:spPr>
          <a:xfrm>
            <a:off x="1013253" y="2168631"/>
            <a:ext cx="49468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200" dirty="0"/>
          </a:p>
          <a:p>
            <a:endParaRPr lang="en-GB" sz="2200" u="sng" dirty="0"/>
          </a:p>
          <a:p>
            <a:endParaRPr lang="en-GB" sz="2200" dirty="0">
              <a:solidFill>
                <a:srgbClr val="E21F26"/>
              </a:solidFill>
            </a:endParaRPr>
          </a:p>
          <a:p>
            <a:pPr marL="342900" indent="-342900">
              <a:buAutoNum type="arabicPeriod"/>
            </a:pPr>
            <a:r>
              <a:rPr lang="en-GB" sz="2200" dirty="0">
                <a:solidFill>
                  <a:srgbClr val="E21F26"/>
                </a:solidFill>
              </a:rPr>
              <a:t>GLM is restricted by distribution assumptions. Issues of overdispersion in Poisson.</a:t>
            </a:r>
          </a:p>
          <a:p>
            <a:pPr marL="342900" indent="-342900">
              <a:buAutoNum type="arabicPeriod"/>
            </a:pPr>
            <a:endParaRPr lang="en-GB" sz="2200" dirty="0">
              <a:solidFill>
                <a:srgbClr val="E21F26"/>
              </a:solidFill>
            </a:endParaRPr>
          </a:p>
          <a:p>
            <a:pPr marL="342900" indent="-342900">
              <a:buAutoNum type="arabicPeriod"/>
            </a:pPr>
            <a:endParaRPr lang="en-GB" sz="2200" dirty="0">
              <a:solidFill>
                <a:srgbClr val="E21F26"/>
              </a:solidFill>
            </a:endParaRPr>
          </a:p>
          <a:p>
            <a:pPr marL="342900" indent="-342900">
              <a:buAutoNum type="arabicPeriod"/>
            </a:pPr>
            <a:r>
              <a:rPr lang="en-GB" sz="2200" dirty="0">
                <a:solidFill>
                  <a:srgbClr val="E21F26"/>
                </a:solidFill>
              </a:rPr>
              <a:t>GLM does not account for non-linear relationships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0DE658-1986-4A77-8936-5179DED5AE1B}"/>
              </a:ext>
            </a:extLst>
          </p:cNvPr>
          <p:cNvSpPr txBox="1"/>
          <p:nvPr/>
        </p:nvSpPr>
        <p:spPr>
          <a:xfrm>
            <a:off x="6929901" y="3092717"/>
            <a:ext cx="47472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65A3"/>
                </a:solidFill>
              </a:rPr>
              <a:t>No restriction as GLM is merely a device to derive the survival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D5F0E3-553D-4B40-84E8-2F40FA9D7C5A}"/>
              </a:ext>
            </a:extLst>
          </p:cNvPr>
          <p:cNvSpPr txBox="1"/>
          <p:nvPr/>
        </p:nvSpPr>
        <p:spPr>
          <a:xfrm>
            <a:off x="6929901" y="4365795"/>
            <a:ext cx="474723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65A3"/>
                </a:solidFill>
              </a:rPr>
              <a:t>Extend predictors to include smooth functions to capture non-linear patterns (GAM), and include non-linear interactions using ML</a:t>
            </a:r>
          </a:p>
        </p:txBody>
      </p:sp>
    </p:spTree>
    <p:extLst>
      <p:ext uri="{BB962C8B-B14F-4D97-AF65-F5344CB8AC3E}">
        <p14:creationId xmlns:p14="http://schemas.microsoft.com/office/powerpoint/2010/main" val="2573665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D6A817F-2F5F-48F0-B08E-E8BC6A0C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90" y="365126"/>
            <a:ext cx="8524718" cy="473074"/>
          </a:xfrm>
        </p:spPr>
        <p:txBody>
          <a:bodyPr/>
          <a:lstStyle/>
          <a:p>
            <a:r>
              <a:rPr lang="en-GB" dirty="0"/>
              <a:t>Ways to enhance GLM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15B9CA-CF3A-4FD1-8236-1718418039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Multivariate Mortality Modelling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56AB70-3CD3-40F1-B2EF-D1DBCE193B65}"/>
              </a:ext>
            </a:extLst>
          </p:cNvPr>
          <p:cNvSpPr txBox="1"/>
          <p:nvPr/>
        </p:nvSpPr>
        <p:spPr>
          <a:xfrm>
            <a:off x="607090" y="1441684"/>
            <a:ext cx="110134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E21F26"/>
              </a:buClr>
              <a:buFont typeface="+mj-lt"/>
              <a:buAutoNum type="arabicPeriod"/>
            </a:pPr>
            <a:r>
              <a:rPr lang="en-GB" sz="2000" b="1" dirty="0"/>
              <a:t>Generalised Additive Models (GAM) </a:t>
            </a:r>
            <a:r>
              <a:rPr lang="en-GB" sz="2000" dirty="0"/>
              <a:t>- including splines and fractional polynomial</a:t>
            </a:r>
          </a:p>
          <a:p>
            <a:pPr marL="457200" indent="-457200">
              <a:buClr>
                <a:srgbClr val="E21F26"/>
              </a:buClr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Clr>
                <a:srgbClr val="E21F26"/>
              </a:buClr>
              <a:buFont typeface="+mj-lt"/>
              <a:buAutoNum type="arabicPeriod"/>
            </a:pPr>
            <a:r>
              <a:rPr lang="en-GB" sz="2000" b="1" dirty="0"/>
              <a:t>Generalised Linear Mixed Models (GLMM) </a:t>
            </a:r>
            <a:r>
              <a:rPr lang="en-GB" sz="2000" dirty="0"/>
              <a:t>– incorporating random effects terms </a:t>
            </a:r>
          </a:p>
          <a:p>
            <a:pPr marL="457200" indent="-457200">
              <a:buClr>
                <a:srgbClr val="E21F26"/>
              </a:buClr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Clr>
                <a:srgbClr val="E21F26"/>
              </a:buClr>
              <a:buFont typeface="+mj-lt"/>
              <a:buAutoNum type="arabicPeriod"/>
            </a:pPr>
            <a:r>
              <a:rPr lang="en-GB" sz="2000" b="1" dirty="0"/>
              <a:t>Regularisation</a:t>
            </a:r>
            <a:r>
              <a:rPr lang="en-GB" sz="2000" dirty="0"/>
              <a:t> – such as elastic net to handle multicollinearity and reduce overfitting</a:t>
            </a:r>
          </a:p>
          <a:p>
            <a:pPr marL="457200" indent="-457200">
              <a:buClr>
                <a:srgbClr val="E21F26"/>
              </a:buClr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Clr>
                <a:srgbClr val="E21F26"/>
              </a:buClr>
              <a:buFont typeface="+mj-lt"/>
              <a:buAutoNum type="arabicPeriod"/>
            </a:pPr>
            <a:r>
              <a:rPr lang="en-GB" sz="2000" b="1" dirty="0"/>
              <a:t>Automatic Variable Selection </a:t>
            </a:r>
            <a:r>
              <a:rPr lang="en-GB" sz="2000" dirty="0"/>
              <a:t>– using Lasso</a:t>
            </a:r>
          </a:p>
          <a:p>
            <a:pPr marL="457200" indent="-457200">
              <a:buClr>
                <a:srgbClr val="E21F26"/>
              </a:buClr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Clr>
                <a:srgbClr val="E21F26"/>
              </a:buClr>
              <a:buFont typeface="+mj-lt"/>
              <a:buAutoNum type="arabicPeriod"/>
            </a:pPr>
            <a:r>
              <a:rPr lang="en-GB" sz="2000" b="1" dirty="0"/>
              <a:t>Identify predictive interaction terms </a:t>
            </a:r>
            <a:r>
              <a:rPr lang="en-GB" sz="2000" dirty="0"/>
              <a:t>with the help of machine learning (decision tree, RF) </a:t>
            </a:r>
          </a:p>
          <a:p>
            <a:pPr marL="457200" indent="-457200">
              <a:buClr>
                <a:srgbClr val="E21F26"/>
              </a:buClr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Clr>
                <a:srgbClr val="E21F26"/>
              </a:buClr>
              <a:buFont typeface="+mj-lt"/>
              <a:buAutoNum type="arabicPeriod"/>
            </a:pPr>
            <a:r>
              <a:rPr lang="en-GB" sz="2000" b="1" dirty="0"/>
              <a:t>Dimension reduction </a:t>
            </a:r>
            <a:r>
              <a:rPr lang="en-GB" sz="2000" dirty="0"/>
              <a:t>using unsupervised machine learning</a:t>
            </a:r>
            <a:endParaRPr lang="en-GB" sz="2000" b="1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381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D5CC9-DC4C-E340-A0A4-CF3F16DF70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046" y="2225358"/>
            <a:ext cx="5089525" cy="1203642"/>
          </a:xfrm>
        </p:spPr>
        <p:txBody>
          <a:bodyPr/>
          <a:lstStyle/>
          <a:p>
            <a:r>
              <a:rPr lang="en-US" dirty="0"/>
              <a:t>Applications</a:t>
            </a:r>
          </a:p>
        </p:txBody>
      </p:sp>
      <p:pic>
        <p:nvPicPr>
          <p:cNvPr id="6" name="Picture Placeholder 5" descr="A picture containing building&#10;&#10;Description automatically generated">
            <a:extLst>
              <a:ext uri="{FF2B5EF4-FFF2-40B4-BE49-F238E27FC236}">
                <a16:creationId xmlns:a16="http://schemas.microsoft.com/office/drawing/2014/main" id="{FD4708A0-1242-FF4C-B1E2-92D0DDE5D94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3375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D6A817F-2F5F-48F0-B08E-E8BC6A0C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90" y="365126"/>
            <a:ext cx="8867416" cy="473074"/>
          </a:xfrm>
        </p:spPr>
        <p:txBody>
          <a:bodyPr/>
          <a:lstStyle/>
          <a:p>
            <a:r>
              <a:rPr lang="en-GB" dirty="0"/>
              <a:t>Predictive performance from research papers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15B9CA-CF3A-4FD1-8236-1718418039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Multivariate Mortality Modelling</a:t>
            </a:r>
            <a:endParaRPr lang="en-US" dirty="0"/>
          </a:p>
        </p:txBody>
      </p:sp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873D2C68-2BA0-51A1-A737-72FCC030FBF0}"/>
              </a:ext>
            </a:extLst>
          </p:cNvPr>
          <p:cNvGraphicFramePr>
            <a:graphicFrameLocks noGrp="1"/>
          </p:cNvGraphicFramePr>
          <p:nvPr/>
        </p:nvGraphicFramePr>
        <p:xfrm>
          <a:off x="607090" y="1244362"/>
          <a:ext cx="11089610" cy="4456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6810">
                  <a:extLst>
                    <a:ext uri="{9D8B030D-6E8A-4147-A177-3AD203B41FA5}">
                      <a16:colId xmlns:a16="http://schemas.microsoft.com/office/drawing/2014/main" val="273679110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746509245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1651516515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149680826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775930200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799097021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139123420"/>
                    </a:ext>
                  </a:extLst>
                </a:gridCol>
              </a:tblGrid>
              <a:tr h="5242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 (Best)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 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534095"/>
                  </a:ext>
                </a:extLst>
              </a:tr>
              <a:tr h="524232">
                <a:tc>
                  <a:txBody>
                    <a:bodyPr/>
                    <a:lstStyle/>
                    <a:p>
                      <a:r>
                        <a:rPr lang="en-GB" dirty="0"/>
                        <a:t>Mortality of 373,077 very old insured from a large German insurer </a:t>
                      </a:r>
                    </a:p>
                    <a:p>
                      <a:r>
                        <a:rPr lang="en-GB" i="1" dirty="0"/>
                        <a:t>[Krasowski et al 2022]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XGBoost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Random Forest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Logistic Regression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359071"/>
                  </a:ext>
                </a:extLst>
              </a:tr>
              <a:tr h="5242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3-year all-cause mortality in 1562 patients with heart failure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[Wang et al 2021]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XGBoost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Logistic Regression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Naïve Bayes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Neural Network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SVM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KNN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816584"/>
                  </a:ext>
                </a:extLst>
              </a:tr>
              <a:tr h="524232">
                <a:tc>
                  <a:txBody>
                    <a:bodyPr/>
                    <a:lstStyle/>
                    <a:p>
                      <a:r>
                        <a:rPr lang="en-GB" dirty="0"/>
                        <a:t>Two- to Seven-year all-cause mortality in 2291 healthy older adults </a:t>
                      </a:r>
                      <a:r>
                        <a:rPr lang="en-GB" i="1" dirty="0"/>
                        <a:t>[Tedesco et al 2021]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Random Forest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Logistic Regression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AdaBoost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Decision Tree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756258"/>
                  </a:ext>
                </a:extLst>
              </a:tr>
              <a:tr h="524232">
                <a:tc>
                  <a:txBody>
                    <a:bodyPr/>
                    <a:lstStyle/>
                    <a:p>
                      <a:r>
                        <a:rPr lang="en-GB" dirty="0"/>
                        <a:t>Long-term mortality after cardiac surgery in 7368 patients</a:t>
                      </a:r>
                    </a:p>
                    <a:p>
                      <a:r>
                        <a:rPr lang="en-GB" i="1" dirty="0"/>
                        <a:t>[Yu et al 2022]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AdaBoost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Logistic Regression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Neural Network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Random Forest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Naïve Bayes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XGBoost</a:t>
                      </a:r>
                    </a:p>
                    <a:p>
                      <a:r>
                        <a:rPr lang="en-GB" dirty="0"/>
                        <a:t>Bagged trees</a:t>
                      </a:r>
                    </a:p>
                    <a:p>
                      <a:r>
                        <a:rPr lang="en-GB" dirty="0"/>
                        <a:t>GBM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282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498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D6A817F-2F5F-48F0-B08E-E8BC6A0C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90" y="365126"/>
            <a:ext cx="7918724" cy="473074"/>
          </a:xfrm>
        </p:spPr>
        <p:txBody>
          <a:bodyPr/>
          <a:lstStyle/>
          <a:p>
            <a:r>
              <a:rPr lang="en-GB" dirty="0"/>
              <a:t>RGA research – COVID vs All-cause Mortality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15B9CA-CF3A-4FD1-8236-1718418039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Multivariate Mortality Modelling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9127DA-EE39-30BE-4E8E-0A50EAEB9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23" y="1318641"/>
            <a:ext cx="3383175" cy="25040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5657F1-E518-B3EB-E3F2-221EC9865C46}"/>
              </a:ext>
            </a:extLst>
          </p:cNvPr>
          <p:cNvSpPr txBox="1"/>
          <p:nvPr/>
        </p:nvSpPr>
        <p:spPr>
          <a:xfrm>
            <a:off x="5139524" y="4209552"/>
            <a:ext cx="223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Dec 2020</a:t>
            </a:r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87B282-7459-136B-7118-53634DADD340}"/>
              </a:ext>
            </a:extLst>
          </p:cNvPr>
          <p:cNvSpPr txBox="1"/>
          <p:nvPr/>
        </p:nvSpPr>
        <p:spPr>
          <a:xfrm>
            <a:off x="9371904" y="4209552"/>
            <a:ext cx="223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July 2021</a:t>
            </a:r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B1B936-ADCA-2065-1859-4CED56D95F6F}"/>
              </a:ext>
            </a:extLst>
          </p:cNvPr>
          <p:cNvSpPr txBox="1"/>
          <p:nvPr/>
        </p:nvSpPr>
        <p:spPr>
          <a:xfrm>
            <a:off x="1436021" y="4209552"/>
            <a:ext cx="223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Jul 2020</a:t>
            </a:r>
            <a:endParaRPr lang="en-US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EF9E2DA-0CB0-2FEC-4680-40F1ECC66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953" y="1318641"/>
            <a:ext cx="3453375" cy="250408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F20A4E2-3F13-7BE1-52D5-0324AE8BEB0D}"/>
              </a:ext>
            </a:extLst>
          </p:cNvPr>
          <p:cNvSpPr txBox="1"/>
          <p:nvPr/>
        </p:nvSpPr>
        <p:spPr>
          <a:xfrm>
            <a:off x="8724118" y="4661419"/>
            <a:ext cx="3928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dirty="0"/>
              <a:t>17 million patients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dirty="0"/>
              <a:t>Discrete-Time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dirty="0"/>
              <a:t>Logistic regression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482566-3983-67BF-E2A7-DD7AE34C41BD}"/>
              </a:ext>
            </a:extLst>
          </p:cNvPr>
          <p:cNvSpPr txBox="1"/>
          <p:nvPr/>
        </p:nvSpPr>
        <p:spPr>
          <a:xfrm>
            <a:off x="607090" y="4661419"/>
            <a:ext cx="4070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dirty="0"/>
              <a:t>17 million patients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dirty="0"/>
              <a:t>Continuous-Time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dirty="0"/>
              <a:t>Cox Proportional Hazards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DAA18EB-5F21-DBDA-F26C-CDEFA75EBA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672" y="1656299"/>
            <a:ext cx="3178916" cy="177645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593E714-79C6-301B-5454-C8ABE94E6A55}"/>
              </a:ext>
            </a:extLst>
          </p:cNvPr>
          <p:cNvSpPr txBox="1"/>
          <p:nvPr/>
        </p:nvSpPr>
        <p:spPr>
          <a:xfrm>
            <a:off x="4222634" y="4661419"/>
            <a:ext cx="4070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dirty="0"/>
              <a:t>Compare RGA’s all-cause mortality model with OpenSafely’s COVID model in a parallel way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dirty="0"/>
              <a:t>Insights on excess mortality risks</a:t>
            </a:r>
          </a:p>
        </p:txBody>
      </p:sp>
    </p:spTree>
    <p:extLst>
      <p:ext uri="{BB962C8B-B14F-4D97-AF65-F5344CB8AC3E}">
        <p14:creationId xmlns:p14="http://schemas.microsoft.com/office/powerpoint/2010/main" val="197882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27051" y="270463"/>
            <a:ext cx="11055349" cy="1143000"/>
          </a:xfrm>
        </p:spPr>
        <p:txBody>
          <a:bodyPr/>
          <a:lstStyle/>
          <a:p>
            <a:r>
              <a:rPr lang="en-US" dirty="0"/>
              <a:t>The ‘arms race’ of analytics – learning from P&amp;C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2083E393-C0BF-4ED8-8545-7E4C90AFF83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Path"/>
          <p:cNvSpPr/>
          <p:nvPr/>
        </p:nvSpPr>
        <p:spPr>
          <a:xfrm>
            <a:off x="1973263" y="6569045"/>
            <a:ext cx="55704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 anchorCtr="0"/>
          <a:lstStyle/>
          <a:p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gray">
          <a:xfrm rot="16200000">
            <a:off x="656483" y="2935122"/>
            <a:ext cx="1047600" cy="393700"/>
          </a:xfrm>
          <a:custGeom>
            <a:avLst/>
            <a:gdLst>
              <a:gd name="connsiteX0" fmla="*/ 0 w 1855539"/>
              <a:gd name="connsiteY0" fmla="*/ 0 h 393700"/>
              <a:gd name="connsiteX1" fmla="*/ 1815102 w 1855539"/>
              <a:gd name="connsiteY1" fmla="*/ 0 h 393700"/>
              <a:gd name="connsiteX2" fmla="*/ 1815102 w 1855539"/>
              <a:gd name="connsiteY2" fmla="*/ 0 h 393700"/>
              <a:gd name="connsiteX3" fmla="*/ 1855539 w 1855539"/>
              <a:gd name="connsiteY3" fmla="*/ 196850 h 393700"/>
              <a:gd name="connsiteX4" fmla="*/ 1815102 w 1855539"/>
              <a:gd name="connsiteY4" fmla="*/ 393700 h 393700"/>
              <a:gd name="connsiteX5" fmla="*/ 1815102 w 1855539"/>
              <a:gd name="connsiteY5" fmla="*/ 393700 h 393700"/>
              <a:gd name="connsiteX6" fmla="*/ 0 w 1855539"/>
              <a:gd name="connsiteY6" fmla="*/ 393700 h 393700"/>
              <a:gd name="connsiteX7" fmla="*/ 0 w 1855539"/>
              <a:gd name="connsiteY7" fmla="*/ 0 h 393700"/>
              <a:gd name="connsiteX0" fmla="*/ 0 w 1830139"/>
              <a:gd name="connsiteY0" fmla="*/ 0 h 393700"/>
              <a:gd name="connsiteX1" fmla="*/ 1815102 w 1830139"/>
              <a:gd name="connsiteY1" fmla="*/ 0 h 393700"/>
              <a:gd name="connsiteX2" fmla="*/ 1815102 w 1830139"/>
              <a:gd name="connsiteY2" fmla="*/ 0 h 393700"/>
              <a:gd name="connsiteX3" fmla="*/ 1830139 w 1830139"/>
              <a:gd name="connsiteY3" fmla="*/ 205317 h 393700"/>
              <a:gd name="connsiteX4" fmla="*/ 1815102 w 1830139"/>
              <a:gd name="connsiteY4" fmla="*/ 393700 h 393700"/>
              <a:gd name="connsiteX5" fmla="*/ 1815102 w 1830139"/>
              <a:gd name="connsiteY5" fmla="*/ 393700 h 393700"/>
              <a:gd name="connsiteX6" fmla="*/ 0 w 1830139"/>
              <a:gd name="connsiteY6" fmla="*/ 393700 h 393700"/>
              <a:gd name="connsiteX7" fmla="*/ 0 w 1830139"/>
              <a:gd name="connsiteY7" fmla="*/ 0 h 393700"/>
              <a:gd name="connsiteX0" fmla="*/ 0 w 1815102"/>
              <a:gd name="connsiteY0" fmla="*/ 0 h 393700"/>
              <a:gd name="connsiteX1" fmla="*/ 1815102 w 1815102"/>
              <a:gd name="connsiteY1" fmla="*/ 0 h 393700"/>
              <a:gd name="connsiteX2" fmla="*/ 1815102 w 1815102"/>
              <a:gd name="connsiteY2" fmla="*/ 0 h 393700"/>
              <a:gd name="connsiteX3" fmla="*/ 1812326 w 1815102"/>
              <a:gd name="connsiteY3" fmla="*/ 205317 h 393700"/>
              <a:gd name="connsiteX4" fmla="*/ 1815102 w 1815102"/>
              <a:gd name="connsiteY4" fmla="*/ 393700 h 393700"/>
              <a:gd name="connsiteX5" fmla="*/ 1815102 w 1815102"/>
              <a:gd name="connsiteY5" fmla="*/ 393700 h 393700"/>
              <a:gd name="connsiteX6" fmla="*/ 0 w 1815102"/>
              <a:gd name="connsiteY6" fmla="*/ 393700 h 393700"/>
              <a:gd name="connsiteX7" fmla="*/ 0 w 1815102"/>
              <a:gd name="connsiteY7" fmla="*/ 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5102" h="393700">
                <a:moveTo>
                  <a:pt x="0" y="0"/>
                </a:moveTo>
                <a:lnTo>
                  <a:pt x="1815102" y="0"/>
                </a:lnTo>
                <a:lnTo>
                  <a:pt x="1815102" y="0"/>
                </a:lnTo>
                <a:cubicBezTo>
                  <a:pt x="1814177" y="68439"/>
                  <a:pt x="1813251" y="136878"/>
                  <a:pt x="1812326" y="205317"/>
                </a:cubicBezTo>
                <a:cubicBezTo>
                  <a:pt x="1813251" y="268111"/>
                  <a:pt x="1814177" y="330906"/>
                  <a:pt x="1815102" y="393700"/>
                </a:cubicBezTo>
                <a:lnTo>
                  <a:pt x="1815102" y="393700"/>
                </a:lnTo>
                <a:lnTo>
                  <a:pt x="0" y="3937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prstClr val="white"/>
                </a:solidFill>
              </a:rPr>
              <a:t>P&amp;C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gray">
          <a:xfrm rot="16200000">
            <a:off x="656483" y="4399128"/>
            <a:ext cx="1047600" cy="393700"/>
          </a:xfrm>
          <a:custGeom>
            <a:avLst/>
            <a:gdLst>
              <a:gd name="connsiteX0" fmla="*/ 0 w 1855539"/>
              <a:gd name="connsiteY0" fmla="*/ 0 h 393700"/>
              <a:gd name="connsiteX1" fmla="*/ 1815102 w 1855539"/>
              <a:gd name="connsiteY1" fmla="*/ 0 h 393700"/>
              <a:gd name="connsiteX2" fmla="*/ 1815102 w 1855539"/>
              <a:gd name="connsiteY2" fmla="*/ 0 h 393700"/>
              <a:gd name="connsiteX3" fmla="*/ 1855539 w 1855539"/>
              <a:gd name="connsiteY3" fmla="*/ 196850 h 393700"/>
              <a:gd name="connsiteX4" fmla="*/ 1815102 w 1855539"/>
              <a:gd name="connsiteY4" fmla="*/ 393700 h 393700"/>
              <a:gd name="connsiteX5" fmla="*/ 1815102 w 1855539"/>
              <a:gd name="connsiteY5" fmla="*/ 393700 h 393700"/>
              <a:gd name="connsiteX6" fmla="*/ 0 w 1855539"/>
              <a:gd name="connsiteY6" fmla="*/ 393700 h 393700"/>
              <a:gd name="connsiteX7" fmla="*/ 0 w 1855539"/>
              <a:gd name="connsiteY7" fmla="*/ 0 h 393700"/>
              <a:gd name="connsiteX0" fmla="*/ 0 w 1830139"/>
              <a:gd name="connsiteY0" fmla="*/ 0 h 393700"/>
              <a:gd name="connsiteX1" fmla="*/ 1815102 w 1830139"/>
              <a:gd name="connsiteY1" fmla="*/ 0 h 393700"/>
              <a:gd name="connsiteX2" fmla="*/ 1815102 w 1830139"/>
              <a:gd name="connsiteY2" fmla="*/ 0 h 393700"/>
              <a:gd name="connsiteX3" fmla="*/ 1830139 w 1830139"/>
              <a:gd name="connsiteY3" fmla="*/ 205317 h 393700"/>
              <a:gd name="connsiteX4" fmla="*/ 1815102 w 1830139"/>
              <a:gd name="connsiteY4" fmla="*/ 393700 h 393700"/>
              <a:gd name="connsiteX5" fmla="*/ 1815102 w 1830139"/>
              <a:gd name="connsiteY5" fmla="*/ 393700 h 393700"/>
              <a:gd name="connsiteX6" fmla="*/ 0 w 1830139"/>
              <a:gd name="connsiteY6" fmla="*/ 393700 h 393700"/>
              <a:gd name="connsiteX7" fmla="*/ 0 w 1830139"/>
              <a:gd name="connsiteY7" fmla="*/ 0 h 393700"/>
              <a:gd name="connsiteX0" fmla="*/ 0 w 1815102"/>
              <a:gd name="connsiteY0" fmla="*/ 0 h 393700"/>
              <a:gd name="connsiteX1" fmla="*/ 1815102 w 1815102"/>
              <a:gd name="connsiteY1" fmla="*/ 0 h 393700"/>
              <a:gd name="connsiteX2" fmla="*/ 1815102 w 1815102"/>
              <a:gd name="connsiteY2" fmla="*/ 0 h 393700"/>
              <a:gd name="connsiteX3" fmla="*/ 1812326 w 1815102"/>
              <a:gd name="connsiteY3" fmla="*/ 205317 h 393700"/>
              <a:gd name="connsiteX4" fmla="*/ 1815102 w 1815102"/>
              <a:gd name="connsiteY4" fmla="*/ 393700 h 393700"/>
              <a:gd name="connsiteX5" fmla="*/ 1815102 w 1815102"/>
              <a:gd name="connsiteY5" fmla="*/ 393700 h 393700"/>
              <a:gd name="connsiteX6" fmla="*/ 0 w 1815102"/>
              <a:gd name="connsiteY6" fmla="*/ 393700 h 393700"/>
              <a:gd name="connsiteX7" fmla="*/ 0 w 1815102"/>
              <a:gd name="connsiteY7" fmla="*/ 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5102" h="393700">
                <a:moveTo>
                  <a:pt x="0" y="0"/>
                </a:moveTo>
                <a:lnTo>
                  <a:pt x="1815102" y="0"/>
                </a:lnTo>
                <a:lnTo>
                  <a:pt x="1815102" y="0"/>
                </a:lnTo>
                <a:cubicBezTo>
                  <a:pt x="1814177" y="68439"/>
                  <a:pt x="1813251" y="136878"/>
                  <a:pt x="1812326" y="205317"/>
                </a:cubicBezTo>
                <a:cubicBezTo>
                  <a:pt x="1813251" y="268111"/>
                  <a:pt x="1814177" y="330906"/>
                  <a:pt x="1815102" y="393700"/>
                </a:cubicBezTo>
                <a:lnTo>
                  <a:pt x="1815102" y="393700"/>
                </a:lnTo>
                <a:lnTo>
                  <a:pt x="0" y="3937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prstClr val="white"/>
                </a:solidFill>
              </a:rPr>
              <a:t>Life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63742" y="1591086"/>
            <a:ext cx="1308960" cy="540000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prstClr val="black"/>
                </a:solidFill>
              </a:rPr>
              <a:t>Price Delivery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853342" y="1591087"/>
            <a:ext cx="1310400" cy="539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prstClr val="black"/>
                </a:solidFill>
              </a:rPr>
              <a:t>Price Assessment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54177" y="1591087"/>
            <a:ext cx="1505700" cy="53999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schemeClr val="bg1"/>
                </a:solidFill>
              </a:rPr>
              <a:t>Risk Modelling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359876" y="1591087"/>
            <a:ext cx="1505700" cy="53999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schemeClr val="bg1"/>
                </a:solidFill>
              </a:rPr>
              <a:t>Demand Modelling</a:t>
            </a:r>
          </a:p>
        </p:txBody>
      </p:sp>
      <p:sp>
        <p:nvSpPr>
          <p:cNvPr id="32" name="Pentagon 31"/>
          <p:cNvSpPr/>
          <p:nvPr/>
        </p:nvSpPr>
        <p:spPr>
          <a:xfrm>
            <a:off x="1826314" y="2608173"/>
            <a:ext cx="8806189" cy="1046221"/>
          </a:xfrm>
          <a:prstGeom prst="homePlate">
            <a:avLst/>
          </a:prstGeom>
          <a:gradFill>
            <a:gsLst>
              <a:gs pos="54000">
                <a:schemeClr val="accent2">
                  <a:lumMod val="20000"/>
                  <a:lumOff val="80000"/>
                </a:schemeClr>
              </a:gs>
              <a:gs pos="26000">
                <a:schemeClr val="accent2"/>
              </a:gs>
              <a:gs pos="0">
                <a:schemeClr val="accent1"/>
              </a:gs>
              <a:gs pos="100000">
                <a:srgbClr val="0070C0"/>
              </a:gs>
              <a:gs pos="74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3" name="TextBox 32"/>
          <p:cNvSpPr txBox="1"/>
          <p:nvPr/>
        </p:nvSpPr>
        <p:spPr>
          <a:xfrm>
            <a:off x="1802836" y="2767393"/>
            <a:ext cx="1409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</a:rPr>
              <a:t>1990s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GLMs in claim analysis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20688" y="2767393"/>
            <a:ext cx="181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</a:rPr>
              <a:t>2000s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GLMs in retention &amp; elasticity analysis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29350" y="2767393"/>
            <a:ext cx="1409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prstClr val="black"/>
                </a:solidFill>
              </a:rPr>
              <a:t>2010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prstClr val="black"/>
                </a:solidFill>
              </a:rPr>
              <a:t>Price </a:t>
            </a:r>
            <a:br>
              <a:rPr lang="en-GB" altLang="en-US" sz="1200" dirty="0">
                <a:solidFill>
                  <a:prstClr val="black"/>
                </a:solidFill>
              </a:rPr>
            </a:br>
            <a:r>
              <a:rPr lang="en-GB" altLang="en-US" sz="1200" dirty="0">
                <a:solidFill>
                  <a:prstClr val="black"/>
                </a:solidFill>
              </a:rPr>
              <a:t>optimisation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63743" y="2767393"/>
            <a:ext cx="1409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prstClr val="black"/>
                </a:solidFill>
              </a:rPr>
              <a:t>2010+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prstClr val="black"/>
                </a:solidFill>
              </a:rPr>
              <a:t>Real-time</a:t>
            </a:r>
            <a:br>
              <a:rPr lang="en-GB" altLang="en-US" sz="1200" dirty="0">
                <a:solidFill>
                  <a:prstClr val="black"/>
                </a:solidFill>
              </a:rPr>
            </a:br>
            <a:r>
              <a:rPr lang="en-GB" altLang="en-US" sz="1200" dirty="0">
                <a:solidFill>
                  <a:prstClr val="black"/>
                </a:solidFill>
              </a:rPr>
              <a:t>optimisation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37" name="Pentagon 36"/>
          <p:cNvSpPr/>
          <p:nvPr/>
        </p:nvSpPr>
        <p:spPr>
          <a:xfrm>
            <a:off x="4865577" y="4072179"/>
            <a:ext cx="5802425" cy="1046221"/>
          </a:xfrm>
          <a:prstGeom prst="homePlate">
            <a:avLst/>
          </a:prstGeom>
          <a:gradFill>
            <a:gsLst>
              <a:gs pos="63000">
                <a:schemeClr val="accent2">
                  <a:lumMod val="20000"/>
                  <a:lumOff val="80000"/>
                </a:schemeClr>
              </a:gs>
              <a:gs pos="33000">
                <a:schemeClr val="accent2"/>
              </a:gs>
              <a:gs pos="0">
                <a:schemeClr val="accent1"/>
              </a:gs>
              <a:gs pos="100000">
                <a:srgbClr val="0070C0"/>
              </a:gs>
              <a:gs pos="84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4853342" y="4214765"/>
            <a:ext cx="1614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</a:rPr>
              <a:t>2005+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prstClr val="black"/>
                </a:solidFill>
              </a:rPr>
              <a:t>GLMs in mortality analysis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05171" y="4214765"/>
            <a:ext cx="181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</a:rPr>
              <a:t>2010+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prstClr val="black"/>
                </a:solidFill>
              </a:rPr>
              <a:t>GLMs in behaviour analysis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44264" y="4214765"/>
            <a:ext cx="1261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prstClr val="black"/>
                </a:solidFill>
              </a:rPr>
              <a:t>2015+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prstClr val="black"/>
                </a:solidFill>
              </a:rPr>
              <a:t>Price </a:t>
            </a:r>
            <a:br>
              <a:rPr lang="en-GB" altLang="en-US" sz="1200" dirty="0">
                <a:solidFill>
                  <a:prstClr val="black"/>
                </a:solidFill>
              </a:rPr>
            </a:br>
            <a:r>
              <a:rPr lang="en-GB" altLang="en-US" sz="1200" dirty="0">
                <a:solidFill>
                  <a:prstClr val="black"/>
                </a:solidFill>
              </a:rPr>
              <a:t>optimisation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74142" y="1591086"/>
            <a:ext cx="1308960" cy="540000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prstClr val="black"/>
                </a:solidFill>
              </a:rPr>
              <a:t>Beyond GLMs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83102" y="2782669"/>
            <a:ext cx="1409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prstClr val="black"/>
                </a:solidFill>
              </a:rPr>
              <a:t>2020</a:t>
            </a:r>
            <a:br>
              <a:rPr lang="en-US" altLang="en-US" sz="1200" b="1" dirty="0">
                <a:solidFill>
                  <a:prstClr val="black"/>
                </a:solidFill>
              </a:rPr>
            </a:br>
            <a:r>
              <a:rPr lang="en-GB" altLang="en-US" sz="1200" b="1" dirty="0">
                <a:solidFill>
                  <a:schemeClr val="bg1"/>
                </a:solidFill>
              </a:rPr>
              <a:t>Improve ‘outside’ the models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51D59C5-8EA6-429B-A97F-6890B2A491EF}"/>
              </a:ext>
            </a:extLst>
          </p:cNvPr>
          <p:cNvSpPr/>
          <p:nvPr/>
        </p:nvSpPr>
        <p:spPr>
          <a:xfrm>
            <a:off x="8836165" y="1601271"/>
            <a:ext cx="1308960" cy="540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schemeClr val="bg1"/>
                </a:solidFill>
              </a:rPr>
              <a:t>Data Science Entrenched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D76FF39-2055-4A72-97FE-559CE5BF66A3}"/>
              </a:ext>
            </a:extLst>
          </p:cNvPr>
          <p:cNvSpPr txBox="1"/>
          <p:nvPr/>
        </p:nvSpPr>
        <p:spPr>
          <a:xfrm>
            <a:off x="7399094" y="2747697"/>
            <a:ext cx="1409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prstClr val="black"/>
                </a:solidFill>
              </a:rPr>
              <a:t>2015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prstClr val="black"/>
                </a:solidFill>
              </a:rPr>
              <a:t>Rethink model methodologies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AB1E4B-918C-46B8-A70A-B8DBF47EA7A7}"/>
              </a:ext>
            </a:extLst>
          </p:cNvPr>
          <p:cNvSpPr txBox="1"/>
          <p:nvPr/>
        </p:nvSpPr>
        <p:spPr>
          <a:xfrm>
            <a:off x="8811427" y="4203177"/>
            <a:ext cx="1409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prstClr val="black"/>
                </a:solidFill>
              </a:rPr>
              <a:t>2020</a:t>
            </a:r>
            <a:br>
              <a:rPr lang="en-US" altLang="en-US" sz="1200" b="1" dirty="0">
                <a:solidFill>
                  <a:prstClr val="black"/>
                </a:solidFill>
              </a:rPr>
            </a:br>
            <a:r>
              <a:rPr lang="en-GB" altLang="en-US" sz="1200" b="1" dirty="0">
                <a:solidFill>
                  <a:schemeClr val="bg1"/>
                </a:solidFill>
              </a:rPr>
              <a:t>Better models from ML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3F059A4-2C08-4826-960E-2BFA99F3F1B6}"/>
              </a:ext>
            </a:extLst>
          </p:cNvPr>
          <p:cNvSpPr/>
          <p:nvPr/>
        </p:nvSpPr>
        <p:spPr>
          <a:xfrm>
            <a:off x="8927457" y="6381328"/>
            <a:ext cx="2425127" cy="36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98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/>
      <p:bldP spid="26" grpId="0"/>
      <p:bldP spid="27" grpId="0"/>
      <p:bldP spid="4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D6A817F-2F5F-48F0-B08E-E8BC6A0C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90" y="365126"/>
            <a:ext cx="7918724" cy="473074"/>
          </a:xfrm>
        </p:spPr>
        <p:txBody>
          <a:bodyPr/>
          <a:lstStyle/>
          <a:p>
            <a:r>
              <a:rPr lang="en-GB" dirty="0"/>
              <a:t>RGA research – COVID vs All-cause Mortality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15B9CA-CF3A-4FD1-8236-1718418039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Multivariate Mortality Modelling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BF2E9D-D679-3376-42C1-47A600810F80}"/>
              </a:ext>
            </a:extLst>
          </p:cNvPr>
          <p:cNvSpPr txBox="1"/>
          <p:nvPr/>
        </p:nvSpPr>
        <p:spPr>
          <a:xfrm>
            <a:off x="1756349" y="1356183"/>
            <a:ext cx="223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Dec 2020</a:t>
            </a:r>
          </a:p>
          <a:p>
            <a:r>
              <a:rPr lang="en-GB" b="1" dirty="0"/>
              <a:t>RGA Paper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108DC7-3197-299D-23E1-E7C77F299064}"/>
              </a:ext>
            </a:extLst>
          </p:cNvPr>
          <p:cNvSpPr txBox="1"/>
          <p:nvPr/>
        </p:nvSpPr>
        <p:spPr>
          <a:xfrm>
            <a:off x="7605906" y="1356182"/>
            <a:ext cx="3289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July 2021</a:t>
            </a:r>
          </a:p>
          <a:p>
            <a:r>
              <a:rPr lang="en-GB" b="1" dirty="0"/>
              <a:t>OpenSAFELY Paper in Lancet Regional Health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76314D-ED3C-136A-B06B-2D0DF9615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980" y="2679685"/>
            <a:ext cx="4432723" cy="8503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1242FC-0802-02AA-2AC8-06974175B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97" y="2422533"/>
            <a:ext cx="6192203" cy="3229119"/>
          </a:xfrm>
          <a:prstGeom prst="rect">
            <a:avLst/>
          </a:prstGeom>
        </p:spPr>
      </p:pic>
      <p:sp>
        <p:nvSpPr>
          <p:cNvPr id="10" name="Star: 5 Points 9">
            <a:extLst>
              <a:ext uri="{FF2B5EF4-FFF2-40B4-BE49-F238E27FC236}">
                <a16:creationId xmlns:a16="http://schemas.microsoft.com/office/drawing/2014/main" id="{51129BEA-9F83-DE04-829D-C300FB4BB472}"/>
              </a:ext>
            </a:extLst>
          </p:cNvPr>
          <p:cNvSpPr/>
          <p:nvPr/>
        </p:nvSpPr>
        <p:spPr>
          <a:xfrm>
            <a:off x="6477918" y="3484085"/>
            <a:ext cx="121186" cy="115868"/>
          </a:xfrm>
          <a:prstGeom prst="star5">
            <a:avLst/>
          </a:prstGeom>
          <a:solidFill>
            <a:srgbClr val="E21F26"/>
          </a:solidFill>
          <a:ln>
            <a:solidFill>
              <a:srgbClr val="E21F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21F26"/>
              </a:solidFill>
            </a:endParaRP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EC8547E0-0084-95D6-A872-D5D3E6C5778A}"/>
              </a:ext>
            </a:extLst>
          </p:cNvPr>
          <p:cNvSpPr/>
          <p:nvPr/>
        </p:nvSpPr>
        <p:spPr>
          <a:xfrm>
            <a:off x="6477918" y="3700923"/>
            <a:ext cx="121186" cy="115868"/>
          </a:xfrm>
          <a:prstGeom prst="star5">
            <a:avLst/>
          </a:prstGeom>
          <a:solidFill>
            <a:srgbClr val="E21F26"/>
          </a:solidFill>
          <a:ln>
            <a:solidFill>
              <a:srgbClr val="E21F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21F26"/>
              </a:solidFill>
            </a:endParaRP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38C36D04-A230-08F4-764F-B792ABE311DB}"/>
              </a:ext>
            </a:extLst>
          </p:cNvPr>
          <p:cNvSpPr/>
          <p:nvPr/>
        </p:nvSpPr>
        <p:spPr>
          <a:xfrm>
            <a:off x="6477918" y="3904104"/>
            <a:ext cx="121186" cy="115868"/>
          </a:xfrm>
          <a:prstGeom prst="star5">
            <a:avLst/>
          </a:prstGeom>
          <a:solidFill>
            <a:srgbClr val="E21F26"/>
          </a:solidFill>
          <a:ln>
            <a:solidFill>
              <a:srgbClr val="E21F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21F26"/>
              </a:solidFill>
            </a:endParaRP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10F6C0E6-6DA6-5DFC-017C-F87F79FDB49B}"/>
              </a:ext>
            </a:extLst>
          </p:cNvPr>
          <p:cNvSpPr/>
          <p:nvPr/>
        </p:nvSpPr>
        <p:spPr>
          <a:xfrm>
            <a:off x="6478163" y="4111588"/>
            <a:ext cx="121186" cy="115868"/>
          </a:xfrm>
          <a:prstGeom prst="star5">
            <a:avLst/>
          </a:prstGeom>
          <a:solidFill>
            <a:srgbClr val="E21F26"/>
          </a:solidFill>
          <a:ln>
            <a:solidFill>
              <a:srgbClr val="E21F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21F26"/>
              </a:solidFill>
            </a:endParaRPr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1DCCFC9F-F730-4CF0-AED8-66995B71DF9D}"/>
              </a:ext>
            </a:extLst>
          </p:cNvPr>
          <p:cNvSpPr/>
          <p:nvPr/>
        </p:nvSpPr>
        <p:spPr>
          <a:xfrm>
            <a:off x="6477918" y="4328426"/>
            <a:ext cx="121186" cy="115868"/>
          </a:xfrm>
          <a:prstGeom prst="star5">
            <a:avLst/>
          </a:prstGeom>
          <a:solidFill>
            <a:srgbClr val="E21F26"/>
          </a:solidFill>
          <a:ln>
            <a:solidFill>
              <a:srgbClr val="E21F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21F26"/>
              </a:solidFill>
            </a:endParaRPr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09434EA0-E471-883A-1BF2-DC8145A57E45}"/>
              </a:ext>
            </a:extLst>
          </p:cNvPr>
          <p:cNvSpPr/>
          <p:nvPr/>
        </p:nvSpPr>
        <p:spPr>
          <a:xfrm>
            <a:off x="6477918" y="4531607"/>
            <a:ext cx="121186" cy="115868"/>
          </a:xfrm>
          <a:prstGeom prst="star5">
            <a:avLst/>
          </a:prstGeom>
          <a:solidFill>
            <a:srgbClr val="E21F26"/>
          </a:solidFill>
          <a:ln>
            <a:solidFill>
              <a:srgbClr val="E21F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21F26"/>
              </a:solidFill>
            </a:endParaRPr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A066F719-3E67-17E7-1CCA-B082AF22BF7F}"/>
              </a:ext>
            </a:extLst>
          </p:cNvPr>
          <p:cNvSpPr/>
          <p:nvPr/>
        </p:nvSpPr>
        <p:spPr>
          <a:xfrm>
            <a:off x="6477918" y="4742116"/>
            <a:ext cx="121186" cy="115868"/>
          </a:xfrm>
          <a:prstGeom prst="star5">
            <a:avLst/>
          </a:prstGeom>
          <a:solidFill>
            <a:srgbClr val="E21F26"/>
          </a:solidFill>
          <a:ln>
            <a:solidFill>
              <a:srgbClr val="E21F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21F26"/>
              </a:solidFill>
            </a:endParaRPr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2EE7E138-7B03-1EF9-890B-F46767E0E4BC}"/>
              </a:ext>
            </a:extLst>
          </p:cNvPr>
          <p:cNvSpPr/>
          <p:nvPr/>
        </p:nvSpPr>
        <p:spPr>
          <a:xfrm>
            <a:off x="6477918" y="4919398"/>
            <a:ext cx="121186" cy="115868"/>
          </a:xfrm>
          <a:prstGeom prst="star5">
            <a:avLst/>
          </a:prstGeom>
          <a:solidFill>
            <a:srgbClr val="E21F26"/>
          </a:solidFill>
          <a:ln>
            <a:solidFill>
              <a:srgbClr val="E21F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21F26"/>
              </a:solidFill>
            </a:endParaRPr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49E55F43-F7E7-8F1F-3F78-8FE641ACB40D}"/>
              </a:ext>
            </a:extLst>
          </p:cNvPr>
          <p:cNvSpPr/>
          <p:nvPr/>
        </p:nvSpPr>
        <p:spPr>
          <a:xfrm>
            <a:off x="4445266" y="4531607"/>
            <a:ext cx="121186" cy="115868"/>
          </a:xfrm>
          <a:prstGeom prst="star5">
            <a:avLst/>
          </a:prstGeom>
          <a:solidFill>
            <a:srgbClr val="E21F26"/>
          </a:solidFill>
          <a:ln>
            <a:solidFill>
              <a:srgbClr val="E21F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21F26"/>
              </a:solidFill>
            </a:endParaRPr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12090B95-60D3-0C57-EB0E-53880B6623FB}"/>
              </a:ext>
            </a:extLst>
          </p:cNvPr>
          <p:cNvSpPr/>
          <p:nvPr/>
        </p:nvSpPr>
        <p:spPr>
          <a:xfrm>
            <a:off x="4445266" y="4919398"/>
            <a:ext cx="121186" cy="115868"/>
          </a:xfrm>
          <a:prstGeom prst="star5">
            <a:avLst/>
          </a:prstGeom>
          <a:solidFill>
            <a:srgbClr val="E21F26"/>
          </a:solidFill>
          <a:ln>
            <a:solidFill>
              <a:srgbClr val="E21F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21F26"/>
              </a:solidFill>
            </a:endParaRPr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CEC0E1E2-A661-D6F3-1A78-AA51D43C927D}"/>
              </a:ext>
            </a:extLst>
          </p:cNvPr>
          <p:cNvSpPr/>
          <p:nvPr/>
        </p:nvSpPr>
        <p:spPr>
          <a:xfrm>
            <a:off x="546497" y="4328426"/>
            <a:ext cx="121186" cy="115868"/>
          </a:xfrm>
          <a:prstGeom prst="star5">
            <a:avLst/>
          </a:prstGeom>
          <a:solidFill>
            <a:srgbClr val="0065A3"/>
          </a:solidFill>
          <a:ln>
            <a:solidFill>
              <a:srgbClr val="006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21F26"/>
              </a:solidFill>
            </a:endParaRPr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94CD8BFD-0843-B2C4-FA7B-7995E754127A}"/>
              </a:ext>
            </a:extLst>
          </p:cNvPr>
          <p:cNvSpPr/>
          <p:nvPr/>
        </p:nvSpPr>
        <p:spPr>
          <a:xfrm>
            <a:off x="555676" y="4535911"/>
            <a:ext cx="121186" cy="115868"/>
          </a:xfrm>
          <a:prstGeom prst="star5">
            <a:avLst/>
          </a:prstGeom>
          <a:solidFill>
            <a:srgbClr val="0065A3"/>
          </a:solidFill>
          <a:ln>
            <a:solidFill>
              <a:srgbClr val="006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21F26"/>
              </a:solidFill>
            </a:endParaRPr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6CD38073-C4BB-3765-D366-59867373A993}"/>
              </a:ext>
            </a:extLst>
          </p:cNvPr>
          <p:cNvSpPr/>
          <p:nvPr/>
        </p:nvSpPr>
        <p:spPr>
          <a:xfrm>
            <a:off x="546497" y="4716217"/>
            <a:ext cx="121186" cy="115868"/>
          </a:xfrm>
          <a:prstGeom prst="star5">
            <a:avLst/>
          </a:prstGeom>
          <a:solidFill>
            <a:srgbClr val="0065A3"/>
          </a:solidFill>
          <a:ln>
            <a:solidFill>
              <a:srgbClr val="006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21F26"/>
              </a:solidFill>
            </a:endParaRPr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288700CA-F579-50C3-0575-375ECA774A38}"/>
              </a:ext>
            </a:extLst>
          </p:cNvPr>
          <p:cNvSpPr/>
          <p:nvPr/>
        </p:nvSpPr>
        <p:spPr>
          <a:xfrm>
            <a:off x="4453578" y="4732097"/>
            <a:ext cx="121186" cy="115868"/>
          </a:xfrm>
          <a:prstGeom prst="star5">
            <a:avLst/>
          </a:prstGeom>
          <a:solidFill>
            <a:srgbClr val="0065A3"/>
          </a:solidFill>
          <a:ln>
            <a:solidFill>
              <a:srgbClr val="006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21F26"/>
              </a:solidFill>
            </a:endParaRPr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DB7B15EE-58E5-239C-751A-B8452B1A664C}"/>
              </a:ext>
            </a:extLst>
          </p:cNvPr>
          <p:cNvSpPr/>
          <p:nvPr/>
        </p:nvSpPr>
        <p:spPr>
          <a:xfrm>
            <a:off x="4464595" y="3530071"/>
            <a:ext cx="121186" cy="115868"/>
          </a:xfrm>
          <a:prstGeom prst="star5">
            <a:avLst/>
          </a:prstGeom>
          <a:solidFill>
            <a:srgbClr val="E21F26"/>
          </a:solidFill>
          <a:ln>
            <a:solidFill>
              <a:srgbClr val="E21F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21F26"/>
              </a:solidFill>
            </a:endParaRPr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4AAC5CB0-BD0D-B669-7E9B-9A5293FB4389}"/>
              </a:ext>
            </a:extLst>
          </p:cNvPr>
          <p:cNvSpPr/>
          <p:nvPr/>
        </p:nvSpPr>
        <p:spPr>
          <a:xfrm>
            <a:off x="534805" y="4919398"/>
            <a:ext cx="121186" cy="115868"/>
          </a:xfrm>
          <a:prstGeom prst="star5">
            <a:avLst/>
          </a:prstGeom>
          <a:solidFill>
            <a:srgbClr val="0065A3"/>
          </a:solidFill>
          <a:ln>
            <a:solidFill>
              <a:srgbClr val="006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21F26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D2DD8C-CBCC-9BC2-B8DA-3BE1929260AB}"/>
              </a:ext>
            </a:extLst>
          </p:cNvPr>
          <p:cNvSpPr txBox="1"/>
          <p:nvPr/>
        </p:nvSpPr>
        <p:spPr>
          <a:xfrm>
            <a:off x="395932" y="4812711"/>
            <a:ext cx="5838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rgbClr val="0065A3"/>
                </a:solidFill>
              </a:rPr>
              <a:t>(  )</a:t>
            </a:r>
            <a:endParaRPr lang="en-US" sz="1500" dirty="0">
              <a:solidFill>
                <a:srgbClr val="0065A3"/>
              </a:solidFill>
            </a:endParaRPr>
          </a:p>
        </p:txBody>
      </p:sp>
      <p:sp>
        <p:nvSpPr>
          <p:cNvPr id="39" name="Star: 5 Points 38">
            <a:extLst>
              <a:ext uri="{FF2B5EF4-FFF2-40B4-BE49-F238E27FC236}">
                <a16:creationId xmlns:a16="http://schemas.microsoft.com/office/drawing/2014/main" id="{F7716334-7204-A6E1-93AD-C3854C49EE46}"/>
              </a:ext>
            </a:extLst>
          </p:cNvPr>
          <p:cNvSpPr/>
          <p:nvPr/>
        </p:nvSpPr>
        <p:spPr>
          <a:xfrm>
            <a:off x="11684918" y="2861785"/>
            <a:ext cx="121186" cy="115868"/>
          </a:xfrm>
          <a:prstGeom prst="star5">
            <a:avLst/>
          </a:prstGeom>
          <a:solidFill>
            <a:srgbClr val="E21F26"/>
          </a:solidFill>
          <a:ln>
            <a:solidFill>
              <a:srgbClr val="E21F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21F26"/>
              </a:solidFill>
            </a:endParaRPr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CD1469CA-1D8F-FC12-E135-F8CB90486538}"/>
              </a:ext>
            </a:extLst>
          </p:cNvPr>
          <p:cNvSpPr/>
          <p:nvPr/>
        </p:nvSpPr>
        <p:spPr>
          <a:xfrm>
            <a:off x="11671697" y="3223526"/>
            <a:ext cx="121186" cy="115868"/>
          </a:xfrm>
          <a:prstGeom prst="star5">
            <a:avLst/>
          </a:prstGeom>
          <a:solidFill>
            <a:srgbClr val="0065A3"/>
          </a:solidFill>
          <a:ln>
            <a:solidFill>
              <a:srgbClr val="006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21F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27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D6A817F-2F5F-48F0-B08E-E8BC6A0C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90" y="365126"/>
            <a:ext cx="7918724" cy="473074"/>
          </a:xfrm>
        </p:spPr>
        <p:txBody>
          <a:bodyPr/>
          <a:lstStyle/>
          <a:p>
            <a:r>
              <a:rPr lang="en-GB" dirty="0"/>
              <a:t>Excess Mortality in England and US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15B9CA-CF3A-4FD1-8236-1718418039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Multivariate Mortality Modelling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DD0CE6-1CF6-71BA-7EC4-5F594FF0E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49" y="1790351"/>
            <a:ext cx="4122482" cy="35688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E0906EB-5FEA-713E-0718-144ECCF5CBA7}"/>
              </a:ext>
            </a:extLst>
          </p:cNvPr>
          <p:cNvSpPr txBox="1"/>
          <p:nvPr/>
        </p:nvSpPr>
        <p:spPr>
          <a:xfrm>
            <a:off x="10091076" y="1000668"/>
            <a:ext cx="1681120" cy="129655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7C6A0AB-19A7-BC70-A9E7-2304A4089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1331" y="1000668"/>
            <a:ext cx="1640865" cy="129655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72D653B-DAD9-9533-5744-DD3985929992}"/>
              </a:ext>
            </a:extLst>
          </p:cNvPr>
          <p:cNvSpPr txBox="1"/>
          <p:nvPr/>
        </p:nvSpPr>
        <p:spPr>
          <a:xfrm>
            <a:off x="5555539" y="2392728"/>
            <a:ext cx="6216657" cy="182880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72896C5-D90C-B5E5-FDDA-B77A56CAA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1080" y="2460537"/>
            <a:ext cx="1363484" cy="173031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756B844-09F1-6EBF-AD23-2EBBA3005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9319" y="2460536"/>
            <a:ext cx="1048602" cy="161471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101CAF3-6EF8-458A-8AF7-9D8237778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2515" y="2414385"/>
            <a:ext cx="1285377" cy="169726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EF16F36-CCBC-D53B-C4EF-3228D25F85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1143" y="2473386"/>
            <a:ext cx="1831893" cy="169726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9850965-4241-794D-7ED3-87F4952C5F3D}"/>
              </a:ext>
            </a:extLst>
          </p:cNvPr>
          <p:cNvSpPr txBox="1"/>
          <p:nvPr/>
        </p:nvSpPr>
        <p:spPr>
          <a:xfrm>
            <a:off x="5555539" y="4362589"/>
            <a:ext cx="6216657" cy="17373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E8E80AF-5E4D-D0DE-3D5F-CE24128A72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1878" y="4481145"/>
            <a:ext cx="1363484" cy="138653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D9BA29D-4239-12AB-BB61-94EFCD8383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3125" y="4435747"/>
            <a:ext cx="1433769" cy="147733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9CFF2C6-074B-2EB0-5119-6F4B9675D6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76712" y="4405144"/>
            <a:ext cx="1132220" cy="163040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6166C28-1D72-81AC-A7D5-0B7FA157D3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47875" y="4405144"/>
            <a:ext cx="1285377" cy="156222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5FB91C4-DDAF-378C-1A18-5D25DC29AE0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25955" y="769839"/>
            <a:ext cx="1495425" cy="1905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C4C08D4-127F-6572-70E5-62484EC27F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55539" y="6123255"/>
            <a:ext cx="1524000" cy="1905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8DC5D88-6D29-EB13-4E14-C9B51082DCD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60384" y="6141697"/>
            <a:ext cx="1543050" cy="18097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1835268-0F66-8C2C-8E2E-E9E4BE15E23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39007" y="6143552"/>
            <a:ext cx="1543050" cy="20002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9ECE123-0FF2-C7DE-F32A-24875F6B42A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19956" y="813010"/>
            <a:ext cx="838101" cy="533337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4C2BBF50-8568-80DA-00E8-1C3A70072054}"/>
              </a:ext>
            </a:extLst>
          </p:cNvPr>
          <p:cNvSpPr txBox="1"/>
          <p:nvPr/>
        </p:nvSpPr>
        <p:spPr>
          <a:xfrm>
            <a:off x="8876712" y="1344334"/>
            <a:ext cx="3541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Source: CDC US</a:t>
            </a:r>
          </a:p>
        </p:txBody>
      </p:sp>
    </p:spTree>
    <p:extLst>
      <p:ext uri="{BB962C8B-B14F-4D97-AF65-F5344CB8AC3E}">
        <p14:creationId xmlns:p14="http://schemas.microsoft.com/office/powerpoint/2010/main" val="2857455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D6A817F-2F5F-48F0-B08E-E8BC6A0C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90" y="365126"/>
            <a:ext cx="7481833" cy="473074"/>
          </a:xfrm>
        </p:spPr>
        <p:txBody>
          <a:bodyPr/>
          <a:lstStyle/>
          <a:p>
            <a:r>
              <a:rPr lang="en-GB" dirty="0"/>
              <a:t>Machine Learning in Mortality Applications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520AFA-AE44-4BC3-9D99-BB2BA1187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090" y="1164817"/>
            <a:ext cx="11175695" cy="4308910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/>
              <a:t>The goal is to </a:t>
            </a:r>
            <a:r>
              <a:rPr lang="en-GB" sz="2200" u="sng" dirty="0"/>
              <a:t>understand</a:t>
            </a:r>
            <a:r>
              <a:rPr lang="en-GB" sz="2200" dirty="0"/>
              <a:t> and </a:t>
            </a:r>
            <a:r>
              <a:rPr lang="en-GB" sz="2200" u="sng" dirty="0"/>
              <a:t>predict</a:t>
            </a:r>
            <a:r>
              <a:rPr lang="en-GB" sz="2200" dirty="0"/>
              <a:t> mortality and longevity</a:t>
            </a:r>
          </a:p>
          <a:p>
            <a:r>
              <a:rPr lang="en-GB" sz="2200" dirty="0"/>
              <a:t>Applications in pricing, risk management, valuations, claims and underwriting</a:t>
            </a:r>
          </a:p>
          <a:p>
            <a:r>
              <a:rPr lang="en-GB" sz="2200" dirty="0"/>
              <a:t>More accurate mortality models reduce anti-selection and improve competitiveness</a:t>
            </a:r>
          </a:p>
          <a:p>
            <a:r>
              <a:rPr lang="en-GB" sz="2200" dirty="0"/>
              <a:t>Basis Setting and Sharpening (Mortality, Morbidity and Lapses)</a:t>
            </a:r>
          </a:p>
          <a:p>
            <a:r>
              <a:rPr lang="en-GB" sz="2200" dirty="0"/>
              <a:t>Postcode Model</a:t>
            </a:r>
          </a:p>
          <a:p>
            <a:r>
              <a:rPr lang="en-GB" sz="2200" dirty="0"/>
              <a:t>Mortality Clustering or Profiling</a:t>
            </a:r>
          </a:p>
          <a:p>
            <a:r>
              <a:rPr lang="en-GB" sz="2200" dirty="0"/>
              <a:t>Enhanced Experience Analysis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The choice of models depend on the nature of the data and business needs – whether it is solely about predictive accuracy or if interpretability is important</a:t>
            </a:r>
          </a:p>
          <a:p>
            <a:endParaRPr lang="en-GB" sz="2200" dirty="0"/>
          </a:p>
          <a:p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15B9CA-CF3A-4FD1-8236-1718418039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Multivariate Mortality Modelling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09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9B58C-48D7-4EAC-BB9A-D448202FD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Electronic health records (</a:t>
            </a:r>
            <a:r>
              <a:rPr lang="en-GB" dirty="0" err="1"/>
              <a:t>eHR</a:t>
            </a:r>
            <a:r>
              <a:rPr lang="en-GB" dirty="0"/>
              <a:t>) in the UK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90BEA-DEF3-499C-8783-B16759E12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11 September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68E11-F1CC-4040-BA37-41CBE2A8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8DA6AF-1811-4E27-A96F-54109F1D02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071454-DD21-E93F-ADE1-6325345E4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856" y="4378362"/>
            <a:ext cx="6525536" cy="10669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B2CE72-0E01-41E1-68CD-8ABCBB1B2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05" y="2036173"/>
            <a:ext cx="2695951" cy="11812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C37E4D-A4C9-6414-ACBF-8E34AB411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3948745"/>
            <a:ext cx="4150959" cy="21138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DC94F3-48B5-FCE4-8455-7BCDEA901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8409" y="1794027"/>
            <a:ext cx="4126983" cy="22922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F915F8-FC49-8AD7-D12D-07FAFD386A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647" y="3217438"/>
            <a:ext cx="3449533" cy="516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264C75A-143F-453F-3DC4-4468880409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5180" y="2279056"/>
            <a:ext cx="3136697" cy="96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2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9B58C-48D7-4EAC-BB9A-D448202FD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Evolving structure of </a:t>
            </a:r>
            <a:r>
              <a:rPr lang="en-GB" dirty="0" err="1"/>
              <a:t>eHR</a:t>
            </a:r>
            <a:r>
              <a:rPr lang="en-GB" dirty="0"/>
              <a:t> databases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90BEA-DEF3-499C-8783-B16759E12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11 September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68E11-F1CC-4040-BA37-41CBE2A8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8DA6AF-1811-4E27-A96F-54109F1D02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9" name="Picture 8" descr="A stack of files tied together&#10;&#10;Description automatically generated">
            <a:extLst>
              <a:ext uri="{FF2B5EF4-FFF2-40B4-BE49-F238E27FC236}">
                <a16:creationId xmlns:a16="http://schemas.microsoft.com/office/drawing/2014/main" id="{E7539A7F-DC72-D5E6-E6AC-31DB7D809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3" y="1344082"/>
            <a:ext cx="2911353" cy="1940902"/>
          </a:xfrm>
          <a:prstGeom prst="rect">
            <a:avLst/>
          </a:prstGeom>
        </p:spPr>
      </p:pic>
      <p:pic>
        <p:nvPicPr>
          <p:cNvPr id="13" name="Picture 12" descr="A diagram of a medical system&#10;&#10;Description automatically generated with medium confidence">
            <a:extLst>
              <a:ext uri="{FF2B5EF4-FFF2-40B4-BE49-F238E27FC236}">
                <a16:creationId xmlns:a16="http://schemas.microsoft.com/office/drawing/2014/main" id="{3722E91B-D654-001B-537C-AABF0D0A1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3302501"/>
            <a:ext cx="3224845" cy="28811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99515C7-E9C7-1B3D-43EC-0C5F9992A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720" y="1321042"/>
            <a:ext cx="7562260" cy="42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6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9B58C-48D7-4EAC-BB9A-D448202FD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Evolving structure of </a:t>
            </a:r>
            <a:r>
              <a:rPr lang="en-GB" dirty="0" err="1"/>
              <a:t>eHR</a:t>
            </a:r>
            <a:r>
              <a:rPr lang="en-GB" dirty="0"/>
              <a:t> databases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90BEA-DEF3-499C-8783-B16759E12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11 September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68E11-F1CC-4040-BA37-41CBE2A8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8DA6AF-1811-4E27-A96F-54109F1D02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645602-0010-4622-A958-61D9CEC9F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301" y="1412776"/>
            <a:ext cx="8992855" cy="44583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860987-B963-CFEF-FB23-73408421D647}"/>
              </a:ext>
            </a:extLst>
          </p:cNvPr>
          <p:cNvSpPr txBox="1"/>
          <p:nvPr/>
        </p:nvSpPr>
        <p:spPr>
          <a:xfrm flipH="1">
            <a:off x="493998" y="6056692"/>
            <a:ext cx="6898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Source: C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3"/>
              </a:rPr>
              <a:t>l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inical Practice Research Datalink, https://cprd.com/ </a:t>
            </a:r>
          </a:p>
        </p:txBody>
      </p:sp>
    </p:spTree>
    <p:extLst>
      <p:ext uri="{BB962C8B-B14F-4D97-AF65-F5344CB8AC3E}">
        <p14:creationId xmlns:p14="http://schemas.microsoft.com/office/powerpoint/2010/main" val="8259555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9B58C-48D7-4EAC-BB9A-D448202FD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patient histories to predict future risk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90BEA-DEF3-499C-8783-B16759E12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11 September 2023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68E11-F1CC-4040-BA37-41CBE2A8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8DA6AF-1811-4E27-A96F-54109F1D02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10F21D-9421-A826-0634-A185653D8E0A}"/>
              </a:ext>
            </a:extLst>
          </p:cNvPr>
          <p:cNvSpPr txBox="1"/>
          <p:nvPr/>
        </p:nvSpPr>
        <p:spPr>
          <a:xfrm flipH="1">
            <a:off x="493998" y="6056692"/>
            <a:ext cx="6970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Source: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Longitudinal histories as predictors of future diagnoses of domestic abuse: modelling study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2009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FB59F6-73CE-30DF-C8E0-A86338C98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8760"/>
            <a:ext cx="8994431" cy="463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049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9B58C-48D7-4EAC-BB9A-D448202FD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of machine learning to clinicians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90BEA-DEF3-499C-8783-B16759E12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11 September 2023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68E11-F1CC-4040-BA37-41CBE2A8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8DA6AF-1811-4E27-A96F-54109F1D02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10F21D-9421-A826-0634-A185653D8E0A}"/>
              </a:ext>
            </a:extLst>
          </p:cNvPr>
          <p:cNvSpPr txBox="1"/>
          <p:nvPr/>
        </p:nvSpPr>
        <p:spPr>
          <a:xfrm flipH="1">
            <a:off x="493998" y="6056692"/>
            <a:ext cx="6898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Source: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2"/>
              </a:rPr>
              <a:t>Google DeepMind using AI to give doctors a 48-hour head start on life-threatening illness,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2019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F584C0-39C6-C82B-F397-2F9A7D33A9C5}"/>
              </a:ext>
            </a:extLst>
          </p:cNvPr>
          <p:cNvSpPr txBox="1">
            <a:spLocks/>
          </p:cNvSpPr>
          <p:nvPr/>
        </p:nvSpPr>
        <p:spPr bwMode="auto">
          <a:xfrm>
            <a:off x="597036" y="1475069"/>
            <a:ext cx="9603419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24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50" indent="-268288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563" indent="-174625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433513" indent="-18256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2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4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6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38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0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CC8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AI Voice Assistants</a:t>
            </a:r>
          </a:p>
          <a:p>
            <a:pPr marL="717550" marR="0" lvl="1" indent="-2682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CC8"/>
              </a:buClr>
              <a:buSzTx/>
              <a:buFontTx/>
              <a:buChar char="–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Voice notes uploaded directly to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eHR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 real time</a:t>
            </a:r>
          </a:p>
          <a:p>
            <a:pPr marL="717550" marR="0" lvl="1" indent="-2682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CC8"/>
              </a:buClr>
              <a:buSzTx/>
              <a:buFontTx/>
              <a:buChar char="–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Capture all audio in room and use NLP to focus on medical terms</a:t>
            </a: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CC8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Clinical Decision Support &amp; Predictive Analytics</a:t>
            </a:r>
          </a:p>
          <a:p>
            <a:pPr marL="717550" marR="0" lvl="1" indent="-2682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CC8"/>
              </a:buClr>
              <a:buSzTx/>
              <a:buFontTx/>
              <a:buChar char="–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Google’s DeepMind project with US Department of Veteran Affairs to predict Acute Kidney Injury up to 48 hours earlier with 90% accuracy</a:t>
            </a: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CC8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Clinical Trial Matching</a:t>
            </a:r>
          </a:p>
          <a:p>
            <a:pPr marL="717550" marR="0" lvl="1" indent="-2682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CC8"/>
              </a:buClr>
              <a:buSzTx/>
              <a:buFontTx/>
              <a:buChar char="–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Using NLP text mining to identify relevant patient cohorts within minutes, whereas previously clinical research co-ordinators used to take months to manually compare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eHR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CC8"/>
              </a:buClr>
              <a:buSzTx/>
              <a:buFontTx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SzTx/>
              <a:buFontTx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76040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9B58C-48D7-4EAC-BB9A-D448202FD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Growth of deep learning in investigating </a:t>
            </a:r>
            <a:r>
              <a:rPr lang="en-GB" dirty="0" err="1"/>
              <a:t>eHR</a:t>
            </a:r>
            <a:r>
              <a:rPr lang="en-GB" dirty="0"/>
              <a:t> databases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90BEA-DEF3-499C-8783-B16759E12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11 September 2023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68E11-F1CC-4040-BA37-41CBE2A8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8DA6AF-1811-4E27-A96F-54109F1D02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10F21D-9421-A826-0634-A185653D8E0A}"/>
              </a:ext>
            </a:extLst>
          </p:cNvPr>
          <p:cNvSpPr txBox="1"/>
          <p:nvPr/>
        </p:nvSpPr>
        <p:spPr>
          <a:xfrm flipH="1">
            <a:off x="493998" y="6056692"/>
            <a:ext cx="78633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Source: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2"/>
              </a:rPr>
              <a:t>Deep representation learning of electronic health records to unlock patient stratification at scale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C06905-949B-0DB2-D8C3-5F7BC3327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772816"/>
            <a:ext cx="3728716" cy="3384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648648-D20F-EDA1-1FA8-84FEC96C0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894" y="1528250"/>
            <a:ext cx="7863379" cy="377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3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9B58C-48D7-4EAC-BB9A-D448202FD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Real-world use of deep learning to improve predictions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90BEA-DEF3-499C-8783-B16759E12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11 September 2023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68E11-F1CC-4040-BA37-41CBE2A8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8DA6AF-1811-4E27-A96F-54109F1D02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10F21D-9421-A826-0634-A185653D8E0A}"/>
              </a:ext>
            </a:extLst>
          </p:cNvPr>
          <p:cNvSpPr txBox="1"/>
          <p:nvPr/>
        </p:nvSpPr>
        <p:spPr>
          <a:xfrm flipH="1">
            <a:off x="493998" y="6056692"/>
            <a:ext cx="7978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Source: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2"/>
              </a:rPr>
              <a:t>Scalable and accurate deep learning with electronic health records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 2018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06CB96-92C9-CE36-F18A-4DFF177F5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1313214"/>
            <a:ext cx="7128792" cy="463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72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394D0-EF6D-4560-9DF0-C05476EBD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go wrong?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F5724-9B4B-43BF-8CBA-8715382AC9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7C4BF8-030A-4A1A-8E79-351B2AC0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3E393-C0BF-4ED8-8545-7E4C90AFF83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Path">
            <a:extLst>
              <a:ext uri="{FF2B5EF4-FFF2-40B4-BE49-F238E27FC236}">
                <a16:creationId xmlns:a16="http://schemas.microsoft.com/office/drawing/2014/main" id="{2C3C0A3E-2C8A-4C99-A63B-2E747AD5760B}"/>
              </a:ext>
            </a:extLst>
          </p:cNvPr>
          <p:cNvSpPr/>
          <p:nvPr/>
        </p:nvSpPr>
        <p:spPr>
          <a:xfrm>
            <a:off x="3003949" y="5705928"/>
            <a:ext cx="4177833" cy="168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525" b="1" dirty="0">
              <a:solidFill>
                <a:srgbClr val="3F4548"/>
              </a:solidFill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33E1CE-6538-4A51-88FD-9552C2E6EF78}"/>
              </a:ext>
            </a:extLst>
          </p:cNvPr>
          <p:cNvSpPr/>
          <p:nvPr/>
        </p:nvSpPr>
        <p:spPr>
          <a:xfrm>
            <a:off x="6395133" y="2949721"/>
            <a:ext cx="2296800" cy="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prstClr val="white"/>
                </a:solidFill>
                <a:cs typeface="Arial"/>
              </a:rPr>
              <a:t>Analysis</a:t>
            </a:r>
            <a:endParaRPr lang="en-US" sz="1600" b="1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ACB592-DCD0-49FC-9931-864E04D88938}"/>
              </a:ext>
            </a:extLst>
          </p:cNvPr>
          <p:cNvSpPr/>
          <p:nvPr/>
        </p:nvSpPr>
        <p:spPr>
          <a:xfrm>
            <a:off x="3502829" y="2949721"/>
            <a:ext cx="2296800" cy="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prstClr val="white"/>
                </a:solidFill>
                <a:cs typeface="Arial"/>
              </a:rPr>
              <a:t>Data Prep</a:t>
            </a:r>
            <a:endParaRPr lang="en-US" sz="1600" b="1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ED2CE1-A7F3-4255-BE37-A53B9B28EB6B}"/>
              </a:ext>
            </a:extLst>
          </p:cNvPr>
          <p:cNvSpPr/>
          <p:nvPr/>
        </p:nvSpPr>
        <p:spPr>
          <a:xfrm>
            <a:off x="9287437" y="2949721"/>
            <a:ext cx="2294963" cy="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prstClr val="white"/>
                </a:solidFill>
                <a:cs typeface="Arial"/>
              </a:rPr>
              <a:t>Application</a:t>
            </a:r>
            <a:endParaRPr lang="en-US" sz="1600" b="1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FCD74-05C6-4FE6-BB33-F1439A17B62A}"/>
              </a:ext>
            </a:extLst>
          </p:cNvPr>
          <p:cNvSpPr/>
          <p:nvPr/>
        </p:nvSpPr>
        <p:spPr>
          <a:xfrm>
            <a:off x="610525" y="2949721"/>
            <a:ext cx="2296800" cy="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prstClr val="white"/>
                </a:solidFill>
                <a:cs typeface="Arial"/>
              </a:rPr>
              <a:t>Data Choice</a:t>
            </a:r>
            <a:endParaRPr lang="en-US" sz="1600" b="1" dirty="0">
              <a:solidFill>
                <a:prstClr val="white"/>
              </a:solidFill>
              <a:cs typeface="Arial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6FCE817-ABCB-4707-A851-E646F4AEE226}"/>
              </a:ext>
            </a:extLst>
          </p:cNvPr>
          <p:cNvCxnSpPr>
            <a:cxnSpLocks/>
            <a:stCxn id="10" idx="3"/>
            <a:endCxn id="8" idx="1"/>
          </p:cNvCxnSpPr>
          <p:nvPr/>
        </p:nvCxnSpPr>
        <p:spPr>
          <a:xfrm>
            <a:off x="2907325" y="3219721"/>
            <a:ext cx="595504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B8A5250-9475-4B22-BE8C-B7088E54F5C5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8691933" y="3219721"/>
            <a:ext cx="595504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63E1BCE-E714-46BC-8BA2-53763BC84A48}"/>
              </a:ext>
            </a:extLst>
          </p:cNvPr>
          <p:cNvCxnSpPr>
            <a:cxnSpLocks/>
            <a:stCxn id="8" idx="3"/>
            <a:endCxn id="7" idx="1"/>
          </p:cNvCxnSpPr>
          <p:nvPr/>
        </p:nvCxnSpPr>
        <p:spPr>
          <a:xfrm>
            <a:off x="5799629" y="3219721"/>
            <a:ext cx="595504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206E556-B33F-4E36-AD51-79CB2E62B199}"/>
              </a:ext>
            </a:extLst>
          </p:cNvPr>
          <p:cNvSpPr/>
          <p:nvPr/>
        </p:nvSpPr>
        <p:spPr>
          <a:xfrm>
            <a:off x="4865919" y="4457849"/>
            <a:ext cx="2296800" cy="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prstClr val="white"/>
                </a:solidFill>
                <a:cs typeface="Arial"/>
              </a:rPr>
              <a:t>Feedback</a:t>
            </a:r>
            <a:endParaRPr lang="en-US" sz="1600" b="1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562474-776F-46EA-8E7D-93BDDE3F2253}"/>
              </a:ext>
            </a:extLst>
          </p:cNvPr>
          <p:cNvSpPr/>
          <p:nvPr/>
        </p:nvSpPr>
        <p:spPr>
          <a:xfrm>
            <a:off x="9310473" y="2203062"/>
            <a:ext cx="22968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white"/>
                </a:solidFill>
                <a:cs typeface="Arial"/>
              </a:rPr>
              <a:t>Unethical</a:t>
            </a:r>
            <a:endParaRPr lang="en-US" sz="1200" b="1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F60719-6678-4E92-ABCB-891B2946F464}"/>
              </a:ext>
            </a:extLst>
          </p:cNvPr>
          <p:cNvSpPr/>
          <p:nvPr/>
        </p:nvSpPr>
        <p:spPr>
          <a:xfrm>
            <a:off x="7377409" y="4470809"/>
            <a:ext cx="22968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white"/>
                </a:solidFill>
                <a:cs typeface="Arial"/>
              </a:rPr>
              <a:t>Unexpected swings</a:t>
            </a:r>
            <a:endParaRPr lang="en-US" sz="1200" b="1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2407A8-3A72-46B4-9FB7-4F368C798545}"/>
              </a:ext>
            </a:extLst>
          </p:cNvPr>
          <p:cNvSpPr/>
          <p:nvPr/>
        </p:nvSpPr>
        <p:spPr>
          <a:xfrm>
            <a:off x="2354429" y="4457849"/>
            <a:ext cx="22968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white"/>
                </a:solidFill>
                <a:cs typeface="Arial"/>
              </a:rPr>
              <a:t>Model becomes outdated</a:t>
            </a:r>
            <a:endParaRPr lang="en-US" sz="1200" b="1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568EBF-6D3D-4D7B-896B-E7764CF4FBD1}"/>
              </a:ext>
            </a:extLst>
          </p:cNvPr>
          <p:cNvSpPr/>
          <p:nvPr/>
        </p:nvSpPr>
        <p:spPr>
          <a:xfrm>
            <a:off x="9310473" y="3610803"/>
            <a:ext cx="22968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white"/>
                </a:solidFill>
                <a:cs typeface="Arial"/>
              </a:rPr>
              <a:t>Misunderstood and so misapplied</a:t>
            </a:r>
            <a:endParaRPr lang="en-US" sz="1200" b="1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94E96E-2628-41A6-B968-A0407EF844CD}"/>
              </a:ext>
            </a:extLst>
          </p:cNvPr>
          <p:cNvSpPr/>
          <p:nvPr/>
        </p:nvSpPr>
        <p:spPr>
          <a:xfrm>
            <a:off x="6410489" y="2203062"/>
            <a:ext cx="22968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white"/>
                </a:solidFill>
                <a:cs typeface="Arial"/>
              </a:rPr>
              <a:t>Model ‘wrong’ (bias)</a:t>
            </a:r>
            <a:endParaRPr lang="en-US" sz="1200" b="1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1EAA52-6CBE-4BD5-BB5A-20BEEA0C90BE}"/>
              </a:ext>
            </a:extLst>
          </p:cNvPr>
          <p:cNvSpPr/>
          <p:nvPr/>
        </p:nvSpPr>
        <p:spPr>
          <a:xfrm>
            <a:off x="6410489" y="1551707"/>
            <a:ext cx="22968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white"/>
                </a:solidFill>
                <a:cs typeface="Arial"/>
              </a:rPr>
              <a:t>Overfitting</a:t>
            </a:r>
            <a:endParaRPr lang="en-US" sz="1200" b="1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602CE2-D01E-4AB4-B077-5EAFCAC2231E}"/>
              </a:ext>
            </a:extLst>
          </p:cNvPr>
          <p:cNvSpPr/>
          <p:nvPr/>
        </p:nvSpPr>
        <p:spPr>
          <a:xfrm>
            <a:off x="4865919" y="5102744"/>
            <a:ext cx="22968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white"/>
                </a:solidFill>
                <a:cs typeface="Arial"/>
              </a:rPr>
              <a:t>Causes changes in behaviour</a:t>
            </a:r>
            <a:endParaRPr lang="en-US" sz="1200" b="1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3016B0-0A15-4E49-978F-9FA2AC5F63FF}"/>
              </a:ext>
            </a:extLst>
          </p:cNvPr>
          <p:cNvSpPr/>
          <p:nvPr/>
        </p:nvSpPr>
        <p:spPr>
          <a:xfrm>
            <a:off x="9310473" y="1551707"/>
            <a:ext cx="22968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white"/>
                </a:solidFill>
                <a:cs typeface="Arial"/>
              </a:rPr>
              <a:t>Performs badly in some circumstances</a:t>
            </a:r>
            <a:endParaRPr lang="en-US" sz="1200" b="1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0BB5D7-312A-4144-B3BC-A0EAF3E5AF91}"/>
              </a:ext>
            </a:extLst>
          </p:cNvPr>
          <p:cNvSpPr/>
          <p:nvPr/>
        </p:nvSpPr>
        <p:spPr>
          <a:xfrm>
            <a:off x="610523" y="2203062"/>
            <a:ext cx="22968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white"/>
                </a:solidFill>
                <a:cs typeface="Arial"/>
              </a:rPr>
              <a:t>Selection bias</a:t>
            </a:r>
            <a:endParaRPr lang="en-US" sz="1200" b="1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9FF7B8-B08B-4713-965A-831A9CBC9898}"/>
              </a:ext>
            </a:extLst>
          </p:cNvPr>
          <p:cNvSpPr/>
          <p:nvPr/>
        </p:nvSpPr>
        <p:spPr>
          <a:xfrm>
            <a:off x="3510506" y="2203062"/>
            <a:ext cx="22968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white"/>
                </a:solidFill>
                <a:cs typeface="Arial"/>
              </a:rPr>
              <a:t>Smoothing and / or distortion?</a:t>
            </a:r>
            <a:endParaRPr lang="en-US" sz="1200" b="1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297230-BD78-4864-99C0-A6B6C50040B9}"/>
              </a:ext>
            </a:extLst>
          </p:cNvPr>
          <p:cNvSpPr txBox="1"/>
          <p:nvPr/>
        </p:nvSpPr>
        <p:spPr>
          <a:xfrm>
            <a:off x="587375" y="5861118"/>
            <a:ext cx="5482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i="1" dirty="0">
                <a:solidFill>
                  <a:srgbClr val="3F4548"/>
                </a:solidFill>
                <a:cs typeface="Arial" charset="0"/>
              </a:rPr>
              <a:t>https://sias.org.uk/events/2018-06-05-talk-analysing-analytics/</a:t>
            </a:r>
          </a:p>
        </p:txBody>
      </p:sp>
      <p:cxnSp>
        <p:nvCxnSpPr>
          <p:cNvPr id="26" name="Elbow Connector 29">
            <a:extLst>
              <a:ext uri="{FF2B5EF4-FFF2-40B4-BE49-F238E27FC236}">
                <a16:creationId xmlns:a16="http://schemas.microsoft.com/office/drawing/2014/main" id="{EBBC8C09-6C41-4FBF-AA2A-C6829D1B62FD}"/>
              </a:ext>
            </a:extLst>
          </p:cNvPr>
          <p:cNvCxnSpPr/>
          <p:nvPr/>
        </p:nvCxnSpPr>
        <p:spPr>
          <a:xfrm rot="5400000">
            <a:off x="6028803" y="331017"/>
            <a:ext cx="12700" cy="5784608"/>
          </a:xfrm>
          <a:prstGeom prst="bentConnector3">
            <a:avLst>
              <a:gd name="adj1" fmla="val 6381843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3C09845-901E-4CF3-8E80-635808B69393}"/>
              </a:ext>
            </a:extLst>
          </p:cNvPr>
          <p:cNvSpPr/>
          <p:nvPr/>
        </p:nvSpPr>
        <p:spPr>
          <a:xfrm>
            <a:off x="8927457" y="6381328"/>
            <a:ext cx="2425127" cy="36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0493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9B58C-48D7-4EAC-BB9A-D448202FD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of machine learning to identify patient cohorts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90BEA-DEF3-499C-8783-B16759E12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11 September 2023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68E11-F1CC-4040-BA37-41CBE2A8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8DA6AF-1811-4E27-A96F-54109F1D02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10F21D-9421-A826-0634-A185653D8E0A}"/>
              </a:ext>
            </a:extLst>
          </p:cNvPr>
          <p:cNvSpPr txBox="1"/>
          <p:nvPr/>
        </p:nvSpPr>
        <p:spPr>
          <a:xfrm flipH="1">
            <a:off x="493998" y="6056692"/>
            <a:ext cx="79782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Source: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2"/>
              </a:rPr>
              <a:t>Machine learning approaches for electronic health records phenotyping: a methodical review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58C817-F595-D41B-6AD2-FCDF35F4F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58" y="1238267"/>
            <a:ext cx="7602352" cy="25639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367EDC-A9B7-1B3B-9AC8-40AD9734B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985" y="1412776"/>
            <a:ext cx="3640761" cy="40324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ADD8DC-741B-3B57-C947-139B4916B6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8455" y="3575152"/>
            <a:ext cx="4523729" cy="24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8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9B58C-48D7-4EAC-BB9A-D448202FD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of machine learning to unlock value from free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90BEA-DEF3-499C-8783-B16759E12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11 September 2023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68E11-F1CC-4040-BA37-41CBE2A8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8DA6AF-1811-4E27-A96F-54109F1D02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10F21D-9421-A826-0634-A185653D8E0A}"/>
              </a:ext>
            </a:extLst>
          </p:cNvPr>
          <p:cNvSpPr txBox="1"/>
          <p:nvPr/>
        </p:nvSpPr>
        <p:spPr>
          <a:xfrm flipH="1">
            <a:off x="527054" y="5928855"/>
            <a:ext cx="7978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Source: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2"/>
              </a:rPr>
              <a:t>Real-time clinician text feeds from electronic health records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2021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3"/>
              </a:rPr>
              <a:t>Analysis of free text in electronic health records for identification of cancer patient traject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ories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 2017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B175F0-6DC2-3C4C-BB10-3A1CF8CC9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255122"/>
            <a:ext cx="7644040" cy="45923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794FE6-6ACA-E499-E7FC-23DD9EF10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112" y="1340767"/>
            <a:ext cx="4719018" cy="418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9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9B58C-48D7-4EAC-BB9A-D448202FD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does this matter to actuaries?</a:t>
            </a:r>
            <a:endParaRPr lang="en-GB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90BEA-DEF3-499C-8783-B16759E12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11 September 2023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68E11-F1CC-4040-BA37-41CBE2A8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8DA6AF-1811-4E27-A96F-54109F1D02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1E75CB-FF5A-B43D-50F0-ED7E94B7C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5" y="1340768"/>
            <a:ext cx="4746128" cy="44644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10F21D-9421-A826-0634-A185653D8E0A}"/>
              </a:ext>
            </a:extLst>
          </p:cNvPr>
          <p:cNvSpPr txBox="1"/>
          <p:nvPr/>
        </p:nvSpPr>
        <p:spPr>
          <a:xfrm flipH="1">
            <a:off x="493999" y="6056692"/>
            <a:ext cx="32804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Source: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Actuary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B05FB-6D04-79D9-B37D-448A3CC61F24}"/>
              </a:ext>
            </a:extLst>
          </p:cNvPr>
          <p:cNvSpPr txBox="1">
            <a:spLocks/>
          </p:cNvSpPr>
          <p:nvPr/>
        </p:nvSpPr>
        <p:spPr bwMode="auto">
          <a:xfrm>
            <a:off x="5303912" y="1622143"/>
            <a:ext cx="6768752" cy="456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24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50" indent="-268288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563" indent="-174625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433513" indent="-18256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2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4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6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38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0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CC8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Better insights for pricing/reserving</a:t>
            </a:r>
          </a:p>
          <a:p>
            <a:pPr marL="717550" marR="0" lvl="1" indent="-2682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CC8"/>
              </a:buClr>
              <a:buSzTx/>
              <a:buFontTx/>
              <a:buChar char="–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Improved predictions of critical illness events</a:t>
            </a:r>
          </a:p>
          <a:p>
            <a:pPr marL="717550" marR="0" lvl="1" indent="-2682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CC8"/>
              </a:buClr>
              <a:buSzTx/>
              <a:buFontTx/>
              <a:buChar char="–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Severity data to support partial payments</a:t>
            </a:r>
          </a:p>
          <a:p>
            <a:pPr marL="717550" marR="0" lvl="1" indent="-2682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CC8"/>
              </a:buClr>
              <a:buSzTx/>
              <a:buFontTx/>
              <a:buChar char="–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Matched cohorts illustrating disease progression to death</a:t>
            </a:r>
          </a:p>
          <a:p>
            <a:pPr marL="717550" marR="0" lvl="1" indent="-2682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CC8"/>
              </a:buClr>
              <a:buSzTx/>
              <a:buFontTx/>
              <a:buChar char="–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Quantifying prevalence and impact of disease interactions</a:t>
            </a:r>
          </a:p>
          <a:p>
            <a:pPr marL="717550" marR="0" lvl="1" indent="-2682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CC8"/>
              </a:buClr>
              <a:buSzTx/>
              <a:buFontTx/>
              <a:buChar char="–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Assessing missed benefits through poor adherence</a:t>
            </a: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CC8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Future impact on trends</a:t>
            </a:r>
          </a:p>
          <a:p>
            <a:pPr marL="717550" marR="0" lvl="1" indent="-2682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CC8"/>
              </a:buClr>
              <a:buSzTx/>
              <a:buFontTx/>
              <a:buChar char="–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Increase efficiency and credibility of clinical trials</a:t>
            </a:r>
          </a:p>
          <a:p>
            <a:pPr marL="717550" marR="0" lvl="1" indent="-2682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CC8"/>
              </a:buClr>
              <a:buSzTx/>
              <a:buFontTx/>
              <a:buChar char="–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Better targeting of treatments</a:t>
            </a:r>
          </a:p>
          <a:p>
            <a:pPr marL="717550" marR="0" lvl="1" indent="-2682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CC8"/>
              </a:buClr>
              <a:buSzTx/>
              <a:buFontTx/>
              <a:buChar char="–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Improve clinical guidance, reflecting deeper understanding of disease and risk factors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650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394D0-EF6D-4560-9DF0-C05476EBD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good, the bad and the beautiful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F5724-9B4B-43BF-8CBA-8715382AC9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7C4BF8-030A-4A1A-8E79-351B2AC0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3E393-C0BF-4ED8-8545-7E4C90AFF83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65C96D-B8E9-4701-BC8F-A0317ECE1D23}"/>
              </a:ext>
            </a:extLst>
          </p:cNvPr>
          <p:cNvSpPr/>
          <p:nvPr/>
        </p:nvSpPr>
        <p:spPr>
          <a:xfrm>
            <a:off x="917004" y="1926069"/>
            <a:ext cx="2919006" cy="31156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prstClr val="white"/>
                </a:solidFill>
              </a:rPr>
              <a:t>Predictive boost</a:t>
            </a:r>
          </a:p>
          <a:p>
            <a:pPr algn="ctr"/>
            <a:endParaRPr lang="en-GB" sz="2000" b="1" dirty="0">
              <a:solidFill>
                <a:prstClr val="white"/>
              </a:solidFill>
            </a:endParaRPr>
          </a:p>
          <a:p>
            <a:pPr algn="ctr"/>
            <a:r>
              <a:rPr lang="en-GB" sz="2000" b="1" dirty="0">
                <a:solidFill>
                  <a:prstClr val="white"/>
                </a:solidFill>
              </a:rPr>
              <a:t>Speed</a:t>
            </a:r>
          </a:p>
          <a:p>
            <a:pPr algn="ctr"/>
            <a:endParaRPr lang="en-GB" sz="2000" b="1" dirty="0">
              <a:solidFill>
                <a:prstClr val="white"/>
              </a:solidFill>
            </a:endParaRPr>
          </a:p>
          <a:p>
            <a:pPr algn="ctr"/>
            <a:r>
              <a:rPr lang="en-GB" sz="2000" b="1" dirty="0">
                <a:solidFill>
                  <a:prstClr val="white"/>
                </a:solidFill>
              </a:rPr>
              <a:t>Ability to work through hundreds of candidate factors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C08403-7EA7-4957-A142-718C589FE4E2}"/>
              </a:ext>
            </a:extLst>
          </p:cNvPr>
          <p:cNvSpPr/>
          <p:nvPr/>
        </p:nvSpPr>
        <p:spPr>
          <a:xfrm>
            <a:off x="4209763" y="1926069"/>
            <a:ext cx="2919006" cy="31156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prstClr val="white"/>
                </a:solidFill>
              </a:rPr>
              <a:t>Interpretability</a:t>
            </a:r>
          </a:p>
          <a:p>
            <a:pPr algn="ctr"/>
            <a:endParaRPr lang="en-GB" sz="2000" b="1" dirty="0">
              <a:solidFill>
                <a:prstClr val="white"/>
              </a:solidFill>
            </a:endParaRPr>
          </a:p>
          <a:p>
            <a:pPr algn="ctr"/>
            <a:r>
              <a:rPr lang="en-GB" sz="2000" b="1" dirty="0">
                <a:solidFill>
                  <a:prstClr val="white"/>
                </a:solidFill>
              </a:rPr>
              <a:t>Implementation</a:t>
            </a:r>
          </a:p>
          <a:p>
            <a:pPr algn="ctr"/>
            <a:endParaRPr lang="en-GB" sz="2000" b="1" dirty="0">
              <a:solidFill>
                <a:prstClr val="white"/>
              </a:solidFill>
            </a:endParaRPr>
          </a:p>
          <a:p>
            <a:pPr algn="ctr"/>
            <a:r>
              <a:rPr lang="en-GB" sz="2000" b="1" dirty="0">
                <a:solidFill>
                  <a:prstClr val="white"/>
                </a:solidFill>
              </a:rPr>
              <a:t>Communication</a:t>
            </a:r>
          </a:p>
          <a:p>
            <a:pPr algn="ctr"/>
            <a:endParaRPr lang="en-GB" sz="2000" b="1" dirty="0">
              <a:solidFill>
                <a:prstClr val="white"/>
              </a:solidFill>
            </a:endParaRPr>
          </a:p>
          <a:p>
            <a:pPr algn="ctr"/>
            <a:r>
              <a:rPr lang="en-GB" sz="2000" b="1" dirty="0">
                <a:solidFill>
                  <a:prstClr val="white"/>
                </a:solidFill>
              </a:rPr>
              <a:t>Complexity</a:t>
            </a:r>
            <a:endParaRPr lang="en-US" sz="2000" b="1" dirty="0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AC1560-AD6A-4CB0-9C47-94AE2F54A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554" y="1593907"/>
            <a:ext cx="3500846" cy="3780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373E8D4-FEB2-41B1-8A22-395E21A2D2C6}"/>
              </a:ext>
            </a:extLst>
          </p:cNvPr>
          <p:cNvSpPr/>
          <p:nvPr/>
        </p:nvSpPr>
        <p:spPr>
          <a:xfrm>
            <a:off x="8927457" y="6381328"/>
            <a:ext cx="2425127" cy="36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16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9E65A-C991-994C-9D81-87CA8D8E2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10" name="Picture Placeholder 14">
            <a:extLst>
              <a:ext uri="{FF2B5EF4-FFF2-40B4-BE49-F238E27FC236}">
                <a16:creationId xmlns:a16="http://schemas.microsoft.com/office/drawing/2014/main" id="{8BBDC282-2F13-8440-8ABB-5260626E7CB2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6558" y="381000"/>
            <a:ext cx="5425441" cy="5591731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60645-F243-484A-8A51-5C1274C74BF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43789" y="1539955"/>
            <a:ext cx="4965031" cy="473072"/>
          </a:xfrm>
        </p:spPr>
        <p:txBody>
          <a:bodyPr anchor="ctr"/>
          <a:lstStyle/>
          <a:p>
            <a:pPr marL="0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en-US" sz="2000" dirty="0"/>
              <a:t>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F52B57-852B-3047-88D7-2ECB5306ECB2}"/>
              </a:ext>
            </a:extLst>
          </p:cNvPr>
          <p:cNvSpPr txBox="1"/>
          <p:nvPr/>
        </p:nvSpPr>
        <p:spPr>
          <a:xfrm>
            <a:off x="609600" y="1468113"/>
            <a:ext cx="8341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65A3"/>
                </a:solidFill>
              </a:rPr>
              <a:t>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F3C83C-8EA0-7F4A-9CD7-C2E3A9FCD892}"/>
              </a:ext>
            </a:extLst>
          </p:cNvPr>
          <p:cNvSpPr txBox="1"/>
          <p:nvPr/>
        </p:nvSpPr>
        <p:spPr>
          <a:xfrm>
            <a:off x="609600" y="2264484"/>
            <a:ext cx="8341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65A3"/>
                </a:solidFill>
              </a:rPr>
              <a:t>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4D2003-2D16-3B4D-94F0-00D282788F8F}"/>
              </a:ext>
            </a:extLst>
          </p:cNvPr>
          <p:cNvSpPr txBox="1"/>
          <p:nvPr/>
        </p:nvSpPr>
        <p:spPr>
          <a:xfrm>
            <a:off x="609600" y="3089434"/>
            <a:ext cx="8341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65A3"/>
                </a:solidFill>
              </a:rPr>
              <a:t>03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F61505-30CB-8A42-891C-0AA9DCF57C53}"/>
              </a:ext>
            </a:extLst>
          </p:cNvPr>
          <p:cNvCxnSpPr/>
          <p:nvPr/>
        </p:nvCxnSpPr>
        <p:spPr>
          <a:xfrm>
            <a:off x="607090" y="2139360"/>
            <a:ext cx="548891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3852B4B-B9D4-6E4A-A377-CCDEB8086BA1}"/>
              </a:ext>
            </a:extLst>
          </p:cNvPr>
          <p:cNvCxnSpPr/>
          <p:nvPr/>
        </p:nvCxnSpPr>
        <p:spPr>
          <a:xfrm>
            <a:off x="607090" y="2953691"/>
            <a:ext cx="548891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31FF13C-4210-CB42-A825-EFBF4B99AA76}"/>
              </a:ext>
            </a:extLst>
          </p:cNvPr>
          <p:cNvSpPr txBox="1">
            <a:spLocks/>
          </p:cNvSpPr>
          <p:nvPr/>
        </p:nvSpPr>
        <p:spPr>
          <a:xfrm>
            <a:off x="1443790" y="2142546"/>
            <a:ext cx="4183287" cy="9411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marL="230188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31B23"/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4675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SzPct val="100000"/>
              <a:buFont typeface="System Font Regular"/>
              <a:buChar char="–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9300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3138" indent="-1666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9350" indent="-1762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2400"/>
              </a:spcAft>
              <a:buNone/>
            </a:pP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3206A5D-2BB3-944E-81F9-77FEC3339269}"/>
              </a:ext>
            </a:extLst>
          </p:cNvPr>
          <p:cNvSpPr txBox="1">
            <a:spLocks/>
          </p:cNvSpPr>
          <p:nvPr/>
        </p:nvSpPr>
        <p:spPr>
          <a:xfrm>
            <a:off x="1443789" y="3078486"/>
            <a:ext cx="5071311" cy="67394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marL="230188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31B23"/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4675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SzPct val="100000"/>
              <a:buFont typeface="System Font Regular"/>
              <a:buChar char="–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9300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3138" indent="-1666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9350" indent="-1762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en-US" dirty="0"/>
              <a:t>Mortality Machine Learning	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60F5F2E-CF1D-784C-83A4-4968698D6BA9}"/>
              </a:ext>
            </a:extLst>
          </p:cNvPr>
          <p:cNvCxnSpPr>
            <a:cxnSpLocks/>
          </p:cNvCxnSpPr>
          <p:nvPr/>
        </p:nvCxnSpPr>
        <p:spPr>
          <a:xfrm>
            <a:off x="6766560" y="5943600"/>
            <a:ext cx="5425440" cy="0"/>
          </a:xfrm>
          <a:prstGeom prst="line">
            <a:avLst/>
          </a:prstGeom>
          <a:ln w="101600">
            <a:solidFill>
              <a:srgbClr val="0065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6AE6C07-89B5-4FC8-8955-B3CBC3BCC42A}"/>
              </a:ext>
            </a:extLst>
          </p:cNvPr>
          <p:cNvSpPr txBox="1"/>
          <p:nvPr/>
        </p:nvSpPr>
        <p:spPr>
          <a:xfrm>
            <a:off x="619120" y="3899072"/>
            <a:ext cx="8341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65A3"/>
                </a:solidFill>
              </a:rPr>
              <a:t>04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9DF30F-0C29-4D53-9DA8-3DBFE80C53E7}"/>
              </a:ext>
            </a:extLst>
          </p:cNvPr>
          <p:cNvCxnSpPr/>
          <p:nvPr/>
        </p:nvCxnSpPr>
        <p:spPr>
          <a:xfrm>
            <a:off x="616610" y="3791905"/>
            <a:ext cx="548891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A57D48D-8704-4EB4-9293-BE5303E53334}"/>
              </a:ext>
            </a:extLst>
          </p:cNvPr>
          <p:cNvSpPr txBox="1">
            <a:spLocks/>
          </p:cNvSpPr>
          <p:nvPr/>
        </p:nvSpPr>
        <p:spPr>
          <a:xfrm>
            <a:off x="1453309" y="3888124"/>
            <a:ext cx="4955511" cy="67394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marL="230188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31B23"/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4675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SzPct val="100000"/>
              <a:buFont typeface="System Font Regular"/>
              <a:buChar char="–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9300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3138" indent="-1666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9350" indent="-1762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en-US" dirty="0"/>
              <a:t>GLM on Steroids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89A5D6-B2E3-4B08-AC32-4B854E3D34A1}"/>
              </a:ext>
            </a:extLst>
          </p:cNvPr>
          <p:cNvSpPr txBox="1"/>
          <p:nvPr/>
        </p:nvSpPr>
        <p:spPr>
          <a:xfrm>
            <a:off x="614354" y="4708714"/>
            <a:ext cx="8341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65A3"/>
                </a:solidFill>
              </a:rPr>
              <a:t>05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7B998A-A1E3-444D-987B-F8C7E448B859}"/>
              </a:ext>
            </a:extLst>
          </p:cNvPr>
          <p:cNvCxnSpPr/>
          <p:nvPr/>
        </p:nvCxnSpPr>
        <p:spPr>
          <a:xfrm>
            <a:off x="611844" y="4601547"/>
            <a:ext cx="548891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452F7D4-B535-4690-A275-7E8312341667}"/>
              </a:ext>
            </a:extLst>
          </p:cNvPr>
          <p:cNvSpPr txBox="1">
            <a:spLocks/>
          </p:cNvSpPr>
          <p:nvPr/>
        </p:nvSpPr>
        <p:spPr>
          <a:xfrm>
            <a:off x="1443789" y="4726447"/>
            <a:ext cx="4755883" cy="67394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marL="230188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31B23"/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4675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SzPct val="100000"/>
              <a:buFont typeface="System Font Regular"/>
              <a:buChar char="–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9300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3138" indent="-1666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9350" indent="-1762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2400"/>
              </a:spcAft>
              <a:buNone/>
            </a:pPr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2DA848E-63D2-4C62-ACCE-C2F5339FD2DE}"/>
              </a:ext>
            </a:extLst>
          </p:cNvPr>
          <p:cNvSpPr txBox="1">
            <a:spLocks/>
          </p:cNvSpPr>
          <p:nvPr/>
        </p:nvSpPr>
        <p:spPr>
          <a:xfrm>
            <a:off x="1453309" y="4630035"/>
            <a:ext cx="4755883" cy="67394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marL="230188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31B23"/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4675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SzPct val="100000"/>
              <a:buFont typeface="System Font Regular"/>
              <a:buChar char="–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9300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3138" indent="-1666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9350" indent="-1762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en-US" dirty="0"/>
              <a:t>Applications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50CA519-E4D8-4336-8F40-834E4B107A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Multivariate Mortality Modelling</a:t>
            </a: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4F3774A-8306-4421-B1CF-08A3B0E7FE1E}"/>
              </a:ext>
            </a:extLst>
          </p:cNvPr>
          <p:cNvSpPr txBox="1">
            <a:spLocks/>
          </p:cNvSpPr>
          <p:nvPr/>
        </p:nvSpPr>
        <p:spPr>
          <a:xfrm>
            <a:off x="1411804" y="2207209"/>
            <a:ext cx="5071311" cy="67394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marL="230188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31B23"/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4675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SzPct val="100000"/>
              <a:buFont typeface="System Font Regular"/>
              <a:buChar char="–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9300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3138" indent="-1666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9350" indent="-1762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2400"/>
              </a:spcAft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0FD3BC-B39B-C473-9169-E467F43A3653}"/>
              </a:ext>
            </a:extLst>
          </p:cNvPr>
          <p:cNvSpPr txBox="1">
            <a:spLocks/>
          </p:cNvSpPr>
          <p:nvPr/>
        </p:nvSpPr>
        <p:spPr>
          <a:xfrm>
            <a:off x="1443788" y="2311826"/>
            <a:ext cx="4965031" cy="47307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marL="230188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31B23"/>
              </a:buClr>
              <a:buFont typeface="Wingdings" pitchFamily="2" charset="2"/>
              <a:buChar char="§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4675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SzPct val="100000"/>
              <a:buFont typeface="System Font Regular"/>
              <a:buChar char="–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9300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3138" indent="-1666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9350" indent="-1762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2400"/>
              </a:spcAft>
              <a:buFont typeface="Wingdings" pitchFamily="2" charset="2"/>
              <a:buNone/>
            </a:pPr>
            <a:r>
              <a:rPr lang="en-US" sz="2000" dirty="0"/>
              <a:t>Overview of Mortality Models</a:t>
            </a:r>
          </a:p>
        </p:txBody>
      </p:sp>
    </p:spTree>
    <p:extLst>
      <p:ext uri="{BB962C8B-B14F-4D97-AF65-F5344CB8AC3E}">
        <p14:creationId xmlns:p14="http://schemas.microsoft.com/office/powerpoint/2010/main" val="2885010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D6A817F-2F5F-48F0-B08E-E8BC6A0C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90" y="365126"/>
            <a:ext cx="7481833" cy="473074"/>
          </a:xfrm>
        </p:spPr>
        <p:txBody>
          <a:bodyPr/>
          <a:lstStyle/>
          <a:p>
            <a:r>
              <a:rPr lang="en-GB" dirty="0"/>
              <a:t>Machine Learning (ML)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520AFA-AE44-4BC3-9D99-BB2BA1187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090" y="1414746"/>
            <a:ext cx="11175695" cy="4308910"/>
          </a:xfrm>
        </p:spPr>
        <p:txBody>
          <a:bodyPr/>
          <a:lstStyle/>
          <a:p>
            <a:r>
              <a:rPr lang="en-GB" b="1" dirty="0"/>
              <a:t>Definition</a:t>
            </a:r>
            <a:r>
              <a:rPr lang="en-GB" dirty="0"/>
              <a:t>: Machine algorithms that learns automatically from data, without being explicitly programmed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15B9CA-CF3A-4FD1-8236-1718418039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Multivariate Mortality Modelling</a:t>
            </a:r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1084CED-2F3A-4124-A0D1-04E42C3D0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051" y="3166110"/>
            <a:ext cx="5223734" cy="30147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6452F2-014F-4EEF-BE2C-5344C0C5BA9D}"/>
              </a:ext>
            </a:extLst>
          </p:cNvPr>
          <p:cNvSpPr txBox="1"/>
          <p:nvPr/>
        </p:nvSpPr>
        <p:spPr>
          <a:xfrm>
            <a:off x="2110037" y="6204061"/>
            <a:ext cx="96727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dirty="0"/>
              <a:t>Source: Carnegie Mellon University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9E9D69-480D-45C7-8B81-A391A8C4FF2D}"/>
              </a:ext>
            </a:extLst>
          </p:cNvPr>
          <p:cNvSpPr txBox="1"/>
          <p:nvPr/>
        </p:nvSpPr>
        <p:spPr>
          <a:xfrm>
            <a:off x="505490" y="2303556"/>
            <a:ext cx="502098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+mj-lt"/>
              </a:rPr>
              <a:t>Learning from examples rather than instructions</a:t>
            </a:r>
          </a:p>
          <a:p>
            <a:pPr>
              <a:buClr>
                <a:srgbClr val="FF0000"/>
              </a:buClr>
            </a:pPr>
            <a:endParaRPr lang="en-GB" sz="500" dirty="0">
              <a:latin typeface="+mj-lt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4"/>
                </a:solidFill>
              </a:rPr>
              <a:t>‘Mortality-Labeller’</a:t>
            </a:r>
          </a:p>
          <a:p>
            <a:pPr>
              <a:buClr>
                <a:srgbClr val="FF0000"/>
              </a:buClr>
            </a:pPr>
            <a:endParaRPr lang="en-GB" sz="24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9090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15B9CA-CF3A-4FD1-8236-1718418039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Multivariate Mortality Modelling</a:t>
            </a:r>
            <a:endParaRPr lang="en-US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35066B52-0F50-4F2B-BBC3-02471E43E934}"/>
              </a:ext>
            </a:extLst>
          </p:cNvPr>
          <p:cNvGraphicFramePr/>
          <p:nvPr/>
        </p:nvGraphicFramePr>
        <p:xfrm>
          <a:off x="3338287" y="1250403"/>
          <a:ext cx="7658266" cy="1048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76BEE994-9343-422D-8D86-6A394C8C4000}"/>
              </a:ext>
            </a:extLst>
          </p:cNvPr>
          <p:cNvGraphicFramePr/>
          <p:nvPr/>
        </p:nvGraphicFramePr>
        <p:xfrm>
          <a:off x="3338287" y="2459706"/>
          <a:ext cx="7658266" cy="1048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4C88E4A1-EDCC-475B-8309-19B6EA239E3E}"/>
              </a:ext>
            </a:extLst>
          </p:cNvPr>
          <p:cNvGraphicFramePr/>
          <p:nvPr/>
        </p:nvGraphicFramePr>
        <p:xfrm>
          <a:off x="3338286" y="3669009"/>
          <a:ext cx="7658266" cy="1048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763B0753-D262-496F-8DF0-32C1197E04C6}"/>
              </a:ext>
            </a:extLst>
          </p:cNvPr>
          <p:cNvGraphicFramePr/>
          <p:nvPr/>
        </p:nvGraphicFramePr>
        <p:xfrm>
          <a:off x="3338286" y="4855768"/>
          <a:ext cx="7658266" cy="1048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116D2E6-EA9E-4AC4-84DC-FAB91470F70C}"/>
              </a:ext>
            </a:extLst>
          </p:cNvPr>
          <p:cNvSpPr txBox="1"/>
          <p:nvPr/>
        </p:nvSpPr>
        <p:spPr>
          <a:xfrm>
            <a:off x="963224" y="2673294"/>
            <a:ext cx="210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Multivariate Statistical Analysis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ED9EB7-689C-408C-B135-34D5AAD0BFC5}"/>
              </a:ext>
            </a:extLst>
          </p:cNvPr>
          <p:cNvSpPr txBox="1"/>
          <p:nvPr/>
        </p:nvSpPr>
        <p:spPr>
          <a:xfrm>
            <a:off x="963224" y="1602491"/>
            <a:ext cx="237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Table of Averages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2A4AF0-E74D-4C43-A174-BAF935F5FE3A}"/>
              </a:ext>
            </a:extLst>
          </p:cNvPr>
          <p:cNvSpPr txBox="1"/>
          <p:nvPr/>
        </p:nvSpPr>
        <p:spPr>
          <a:xfrm>
            <a:off x="963224" y="4008726"/>
            <a:ext cx="210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Machine Learning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55DDE6-27F0-4918-B19F-FC54849DC524}"/>
              </a:ext>
            </a:extLst>
          </p:cNvPr>
          <p:cNvSpPr txBox="1"/>
          <p:nvPr/>
        </p:nvSpPr>
        <p:spPr>
          <a:xfrm>
            <a:off x="1269232" y="5183024"/>
            <a:ext cx="210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Deep Learning</a:t>
            </a:r>
          </a:p>
        </p:txBody>
      </p:sp>
      <p:sp>
        <p:nvSpPr>
          <p:cNvPr id="22" name="Title 7">
            <a:extLst>
              <a:ext uri="{FF2B5EF4-FFF2-40B4-BE49-F238E27FC236}">
                <a16:creationId xmlns:a16="http://schemas.microsoft.com/office/drawing/2014/main" id="{23D30F8E-FBFF-426E-976C-39A242A87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90" y="365126"/>
            <a:ext cx="7481833" cy="473074"/>
          </a:xfrm>
        </p:spPr>
        <p:txBody>
          <a:bodyPr/>
          <a:lstStyle/>
          <a:p>
            <a:r>
              <a:rPr lang="en-GB" dirty="0"/>
              <a:t>Types of Modelling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2C3208F-586B-42C3-A147-0D1D12F056CD}"/>
              </a:ext>
            </a:extLst>
          </p:cNvPr>
          <p:cNvCxnSpPr>
            <a:cxnSpLocks/>
          </p:cNvCxnSpPr>
          <p:nvPr/>
        </p:nvCxnSpPr>
        <p:spPr>
          <a:xfrm>
            <a:off x="1097968" y="5355767"/>
            <a:ext cx="2078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7AE268B-FB8C-4F62-A5E3-4DF17E477FC8}"/>
              </a:ext>
            </a:extLst>
          </p:cNvPr>
          <p:cNvCxnSpPr/>
          <p:nvPr/>
        </p:nvCxnSpPr>
        <p:spPr>
          <a:xfrm flipV="1">
            <a:off x="1097968" y="4353674"/>
            <a:ext cx="0" cy="1002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731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D5CC9-DC4C-E340-A0A4-CF3F16DF70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046" y="2225358"/>
            <a:ext cx="5089525" cy="1203642"/>
          </a:xfrm>
        </p:spPr>
        <p:txBody>
          <a:bodyPr/>
          <a:lstStyle/>
          <a:p>
            <a:r>
              <a:rPr lang="en-US" dirty="0"/>
              <a:t>Overview of Mortality Models</a:t>
            </a:r>
          </a:p>
        </p:txBody>
      </p:sp>
      <p:pic>
        <p:nvPicPr>
          <p:cNvPr id="6" name="Picture Placeholder 5" descr="A picture containing building&#10;&#10;Description automatically generated">
            <a:extLst>
              <a:ext uri="{FF2B5EF4-FFF2-40B4-BE49-F238E27FC236}">
                <a16:creationId xmlns:a16="http://schemas.microsoft.com/office/drawing/2014/main" id="{FD4708A0-1242-FF4C-B1E2-92D0DDE5D94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36661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IALOGNAME" val="One-Column Slide with Basic Bullets"/>
  <p:tag name="WT_SHORTNAME" val="BASIC"/>
  <p:tag name="WT_ASSOCIATEDSLIDES" val=""/>
  <p:tag name="WT_INNEWPRESENTATION" val="YES"/>
  <p:tag name="WT_ONINSERTSLIDEDLG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heme/theme1.xml><?xml version="1.0" encoding="utf-8"?>
<a:theme xmlns:a="http://schemas.openxmlformats.org/drawingml/2006/main" name="IFOA PowerPoint template 07">
  <a:themeElements>
    <a:clrScheme name="IFoA Cyan">
      <a:dk1>
        <a:srgbClr val="3F4548"/>
      </a:dk1>
      <a:lt1>
        <a:sysClr val="window" lastClr="FFFFFF"/>
      </a:lt1>
      <a:dk2>
        <a:srgbClr val="002060"/>
      </a:dk2>
      <a:lt2>
        <a:srgbClr val="FFFFFF"/>
      </a:lt2>
      <a:accent1>
        <a:srgbClr val="009CC8"/>
      </a:accent1>
      <a:accent2>
        <a:srgbClr val="113458"/>
      </a:accent2>
      <a:accent3>
        <a:srgbClr val="D9AB16"/>
      </a:accent3>
      <a:accent4>
        <a:srgbClr val="8076CF"/>
      </a:accent4>
      <a:accent5>
        <a:srgbClr val="11B3A2"/>
      </a:accent5>
      <a:accent6>
        <a:srgbClr val="7CB3E1"/>
      </a:accent6>
      <a:hlink>
        <a:srgbClr val="3F4548"/>
      </a:hlink>
      <a:folHlink>
        <a:srgbClr val="3F4548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9B222EF8-9FCF-44E7-A573-6A22F427C4BF}" vid="{34749C0E-2427-4487-8C3E-7DFD33AF1EBF}"/>
    </a:ext>
  </a:extLst>
</a:theme>
</file>

<file path=ppt/theme/theme2.xml><?xml version="1.0" encoding="utf-8"?>
<a:theme xmlns:a="http://schemas.openxmlformats.org/drawingml/2006/main" name="1_IFOA PowerPoint template 07">
  <a:themeElements>
    <a:clrScheme name="IFoA Cyan">
      <a:dk1>
        <a:srgbClr val="3F4548"/>
      </a:dk1>
      <a:lt1>
        <a:sysClr val="window" lastClr="FFFFFF"/>
      </a:lt1>
      <a:dk2>
        <a:srgbClr val="002060"/>
      </a:dk2>
      <a:lt2>
        <a:srgbClr val="FFFFFF"/>
      </a:lt2>
      <a:accent1>
        <a:srgbClr val="009CC8"/>
      </a:accent1>
      <a:accent2>
        <a:srgbClr val="113458"/>
      </a:accent2>
      <a:accent3>
        <a:srgbClr val="D9AB16"/>
      </a:accent3>
      <a:accent4>
        <a:srgbClr val="8076CF"/>
      </a:accent4>
      <a:accent5>
        <a:srgbClr val="11B3A2"/>
      </a:accent5>
      <a:accent6>
        <a:srgbClr val="7CB3E1"/>
      </a:accent6>
      <a:hlink>
        <a:srgbClr val="3F4548"/>
      </a:hlink>
      <a:folHlink>
        <a:srgbClr val="3F4548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FOA PowerPoint template 16.9 V02.potx [Read-Only]" id="{D15B89E0-329E-46CF-87C1-D4FE644F2BDE}" vid="{93490C56-489D-49C1-82D3-D140E9F029EF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IFOA PowerPoint template 16.9 V03 2021</Template>
  <TotalTime>969</TotalTime>
  <Words>2110</Words>
  <Application>Microsoft Office PowerPoint</Application>
  <PresentationFormat>Widescreen</PresentationFormat>
  <Paragraphs>490</Paragraphs>
  <Slides>42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Wingdings</vt:lpstr>
      <vt:lpstr>IFOA PowerPoint template 07</vt:lpstr>
      <vt:lpstr>1_IFOA PowerPoint template 07</vt:lpstr>
      <vt:lpstr>Machine learning in mortality</vt:lpstr>
      <vt:lpstr>Structure of today’s webinar</vt:lpstr>
      <vt:lpstr>The ‘arms race’ of analytics – learning from P&amp;C</vt:lpstr>
      <vt:lpstr>What could go wrong?</vt:lpstr>
      <vt:lpstr>The good, the bad and the beautiful</vt:lpstr>
      <vt:lpstr>Agenda</vt:lpstr>
      <vt:lpstr>Machine Learning (ML)</vt:lpstr>
      <vt:lpstr>Types of Modelling</vt:lpstr>
      <vt:lpstr>PowerPoint Presentation</vt:lpstr>
      <vt:lpstr>Discrete-Time vs Continuous-Time</vt:lpstr>
      <vt:lpstr>Survival Analysis</vt:lpstr>
      <vt:lpstr>Taxonomy: Discrete-Time Survival Analysis</vt:lpstr>
      <vt:lpstr>Choice of GLM</vt:lpstr>
      <vt:lpstr>Taxonomy: Continuous-Time Survival Analysis</vt:lpstr>
      <vt:lpstr>Continuous-Time: Cox Proportional Hazard Model</vt:lpstr>
      <vt:lpstr>Continuous-Time: PCE Model</vt:lpstr>
      <vt:lpstr>An Equivalence between PCE model and GLM Poisson </vt:lpstr>
      <vt:lpstr>PowerPoint Presentation</vt:lpstr>
      <vt:lpstr>Regularisation</vt:lpstr>
      <vt:lpstr>Trees</vt:lpstr>
      <vt:lpstr>Random Forest and Bagging</vt:lpstr>
      <vt:lpstr>Boosting</vt:lpstr>
      <vt:lpstr>Deep Learning</vt:lpstr>
      <vt:lpstr>PowerPoint Presentation</vt:lpstr>
      <vt:lpstr>Is GLM any good?</vt:lpstr>
      <vt:lpstr>Ways to enhance GLM</vt:lpstr>
      <vt:lpstr>PowerPoint Presentation</vt:lpstr>
      <vt:lpstr>Predictive performance from research papers</vt:lpstr>
      <vt:lpstr>RGA research – COVID vs All-cause Mortality</vt:lpstr>
      <vt:lpstr>RGA research – COVID vs All-cause Mortality</vt:lpstr>
      <vt:lpstr>Excess Mortality in England and US</vt:lpstr>
      <vt:lpstr>Machine Learning in Mortality Applications</vt:lpstr>
      <vt:lpstr>Electronic health records (eHR) in the UK</vt:lpstr>
      <vt:lpstr>Evolving structure of eHR databases</vt:lpstr>
      <vt:lpstr>Evolving structure of eHR databases</vt:lpstr>
      <vt:lpstr>Using patient histories to predict future risk</vt:lpstr>
      <vt:lpstr>Benefits of machine learning to clinicians</vt:lpstr>
      <vt:lpstr>Growth of deep learning in investigating eHR databases</vt:lpstr>
      <vt:lpstr>Real-world use of deep learning to improve predictions</vt:lpstr>
      <vt:lpstr>Use of machine learning to identify patient cohorts</vt:lpstr>
      <vt:lpstr>Use of machine learning to unlock value from free text</vt:lpstr>
      <vt:lpstr>Why does this matter to actuaries?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Edwards, Matthew (Reigate)</dc:creator>
  <cp:lastModifiedBy>Danielle</cp:lastModifiedBy>
  <cp:revision>3</cp:revision>
  <dcterms:created xsi:type="dcterms:W3CDTF">2023-09-10T19:56:11Z</dcterms:created>
  <dcterms:modified xsi:type="dcterms:W3CDTF">2023-09-11T15:07:49Z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347b247-e90e-43a3-9d7b-004f14ae6873_Enabled">
    <vt:lpwstr>true</vt:lpwstr>
  </property>
  <property fmtid="{D5CDD505-2E9C-101B-9397-08002B2CF9AE}" pid="3" name="MSIP_Label_d347b247-e90e-43a3-9d7b-004f14ae6873_SetDate">
    <vt:lpwstr>2023-09-10T19:56:12Z</vt:lpwstr>
  </property>
  <property fmtid="{D5CDD505-2E9C-101B-9397-08002B2CF9AE}" pid="4" name="MSIP_Label_d347b247-e90e-43a3-9d7b-004f14ae6873_Method">
    <vt:lpwstr>Standard</vt:lpwstr>
  </property>
  <property fmtid="{D5CDD505-2E9C-101B-9397-08002B2CF9AE}" pid="5" name="MSIP_Label_d347b247-e90e-43a3-9d7b-004f14ae6873_Name">
    <vt:lpwstr>d347b247-e90e-43a3-9d7b-004f14ae6873</vt:lpwstr>
  </property>
  <property fmtid="{D5CDD505-2E9C-101B-9397-08002B2CF9AE}" pid="6" name="MSIP_Label_d347b247-e90e-43a3-9d7b-004f14ae6873_SiteId">
    <vt:lpwstr>76e3921f-489b-4b7e-9547-9ea297add9b5</vt:lpwstr>
  </property>
  <property fmtid="{D5CDD505-2E9C-101B-9397-08002B2CF9AE}" pid="7" name="MSIP_Label_d347b247-e90e-43a3-9d7b-004f14ae6873_ActionId">
    <vt:lpwstr>3f213e6e-6fad-4a02-b0c6-46ca6d6c0405</vt:lpwstr>
  </property>
  <property fmtid="{D5CDD505-2E9C-101B-9397-08002B2CF9AE}" pid="8" name="MSIP_Label_d347b247-e90e-43a3-9d7b-004f14ae6873_ContentBits">
    <vt:lpwstr>0</vt:lpwstr>
  </property>
</Properties>
</file>