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40" r:id="rId5"/>
    <p:sldId id="424" r:id="rId6"/>
    <p:sldId id="351" r:id="rId7"/>
    <p:sldId id="256" r:id="rId8"/>
    <p:sldId id="423" r:id="rId9"/>
    <p:sldId id="367" r:id="rId10"/>
    <p:sldId id="355" r:id="rId11"/>
    <p:sldId id="372" r:id="rId12"/>
    <p:sldId id="373" r:id="rId13"/>
    <p:sldId id="377" r:id="rId14"/>
    <p:sldId id="401" r:id="rId15"/>
    <p:sldId id="391" r:id="rId16"/>
    <p:sldId id="381" r:id="rId17"/>
    <p:sldId id="375" r:id="rId18"/>
    <p:sldId id="363" r:id="rId19"/>
    <p:sldId id="379" r:id="rId20"/>
    <p:sldId id="389" r:id="rId21"/>
    <p:sldId id="387" r:id="rId22"/>
    <p:sldId id="410" r:id="rId23"/>
    <p:sldId id="411" r:id="rId24"/>
    <p:sldId id="412" r:id="rId25"/>
    <p:sldId id="413" r:id="rId26"/>
    <p:sldId id="414" r:id="rId27"/>
    <p:sldId id="415" r:id="rId28"/>
    <p:sldId id="416" r:id="rId29"/>
    <p:sldId id="417" r:id="rId30"/>
    <p:sldId id="418" r:id="rId31"/>
    <p:sldId id="421" r:id="rId32"/>
    <p:sldId id="422" r:id="rId33"/>
    <p:sldId id="376" r:id="rId34"/>
    <p:sldId id="403" r:id="rId35"/>
    <p:sldId id="404" r:id="rId36"/>
    <p:sldId id="406" r:id="rId37"/>
    <p:sldId id="407" r:id="rId38"/>
    <p:sldId id="409" r:id="rId39"/>
    <p:sldId id="400" r:id="rId40"/>
    <p:sldId id="366" r:id="rId41"/>
    <p:sldId id="270" r:id="rId42"/>
  </p:sldIdLst>
  <p:sldSz cx="9144000" cy="5143500" type="screen16x9"/>
  <p:notesSz cx="6808788" cy="99409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89582" algn="l" rtl="0" fontAlgn="base">
      <a:spcBef>
        <a:spcPct val="0"/>
      </a:spcBef>
      <a:spcAft>
        <a:spcPct val="0"/>
      </a:spcAft>
      <a:defRPr kern="1200">
        <a:solidFill>
          <a:schemeClr val="tx1"/>
        </a:solidFill>
        <a:latin typeface="Arial" charset="0"/>
        <a:ea typeface="+mn-ea"/>
        <a:cs typeface="Arial" charset="0"/>
      </a:defRPr>
    </a:lvl2pPr>
    <a:lvl3pPr marL="779163" algn="l" rtl="0" fontAlgn="base">
      <a:spcBef>
        <a:spcPct val="0"/>
      </a:spcBef>
      <a:spcAft>
        <a:spcPct val="0"/>
      </a:spcAft>
      <a:defRPr kern="1200">
        <a:solidFill>
          <a:schemeClr val="tx1"/>
        </a:solidFill>
        <a:latin typeface="Arial" charset="0"/>
        <a:ea typeface="+mn-ea"/>
        <a:cs typeface="Arial" charset="0"/>
      </a:defRPr>
    </a:lvl3pPr>
    <a:lvl4pPr marL="1168745" algn="l" rtl="0" fontAlgn="base">
      <a:spcBef>
        <a:spcPct val="0"/>
      </a:spcBef>
      <a:spcAft>
        <a:spcPct val="0"/>
      </a:spcAft>
      <a:defRPr kern="1200">
        <a:solidFill>
          <a:schemeClr val="tx1"/>
        </a:solidFill>
        <a:latin typeface="Arial" charset="0"/>
        <a:ea typeface="+mn-ea"/>
        <a:cs typeface="Arial" charset="0"/>
      </a:defRPr>
    </a:lvl4pPr>
    <a:lvl5pPr marL="1558326" algn="l" rtl="0" fontAlgn="base">
      <a:spcBef>
        <a:spcPct val="0"/>
      </a:spcBef>
      <a:spcAft>
        <a:spcPct val="0"/>
      </a:spcAft>
      <a:defRPr kern="1200">
        <a:solidFill>
          <a:schemeClr val="tx1"/>
        </a:solidFill>
        <a:latin typeface="Arial" charset="0"/>
        <a:ea typeface="+mn-ea"/>
        <a:cs typeface="Arial" charset="0"/>
      </a:defRPr>
    </a:lvl5pPr>
    <a:lvl6pPr marL="1947908" algn="l" defTabSz="779163" rtl="0" eaLnBrk="1" latinLnBrk="0" hangingPunct="1">
      <a:defRPr kern="1200">
        <a:solidFill>
          <a:schemeClr val="tx1"/>
        </a:solidFill>
        <a:latin typeface="Arial" charset="0"/>
        <a:ea typeface="+mn-ea"/>
        <a:cs typeface="Arial" charset="0"/>
      </a:defRPr>
    </a:lvl6pPr>
    <a:lvl7pPr marL="2337489" algn="l" defTabSz="779163" rtl="0" eaLnBrk="1" latinLnBrk="0" hangingPunct="1">
      <a:defRPr kern="1200">
        <a:solidFill>
          <a:schemeClr val="tx1"/>
        </a:solidFill>
        <a:latin typeface="Arial" charset="0"/>
        <a:ea typeface="+mn-ea"/>
        <a:cs typeface="Arial" charset="0"/>
      </a:defRPr>
    </a:lvl7pPr>
    <a:lvl8pPr marL="2727071" algn="l" defTabSz="779163" rtl="0" eaLnBrk="1" latinLnBrk="0" hangingPunct="1">
      <a:defRPr kern="1200">
        <a:solidFill>
          <a:schemeClr val="tx1"/>
        </a:solidFill>
        <a:latin typeface="Arial" charset="0"/>
        <a:ea typeface="+mn-ea"/>
        <a:cs typeface="Arial" charset="0"/>
      </a:defRPr>
    </a:lvl8pPr>
    <a:lvl9pPr marL="3116652" algn="l" defTabSz="77916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85">
          <p15:clr>
            <a:srgbClr val="A4A3A4"/>
          </p15:clr>
        </p15:guide>
        <p15:guide id="2" pos="242">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B16"/>
    <a:srgbClr val="FF0000"/>
    <a:srgbClr val="8F4693"/>
    <a:srgbClr val="009CC8"/>
    <a:srgbClr val="C81E45"/>
    <a:srgbClr val="DCDDD9"/>
    <a:srgbClr val="008452"/>
    <a:srgbClr val="79A32A"/>
    <a:srgbClr val="3F4548"/>
    <a:srgbClr val="EE7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7" autoAdjust="0"/>
    <p:restoredTop sz="96686" autoAdjust="0"/>
  </p:normalViewPr>
  <p:slideViewPr>
    <p:cSldViewPr showGuides="1">
      <p:cViewPr varScale="1">
        <p:scale>
          <a:sx n="98" d="100"/>
          <a:sy n="98" d="100"/>
        </p:scale>
        <p:origin x="720" y="84"/>
      </p:cViewPr>
      <p:guideLst>
        <p:guide orient="horz" pos="3185"/>
        <p:guide pos="242"/>
      </p:guideLst>
    </p:cSldViewPr>
  </p:slideViewPr>
  <p:notesTextViewPr>
    <p:cViewPr>
      <p:scale>
        <a:sx n="100" d="100"/>
        <a:sy n="100" d="100"/>
      </p:scale>
      <p:origin x="0" y="0"/>
    </p:cViewPr>
  </p:notesTextViewPr>
  <p:sorterViewPr>
    <p:cViewPr>
      <p:scale>
        <a:sx n="100" d="100"/>
        <a:sy n="100" d="100"/>
      </p:scale>
      <p:origin x="0" y="144"/>
    </p:cViewPr>
  </p:sorterViewPr>
  <p:notesViewPr>
    <p:cSldViewPr>
      <p:cViewPr varScale="1">
        <p:scale>
          <a:sx n="63" d="100"/>
          <a:sy n="63" d="100"/>
        </p:scale>
        <p:origin x="-3408" y="-12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400" dirty="0"/>
              <a:t>Gilt holdings by institution</a:t>
            </a:r>
            <a:r>
              <a:rPr lang="en-GB" sz="2400" baseline="0" dirty="0"/>
              <a:t> type, </a:t>
            </a:r>
            <a:r>
              <a:rPr lang="en-GB" sz="1000" b="1" i="0" u="none" strike="noStrike" kern="1200" baseline="0" dirty="0">
                <a:solidFill>
                  <a:sysClr val="windowText" lastClr="000000"/>
                </a:solidFill>
                <a:latin typeface="+mn-lt"/>
                <a:ea typeface="+mn-ea"/>
                <a:cs typeface="+mn-cs"/>
              </a:rPr>
              <a:t>Source - </a:t>
            </a:r>
            <a:r>
              <a:rPr lang="en-GB" sz="1000" baseline="0" dirty="0"/>
              <a:t>DMO quarterly Review</a:t>
            </a:r>
            <a:endParaRPr lang="en-GB" sz="1000" dirty="0"/>
          </a:p>
        </c:rich>
      </c:tx>
      <c:layout>
        <c:manualLayout>
          <c:xMode val="edge"/>
          <c:yMode val="edge"/>
          <c:x val="8.3880028022598044E-2"/>
          <c:y val="1.6581270511389384E-2"/>
        </c:manualLayout>
      </c:layout>
      <c:overlay val="1"/>
    </c:title>
    <c:autoTitleDeleted val="0"/>
    <c:plotArea>
      <c:layout>
        <c:manualLayout>
          <c:layoutTarget val="inner"/>
          <c:xMode val="edge"/>
          <c:yMode val="edge"/>
          <c:x val="7.8175293135983662E-2"/>
          <c:y val="2.1102583767974539E-2"/>
          <c:w val="0.9003716055039066"/>
          <c:h val="0.83090021429561811"/>
        </c:manualLayout>
      </c:layout>
      <c:barChart>
        <c:barDir val="col"/>
        <c:grouping val="stacked"/>
        <c:varyColors val="0"/>
        <c:ser>
          <c:idx val="0"/>
          <c:order val="0"/>
          <c:tx>
            <c:strRef>
              <c:f>Sheet3!$A$4</c:f>
              <c:strCache>
                <c:ptCount val="1"/>
                <c:pt idx="0">
                  <c:v>Banks</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Sheet3!$B$4:$AD$4</c:f>
              <c:numCache>
                <c:formatCode>General</c:formatCode>
                <c:ptCount val="29"/>
                <c:pt idx="0">
                  <c:v>-7.6509999999999998</c:v>
                </c:pt>
                <c:pt idx="1">
                  <c:v>-6.9379999999999997</c:v>
                </c:pt>
                <c:pt idx="2">
                  <c:v>-1.8120000000000001</c:v>
                </c:pt>
                <c:pt idx="3">
                  <c:v>17.908000000000001</c:v>
                </c:pt>
                <c:pt idx="4">
                  <c:v>48.094999999999999</c:v>
                </c:pt>
                <c:pt idx="5">
                  <c:v>122.932</c:v>
                </c:pt>
                <c:pt idx="6">
                  <c:v>184.84700000000001</c:v>
                </c:pt>
              </c:numCache>
            </c:numRef>
          </c:val>
        </c:ser>
        <c:ser>
          <c:idx val="1"/>
          <c:order val="1"/>
          <c:tx>
            <c:strRef>
              <c:f>Sheet3!$A$5</c:f>
              <c:strCache>
                <c:ptCount val="1"/>
                <c:pt idx="0">
                  <c:v>BSoc</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Sheet3!$B$5:$AD$5</c:f>
              <c:numCache>
                <c:formatCode>General</c:formatCode>
                <c:ptCount val="29"/>
                <c:pt idx="0">
                  <c:v>4.87</c:v>
                </c:pt>
                <c:pt idx="1">
                  <c:v>4.0679999999999996</c:v>
                </c:pt>
                <c:pt idx="2">
                  <c:v>5.0049999999999999</c:v>
                </c:pt>
                <c:pt idx="3">
                  <c:v>7.7619999999999996</c:v>
                </c:pt>
                <c:pt idx="4">
                  <c:v>8.5969999999999995</c:v>
                </c:pt>
                <c:pt idx="5">
                  <c:v>10.010999999999999</c:v>
                </c:pt>
                <c:pt idx="6">
                  <c:v>12.898999999999999</c:v>
                </c:pt>
              </c:numCache>
            </c:numRef>
          </c:val>
        </c:ser>
        <c:ser>
          <c:idx val="2"/>
          <c:order val="2"/>
          <c:tx>
            <c:strRef>
              <c:f>Sheet3!$A$6</c:f>
              <c:strCache>
                <c:ptCount val="1"/>
                <c:pt idx="0">
                  <c:v>Local authorities and public corporations</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Sheet3!$B$6:$AD$6</c:f>
              <c:numCache>
                <c:formatCode>General</c:formatCode>
                <c:ptCount val="29"/>
                <c:pt idx="0">
                  <c:v>0.86</c:v>
                </c:pt>
                <c:pt idx="1">
                  <c:v>1.028</c:v>
                </c:pt>
                <c:pt idx="2">
                  <c:v>1.0029999999999999</c:v>
                </c:pt>
                <c:pt idx="3">
                  <c:v>1.3680000000000001</c:v>
                </c:pt>
                <c:pt idx="4">
                  <c:v>1.482</c:v>
                </c:pt>
                <c:pt idx="5">
                  <c:v>1.4650000000000001</c:v>
                </c:pt>
                <c:pt idx="6">
                  <c:v>1.462</c:v>
                </c:pt>
                <c:pt idx="7">
                  <c:v>1.4970000000000001</c:v>
                </c:pt>
                <c:pt idx="8">
                  <c:v>1.504</c:v>
                </c:pt>
                <c:pt idx="9">
                  <c:v>1.528</c:v>
                </c:pt>
                <c:pt idx="10">
                  <c:v>1.5209999999999999</c:v>
                </c:pt>
                <c:pt idx="11">
                  <c:v>1.524</c:v>
                </c:pt>
                <c:pt idx="12">
                  <c:v>1.468</c:v>
                </c:pt>
                <c:pt idx="13">
                  <c:v>1.4930000000000001</c:v>
                </c:pt>
                <c:pt idx="14">
                  <c:v>1.635</c:v>
                </c:pt>
                <c:pt idx="15">
                  <c:v>1.6879999999999999</c:v>
                </c:pt>
                <c:pt idx="16">
                  <c:v>2.242</c:v>
                </c:pt>
                <c:pt idx="17">
                  <c:v>0.95799999999999996</c:v>
                </c:pt>
                <c:pt idx="18">
                  <c:v>0.999</c:v>
                </c:pt>
                <c:pt idx="19">
                  <c:v>0.88100000000000001</c:v>
                </c:pt>
                <c:pt idx="20">
                  <c:v>0.753</c:v>
                </c:pt>
                <c:pt idx="21">
                  <c:v>1.921</c:v>
                </c:pt>
                <c:pt idx="22">
                  <c:v>2.2120000000000002</c:v>
                </c:pt>
                <c:pt idx="23">
                  <c:v>2.1549999999999998</c:v>
                </c:pt>
                <c:pt idx="24">
                  <c:v>1.855</c:v>
                </c:pt>
                <c:pt idx="25">
                  <c:v>1.6919999999999999</c:v>
                </c:pt>
                <c:pt idx="26">
                  <c:v>1.8149999999999999</c:v>
                </c:pt>
                <c:pt idx="27">
                  <c:v>1.6220000000000001</c:v>
                </c:pt>
                <c:pt idx="28">
                  <c:v>1.139</c:v>
                </c:pt>
              </c:numCache>
            </c:numRef>
          </c:val>
        </c:ser>
        <c:ser>
          <c:idx val="3"/>
          <c:order val="3"/>
          <c:tx>
            <c:strRef>
              <c:f>Sheet3!$A$7</c:f>
              <c:strCache>
                <c:ptCount val="1"/>
                <c:pt idx="0">
                  <c:v>Households</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Sheet3!$B$7:$AD$7</c:f>
              <c:numCache>
                <c:formatCode>General</c:formatCode>
                <c:ptCount val="29"/>
                <c:pt idx="0">
                  <c:v>24.202999999999999</c:v>
                </c:pt>
                <c:pt idx="1">
                  <c:v>0</c:v>
                </c:pt>
                <c:pt idx="2">
                  <c:v>0</c:v>
                </c:pt>
                <c:pt idx="3">
                  <c:v>13.131</c:v>
                </c:pt>
                <c:pt idx="4">
                  <c:v>7.8650000000000002</c:v>
                </c:pt>
                <c:pt idx="5">
                  <c:v>7.0679999999999996</c:v>
                </c:pt>
                <c:pt idx="6">
                  <c:v>5.593</c:v>
                </c:pt>
                <c:pt idx="7">
                  <c:v>10.185</c:v>
                </c:pt>
                <c:pt idx="8">
                  <c:v>9.1720000000000006</c:v>
                </c:pt>
                <c:pt idx="9">
                  <c:v>9.5709999999999997</c:v>
                </c:pt>
                <c:pt idx="10">
                  <c:v>12.379</c:v>
                </c:pt>
                <c:pt idx="11">
                  <c:v>12.223000000000001</c:v>
                </c:pt>
                <c:pt idx="12">
                  <c:v>13.297000000000001</c:v>
                </c:pt>
                <c:pt idx="13">
                  <c:v>12.996</c:v>
                </c:pt>
                <c:pt idx="14">
                  <c:v>12.975</c:v>
                </c:pt>
                <c:pt idx="15">
                  <c:v>44.185000000000002</c:v>
                </c:pt>
                <c:pt idx="16">
                  <c:v>46.027000000000001</c:v>
                </c:pt>
                <c:pt idx="17">
                  <c:v>26.093</c:v>
                </c:pt>
                <c:pt idx="18">
                  <c:v>29.135999999999999</c:v>
                </c:pt>
                <c:pt idx="19">
                  <c:v>13.968</c:v>
                </c:pt>
                <c:pt idx="20">
                  <c:v>5.476</c:v>
                </c:pt>
                <c:pt idx="21">
                  <c:v>11.198</c:v>
                </c:pt>
                <c:pt idx="22">
                  <c:v>14.406000000000001</c:v>
                </c:pt>
                <c:pt idx="23">
                  <c:v>12.066000000000001</c:v>
                </c:pt>
                <c:pt idx="24">
                  <c:v>15.355</c:v>
                </c:pt>
                <c:pt idx="25">
                  <c:v>19.527999999999999</c:v>
                </c:pt>
                <c:pt idx="26">
                  <c:v>19.64</c:v>
                </c:pt>
                <c:pt idx="27">
                  <c:v>25.835000000000001</c:v>
                </c:pt>
                <c:pt idx="28">
                  <c:v>24.963999999999999</c:v>
                </c:pt>
              </c:numCache>
            </c:numRef>
          </c:val>
        </c:ser>
        <c:ser>
          <c:idx val="4"/>
          <c:order val="4"/>
          <c:tx>
            <c:strRef>
              <c:f>Sheet3!$A$8</c:f>
              <c:strCache>
                <c:ptCount val="1"/>
                <c:pt idx="0">
                  <c:v>Other financial institutions and other</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Sheet3!$B$8:$AD$8</c:f>
              <c:numCache>
                <c:formatCode>General</c:formatCode>
                <c:ptCount val="29"/>
                <c:pt idx="0">
                  <c:v>85.697000000000003</c:v>
                </c:pt>
                <c:pt idx="1">
                  <c:v>105.408</c:v>
                </c:pt>
                <c:pt idx="2">
                  <c:v>101.151</c:v>
                </c:pt>
                <c:pt idx="3">
                  <c:v>122.36199999999999</c:v>
                </c:pt>
                <c:pt idx="4">
                  <c:v>112.985</c:v>
                </c:pt>
                <c:pt idx="5">
                  <c:v>104.889</c:v>
                </c:pt>
                <c:pt idx="6">
                  <c:v>97.126000000000005</c:v>
                </c:pt>
                <c:pt idx="7">
                  <c:v>83.507000000000005</c:v>
                </c:pt>
                <c:pt idx="8">
                  <c:v>84.034000000000006</c:v>
                </c:pt>
                <c:pt idx="9">
                  <c:v>88.837999999999994</c:v>
                </c:pt>
                <c:pt idx="10">
                  <c:v>103.35599999999999</c:v>
                </c:pt>
                <c:pt idx="11">
                  <c:v>87.391000000000005</c:v>
                </c:pt>
                <c:pt idx="12">
                  <c:v>86.194999999999993</c:v>
                </c:pt>
                <c:pt idx="13">
                  <c:v>107.502</c:v>
                </c:pt>
                <c:pt idx="14">
                  <c:v>123.717</c:v>
                </c:pt>
                <c:pt idx="15">
                  <c:v>105.09699999999999</c:v>
                </c:pt>
                <c:pt idx="16">
                  <c:v>90.495999999999995</c:v>
                </c:pt>
                <c:pt idx="17">
                  <c:v>59.084000000000003</c:v>
                </c:pt>
                <c:pt idx="18">
                  <c:v>61.494999999999997</c:v>
                </c:pt>
                <c:pt idx="19">
                  <c:v>85.388000000000005</c:v>
                </c:pt>
                <c:pt idx="20">
                  <c:v>85.352000000000004</c:v>
                </c:pt>
                <c:pt idx="21">
                  <c:v>76.438999999999993</c:v>
                </c:pt>
                <c:pt idx="22">
                  <c:v>90.991</c:v>
                </c:pt>
                <c:pt idx="23">
                  <c:v>89.787000000000006</c:v>
                </c:pt>
                <c:pt idx="24">
                  <c:v>100.134</c:v>
                </c:pt>
                <c:pt idx="25">
                  <c:v>97.16</c:v>
                </c:pt>
                <c:pt idx="26">
                  <c:v>108.145</c:v>
                </c:pt>
                <c:pt idx="27">
                  <c:v>162.797</c:v>
                </c:pt>
                <c:pt idx="28">
                  <c:v>174.93600000000001</c:v>
                </c:pt>
              </c:numCache>
            </c:numRef>
          </c:val>
        </c:ser>
        <c:ser>
          <c:idx val="5"/>
          <c:order val="5"/>
          <c:tx>
            <c:strRef>
              <c:f>Sheet3!$A$9</c:f>
              <c:strCache>
                <c:ptCount val="1"/>
                <c:pt idx="0">
                  <c:v>Monetary Financial Institutions</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Sheet3!$B$9:$AD$9</c:f>
              <c:numCache>
                <c:formatCode>General</c:formatCode>
                <c:ptCount val="29"/>
                <c:pt idx="7">
                  <c:v>38.729999999999997</c:v>
                </c:pt>
                <c:pt idx="8">
                  <c:v>53.374000000000002</c:v>
                </c:pt>
                <c:pt idx="9">
                  <c:v>76.180000000000007</c:v>
                </c:pt>
                <c:pt idx="10">
                  <c:v>81.186000000000007</c:v>
                </c:pt>
                <c:pt idx="11">
                  <c:v>91.156000000000006</c:v>
                </c:pt>
                <c:pt idx="12">
                  <c:v>106.712</c:v>
                </c:pt>
                <c:pt idx="13">
                  <c:v>124.05</c:v>
                </c:pt>
                <c:pt idx="14">
                  <c:v>130.68700000000001</c:v>
                </c:pt>
                <c:pt idx="15">
                  <c:v>121.86799999999999</c:v>
                </c:pt>
                <c:pt idx="16">
                  <c:v>115.83199999999999</c:v>
                </c:pt>
                <c:pt idx="17">
                  <c:v>117.023</c:v>
                </c:pt>
                <c:pt idx="18">
                  <c:v>106.81</c:v>
                </c:pt>
                <c:pt idx="19">
                  <c:v>95.703999999999994</c:v>
                </c:pt>
                <c:pt idx="20">
                  <c:v>108.61</c:v>
                </c:pt>
                <c:pt idx="21">
                  <c:v>113.57599999999999</c:v>
                </c:pt>
                <c:pt idx="22">
                  <c:v>122.608</c:v>
                </c:pt>
                <c:pt idx="23">
                  <c:v>133.34899999999999</c:v>
                </c:pt>
                <c:pt idx="24">
                  <c:v>132.86500000000001</c:v>
                </c:pt>
                <c:pt idx="25">
                  <c:v>145.32900000000001</c:v>
                </c:pt>
                <c:pt idx="26">
                  <c:v>140.79300000000001</c:v>
                </c:pt>
                <c:pt idx="27">
                  <c:v>157.85900000000001</c:v>
                </c:pt>
                <c:pt idx="28">
                  <c:v>143.63999999999999</c:v>
                </c:pt>
              </c:numCache>
            </c:numRef>
          </c:val>
        </c:ser>
        <c:ser>
          <c:idx val="6"/>
          <c:order val="6"/>
          <c:tx>
            <c:strRef>
              <c:f>Sheet3!$A$10</c:f>
              <c:strCache>
                <c:ptCount val="1"/>
                <c:pt idx="0">
                  <c:v>Insurance companies and pension funds</c:v>
                </c:pt>
              </c:strCache>
            </c:strRef>
          </c:tx>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Sheet3!$B$10:$AD$10</c:f>
              <c:numCache>
                <c:formatCode>General</c:formatCode>
                <c:ptCount val="29"/>
                <c:pt idx="0">
                  <c:v>229.90100000000001</c:v>
                </c:pt>
                <c:pt idx="1">
                  <c:v>229.85900000000001</c:v>
                </c:pt>
                <c:pt idx="2">
                  <c:v>233.46799999999999</c:v>
                </c:pt>
                <c:pt idx="3">
                  <c:v>237.953</c:v>
                </c:pt>
                <c:pt idx="4">
                  <c:v>229.476</c:v>
                </c:pt>
                <c:pt idx="5">
                  <c:v>233.286</c:v>
                </c:pt>
                <c:pt idx="6">
                  <c:v>248.4</c:v>
                </c:pt>
                <c:pt idx="7">
                  <c:v>248.07</c:v>
                </c:pt>
                <c:pt idx="8">
                  <c:v>257.64999999999998</c:v>
                </c:pt>
                <c:pt idx="9">
                  <c:v>266.07499999999999</c:v>
                </c:pt>
                <c:pt idx="10">
                  <c:v>276.42</c:v>
                </c:pt>
                <c:pt idx="11">
                  <c:v>294.17399999999998</c:v>
                </c:pt>
                <c:pt idx="12">
                  <c:v>287.16300000000001</c:v>
                </c:pt>
                <c:pt idx="13">
                  <c:v>291.20499999999998</c:v>
                </c:pt>
                <c:pt idx="14">
                  <c:v>317.267</c:v>
                </c:pt>
                <c:pt idx="15">
                  <c:v>311.28699999999998</c:v>
                </c:pt>
                <c:pt idx="16">
                  <c:v>286.49299999999999</c:v>
                </c:pt>
                <c:pt idx="17">
                  <c:v>345.03399999999999</c:v>
                </c:pt>
                <c:pt idx="18">
                  <c:v>335.81400000000002</c:v>
                </c:pt>
                <c:pt idx="19">
                  <c:v>343.48</c:v>
                </c:pt>
                <c:pt idx="20">
                  <c:v>358.84100000000001</c:v>
                </c:pt>
                <c:pt idx="21">
                  <c:v>361.30799999999999</c:v>
                </c:pt>
                <c:pt idx="22">
                  <c:v>370.12700000000001</c:v>
                </c:pt>
                <c:pt idx="23">
                  <c:v>365.149</c:v>
                </c:pt>
                <c:pt idx="24">
                  <c:v>372.70499999999998</c:v>
                </c:pt>
                <c:pt idx="25">
                  <c:v>396.19299999999998</c:v>
                </c:pt>
                <c:pt idx="26">
                  <c:v>425.29199999999997</c:v>
                </c:pt>
                <c:pt idx="27">
                  <c:v>468.34</c:v>
                </c:pt>
                <c:pt idx="28">
                  <c:v>473.93799999999999</c:v>
                </c:pt>
              </c:numCache>
            </c:numRef>
          </c:val>
        </c:ser>
        <c:ser>
          <c:idx val="7"/>
          <c:order val="7"/>
          <c:tx>
            <c:strRef>
              <c:f>Sheet3!$A$11</c:f>
              <c:strCache>
                <c:ptCount val="1"/>
                <c:pt idx="0">
                  <c:v>Overseas</c:v>
                </c:pt>
              </c:strCache>
            </c:strRef>
          </c:tx>
          <c:spPr>
            <a:solidFill>
              <a:schemeClr val="accent3">
                <a:lumMod val="50000"/>
              </a:schemeClr>
            </a:solidFill>
          </c:spPr>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Sheet3!$B$11:$AD$11</c:f>
              <c:numCache>
                <c:formatCode>General</c:formatCode>
                <c:ptCount val="29"/>
                <c:pt idx="0">
                  <c:v>158.869</c:v>
                </c:pt>
                <c:pt idx="1">
                  <c:v>167.042</c:v>
                </c:pt>
                <c:pt idx="2">
                  <c:v>192.74</c:v>
                </c:pt>
                <c:pt idx="3">
                  <c:v>216.411</c:v>
                </c:pt>
                <c:pt idx="4">
                  <c:v>233.29599999999999</c:v>
                </c:pt>
                <c:pt idx="5">
                  <c:v>207.535</c:v>
                </c:pt>
                <c:pt idx="6">
                  <c:v>216.91800000000001</c:v>
                </c:pt>
                <c:pt idx="7">
                  <c:v>224.28399999999999</c:v>
                </c:pt>
                <c:pt idx="8">
                  <c:v>243.584</c:v>
                </c:pt>
                <c:pt idx="9">
                  <c:v>274.45400000000001</c:v>
                </c:pt>
                <c:pt idx="10">
                  <c:v>302.58699999999999</c:v>
                </c:pt>
                <c:pt idx="11">
                  <c:v>309.17099999999999</c:v>
                </c:pt>
                <c:pt idx="12">
                  <c:v>301.54000000000002</c:v>
                </c:pt>
                <c:pt idx="13">
                  <c:v>323.45499999999998</c:v>
                </c:pt>
                <c:pt idx="14">
                  <c:v>354.67599999999999</c:v>
                </c:pt>
                <c:pt idx="15">
                  <c:v>388.64699999999999</c:v>
                </c:pt>
                <c:pt idx="16">
                  <c:v>380.34199999999998</c:v>
                </c:pt>
                <c:pt idx="17">
                  <c:v>385.13600000000002</c:v>
                </c:pt>
                <c:pt idx="18">
                  <c:v>398.31299999999999</c:v>
                </c:pt>
                <c:pt idx="19">
                  <c:v>416.96600000000001</c:v>
                </c:pt>
                <c:pt idx="20">
                  <c:v>432.18599999999998</c:v>
                </c:pt>
                <c:pt idx="21">
                  <c:v>414.267</c:v>
                </c:pt>
                <c:pt idx="22">
                  <c:v>393.93700000000001</c:v>
                </c:pt>
                <c:pt idx="23">
                  <c:v>413.10399999999998</c:v>
                </c:pt>
                <c:pt idx="24">
                  <c:v>409.99700000000001</c:v>
                </c:pt>
                <c:pt idx="25">
                  <c:v>414.37299999999999</c:v>
                </c:pt>
                <c:pt idx="26">
                  <c:v>418.29199999999997</c:v>
                </c:pt>
                <c:pt idx="27">
                  <c:v>399.65199999999999</c:v>
                </c:pt>
                <c:pt idx="28">
                  <c:v>418.9</c:v>
                </c:pt>
              </c:numCache>
            </c:numRef>
          </c:val>
        </c:ser>
        <c:ser>
          <c:idx val="8"/>
          <c:order val="8"/>
          <c:tx>
            <c:strRef>
              <c:f>Sheet3!$A$12</c:f>
              <c:strCache>
                <c:ptCount val="1"/>
                <c:pt idx="0">
                  <c:v>Bank of England (Asset Purchase Facility)</c:v>
                </c:pt>
              </c:strCache>
            </c:strRef>
          </c:tx>
          <c:spPr>
            <a:solidFill>
              <a:srgbClr val="FF0000"/>
            </a:solidFill>
          </c:spPr>
          <c:invertIfNegative val="0"/>
          <c:cat>
            <c:strRef>
              <c:f>Sheet3!$B$3:$AD$3</c:f>
              <c:strCache>
                <c:ptCount val="29"/>
                <c:pt idx="0">
                  <c:v>Q1 2008</c:v>
                </c:pt>
                <c:pt idx="1">
                  <c:v>Q2 2008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pt idx="17">
                  <c:v>Q2 2012</c:v>
                </c:pt>
                <c:pt idx="18">
                  <c:v>Q3 2012</c:v>
                </c:pt>
                <c:pt idx="19">
                  <c:v>Q4 2012</c:v>
                </c:pt>
                <c:pt idx="20">
                  <c:v>Q1 2013</c:v>
                </c:pt>
                <c:pt idx="21">
                  <c:v>Q2 2013</c:v>
                </c:pt>
                <c:pt idx="22">
                  <c:v>Q3 2013</c:v>
                </c:pt>
                <c:pt idx="23">
                  <c:v>Q4 2013</c:v>
                </c:pt>
                <c:pt idx="24">
                  <c:v>Q1 2014</c:v>
                </c:pt>
                <c:pt idx="25">
                  <c:v>Q2 2014</c:v>
                </c:pt>
                <c:pt idx="26">
                  <c:v>Q3 2014</c:v>
                </c:pt>
                <c:pt idx="27">
                  <c:v>Q4 2014</c:v>
                </c:pt>
                <c:pt idx="28">
                  <c:v>Q1 2015</c:v>
                </c:pt>
              </c:strCache>
            </c:strRef>
          </c:cat>
          <c:val>
            <c:numRef>
              <c:f>Sheet3!$B$12:$AD$12</c:f>
              <c:numCache>
                <c:formatCode>General</c:formatCode>
                <c:ptCount val="29"/>
                <c:pt idx="0">
                  <c:v>0</c:v>
                </c:pt>
                <c:pt idx="1">
                  <c:v>0</c:v>
                </c:pt>
                <c:pt idx="2">
                  <c:v>0</c:v>
                </c:pt>
                <c:pt idx="3">
                  <c:v>0</c:v>
                </c:pt>
                <c:pt idx="4">
                  <c:v>0</c:v>
                </c:pt>
                <c:pt idx="5">
                  <c:v>0</c:v>
                </c:pt>
                <c:pt idx="6">
                  <c:v>0</c:v>
                </c:pt>
                <c:pt idx="7">
                  <c:v>190.053</c:v>
                </c:pt>
                <c:pt idx="8">
                  <c:v>198.27500000000001</c:v>
                </c:pt>
                <c:pt idx="9">
                  <c:v>200.36799999999999</c:v>
                </c:pt>
                <c:pt idx="10">
                  <c:v>205.89099999999999</c:v>
                </c:pt>
                <c:pt idx="11">
                  <c:v>199.23400000000001</c:v>
                </c:pt>
                <c:pt idx="12">
                  <c:v>194.893</c:v>
                </c:pt>
                <c:pt idx="13">
                  <c:v>198.65100000000001</c:v>
                </c:pt>
                <c:pt idx="14">
                  <c:v>213.124</c:v>
                </c:pt>
                <c:pt idx="15">
                  <c:v>273.76299999999998</c:v>
                </c:pt>
                <c:pt idx="16">
                  <c:v>319.13799999999998</c:v>
                </c:pt>
                <c:pt idx="17">
                  <c:v>351.58199999999999</c:v>
                </c:pt>
                <c:pt idx="18">
                  <c:v>386.81799999999998</c:v>
                </c:pt>
                <c:pt idx="19">
                  <c:v>397.649</c:v>
                </c:pt>
                <c:pt idx="20">
                  <c:v>396.13099999999997</c:v>
                </c:pt>
                <c:pt idx="21">
                  <c:v>378.29300000000001</c:v>
                </c:pt>
                <c:pt idx="22">
                  <c:v>373.56099999999998</c:v>
                </c:pt>
                <c:pt idx="23">
                  <c:v>367.48599999999999</c:v>
                </c:pt>
                <c:pt idx="24">
                  <c:v>370.86099999999999</c:v>
                </c:pt>
                <c:pt idx="25">
                  <c:v>368.78899999999999</c:v>
                </c:pt>
                <c:pt idx="26">
                  <c:v>376.14100000000002</c:v>
                </c:pt>
                <c:pt idx="27">
                  <c:v>402.959</c:v>
                </c:pt>
                <c:pt idx="28">
                  <c:v>407.28100000000001</c:v>
                </c:pt>
              </c:numCache>
            </c:numRef>
          </c:val>
        </c:ser>
        <c:dLbls>
          <c:showLegendKey val="0"/>
          <c:showVal val="0"/>
          <c:showCatName val="0"/>
          <c:showSerName val="0"/>
          <c:showPercent val="0"/>
          <c:showBubbleSize val="0"/>
        </c:dLbls>
        <c:gapWidth val="150"/>
        <c:overlap val="100"/>
        <c:axId val="393052704"/>
        <c:axId val="506875248"/>
      </c:barChart>
      <c:catAx>
        <c:axId val="393052704"/>
        <c:scaling>
          <c:orientation val="minMax"/>
        </c:scaling>
        <c:delete val="0"/>
        <c:axPos val="b"/>
        <c:numFmt formatCode="General" sourceLinked="0"/>
        <c:majorTickMark val="out"/>
        <c:minorTickMark val="none"/>
        <c:tickLblPos val="nextTo"/>
        <c:crossAx val="506875248"/>
        <c:crosses val="autoZero"/>
        <c:auto val="1"/>
        <c:lblAlgn val="ctr"/>
        <c:lblOffset val="100"/>
        <c:tickLblSkip val="4"/>
        <c:tickMarkSkip val="4"/>
        <c:noMultiLvlLbl val="0"/>
      </c:catAx>
      <c:valAx>
        <c:axId val="506875248"/>
        <c:scaling>
          <c:orientation val="minMax"/>
          <c:max val="1600"/>
          <c:min val="-200"/>
        </c:scaling>
        <c:delete val="0"/>
        <c:axPos val="l"/>
        <c:majorGridlines/>
        <c:title>
          <c:tx>
            <c:rich>
              <a:bodyPr rot="-5400000" vert="horz"/>
              <a:lstStyle/>
              <a:p>
                <a:pPr>
                  <a:defRPr/>
                </a:pPr>
                <a:r>
                  <a:rPr lang="en-US"/>
                  <a:t>End of Quarter holding by market value /£ Billions</a:t>
                </a:r>
              </a:p>
            </c:rich>
          </c:tx>
          <c:overlay val="0"/>
        </c:title>
        <c:numFmt formatCode="0" sourceLinked="0"/>
        <c:majorTickMark val="out"/>
        <c:minorTickMark val="none"/>
        <c:tickLblPos val="nextTo"/>
        <c:crossAx val="393052704"/>
        <c:crosses val="autoZero"/>
        <c:crossBetween val="between"/>
        <c:majorUnit val="400"/>
      </c:valAx>
      <c:spPr>
        <a:ln>
          <a:noFill/>
        </a:ln>
      </c:spPr>
    </c:plotArea>
    <c:legend>
      <c:legendPos val="b"/>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524"/>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7524"/>
          </a:xfrm>
          <a:prstGeom prst="rect">
            <a:avLst/>
          </a:prstGeom>
        </p:spPr>
        <p:txBody>
          <a:bodyPr vert="horz" lIns="91568" tIns="45784" rIns="91568" bIns="45784" rtlCol="0"/>
          <a:lstStyle>
            <a:lvl1pPr algn="r">
              <a:defRPr sz="1200"/>
            </a:lvl1pPr>
          </a:lstStyle>
          <a:p>
            <a:fld id="{51086066-078F-474F-B8BD-91BC14FA185C}" type="datetimeFigureOut">
              <a:rPr lang="en-GB" smtClean="0"/>
              <a:t>30/08/2016</a:t>
            </a:fld>
            <a:endParaRPr lang="en-GB"/>
          </a:p>
        </p:txBody>
      </p:sp>
      <p:sp>
        <p:nvSpPr>
          <p:cNvPr id="4" name="Footer Placeholder 3"/>
          <p:cNvSpPr>
            <a:spLocks noGrp="1"/>
          </p:cNvSpPr>
          <p:nvPr>
            <p:ph type="ftr" sz="quarter" idx="2"/>
          </p:nvPr>
        </p:nvSpPr>
        <p:spPr>
          <a:xfrm>
            <a:off x="0" y="9441812"/>
            <a:ext cx="2951217" cy="497524"/>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812"/>
            <a:ext cx="2951217" cy="497524"/>
          </a:xfrm>
          <a:prstGeom prst="rect">
            <a:avLst/>
          </a:prstGeom>
        </p:spPr>
        <p:txBody>
          <a:bodyPr vert="horz" lIns="91568" tIns="45784" rIns="91568" bIns="45784" rtlCol="0" anchor="b"/>
          <a:lstStyle>
            <a:lvl1pPr algn="r">
              <a:defRPr sz="1200"/>
            </a:lvl1pPr>
          </a:lstStyle>
          <a:p>
            <a:fld id="{FCE95B5E-4E74-4682-8FB0-AD31072B5403}" type="slidenum">
              <a:rPr lang="en-GB" smtClean="0"/>
              <a:t>‹#›</a:t>
            </a:fld>
            <a:endParaRPr lang="en-GB"/>
          </a:p>
        </p:txBody>
      </p:sp>
    </p:spTree>
    <p:extLst>
      <p:ext uri="{BB962C8B-B14F-4D97-AF65-F5344CB8AC3E}">
        <p14:creationId xmlns:p14="http://schemas.microsoft.com/office/powerpoint/2010/main" val="4009958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6738" y="1"/>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0488" y="746125"/>
            <a:ext cx="6627812"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0880" y="4721940"/>
            <a:ext cx="5447030"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6738"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000" kern="1200">
        <a:solidFill>
          <a:schemeClr val="tx1"/>
        </a:solidFill>
        <a:latin typeface="Arial" charset="0"/>
        <a:ea typeface="+mn-ea"/>
        <a:cs typeface="Arial" charset="0"/>
      </a:defRPr>
    </a:lvl1pPr>
    <a:lvl2pPr marL="389582" algn="l" rtl="0" fontAlgn="base">
      <a:spcBef>
        <a:spcPct val="30000"/>
      </a:spcBef>
      <a:spcAft>
        <a:spcPct val="0"/>
      </a:spcAft>
      <a:defRPr sz="1000" kern="1200">
        <a:solidFill>
          <a:schemeClr val="tx1"/>
        </a:solidFill>
        <a:latin typeface="Arial" charset="0"/>
        <a:ea typeface="+mn-ea"/>
        <a:cs typeface="Arial" charset="0"/>
      </a:defRPr>
    </a:lvl2pPr>
    <a:lvl3pPr marL="779163" algn="l" rtl="0" fontAlgn="base">
      <a:spcBef>
        <a:spcPct val="30000"/>
      </a:spcBef>
      <a:spcAft>
        <a:spcPct val="0"/>
      </a:spcAft>
      <a:defRPr sz="1000" kern="1200">
        <a:solidFill>
          <a:schemeClr val="tx1"/>
        </a:solidFill>
        <a:latin typeface="Arial" charset="0"/>
        <a:ea typeface="+mn-ea"/>
        <a:cs typeface="Arial" charset="0"/>
      </a:defRPr>
    </a:lvl3pPr>
    <a:lvl4pPr marL="1168745" algn="l" rtl="0" fontAlgn="base">
      <a:spcBef>
        <a:spcPct val="30000"/>
      </a:spcBef>
      <a:spcAft>
        <a:spcPct val="0"/>
      </a:spcAft>
      <a:defRPr sz="1000" kern="1200">
        <a:solidFill>
          <a:schemeClr val="tx1"/>
        </a:solidFill>
        <a:latin typeface="Arial" charset="0"/>
        <a:ea typeface="+mn-ea"/>
        <a:cs typeface="Arial" charset="0"/>
      </a:defRPr>
    </a:lvl4pPr>
    <a:lvl5pPr marL="1558326" algn="l" rtl="0" fontAlgn="base">
      <a:spcBef>
        <a:spcPct val="30000"/>
      </a:spcBef>
      <a:spcAft>
        <a:spcPct val="0"/>
      </a:spcAft>
      <a:defRPr sz="1000" kern="1200">
        <a:solidFill>
          <a:schemeClr val="tx1"/>
        </a:solidFill>
        <a:latin typeface="Arial" charset="0"/>
        <a:ea typeface="+mn-ea"/>
        <a:cs typeface="Arial" charset="0"/>
      </a:defRPr>
    </a:lvl5pPr>
    <a:lvl6pPr marL="1947908" algn="l" defTabSz="779163" rtl="0" eaLnBrk="1" latinLnBrk="0" hangingPunct="1">
      <a:defRPr sz="1000" kern="1200">
        <a:solidFill>
          <a:schemeClr val="tx1"/>
        </a:solidFill>
        <a:latin typeface="+mn-lt"/>
        <a:ea typeface="+mn-ea"/>
        <a:cs typeface="+mn-cs"/>
      </a:defRPr>
    </a:lvl6pPr>
    <a:lvl7pPr marL="2337489" algn="l" defTabSz="779163" rtl="0" eaLnBrk="1" latinLnBrk="0" hangingPunct="1">
      <a:defRPr sz="1000" kern="1200">
        <a:solidFill>
          <a:schemeClr val="tx1"/>
        </a:solidFill>
        <a:latin typeface="+mn-lt"/>
        <a:ea typeface="+mn-ea"/>
        <a:cs typeface="+mn-cs"/>
      </a:defRPr>
    </a:lvl7pPr>
    <a:lvl8pPr marL="2727071" algn="l" defTabSz="779163" rtl="0" eaLnBrk="1" latinLnBrk="0" hangingPunct="1">
      <a:defRPr sz="1000" kern="1200">
        <a:solidFill>
          <a:schemeClr val="tx1"/>
        </a:solidFill>
        <a:latin typeface="+mn-lt"/>
        <a:ea typeface="+mn-ea"/>
        <a:cs typeface="+mn-cs"/>
      </a:defRPr>
    </a:lvl8pPr>
    <a:lvl9pPr marL="3116652" algn="l" defTabSz="77916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358628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316858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40553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64057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36658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Serious studies  have been completed about costs of securely storing banknotes- not surprisingly varies by currency – depending upon largest denomination notes £50, $100, €500, CHF1000. </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392896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82064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240722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366465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201128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40999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2571863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131008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4137804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61316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1279002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1932338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1163730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never really know what would have happened</a:t>
            </a:r>
            <a:r>
              <a:rPr lang="en-GB" baseline="0" dirty="0" smtClean="0"/>
              <a:t> without QE</a:t>
            </a:r>
            <a:endParaRPr lang="en-GB" dirty="0" smtClean="0"/>
          </a:p>
          <a:p>
            <a:r>
              <a:rPr lang="en-GB" dirty="0" smtClean="0"/>
              <a:t>Large</a:t>
            </a:r>
            <a:r>
              <a:rPr lang="en-GB" baseline="0" dirty="0" smtClean="0"/>
              <a:t> corporations held cash rather than invested</a:t>
            </a:r>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26</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never really know what would have happened</a:t>
            </a:r>
            <a:r>
              <a:rPr lang="en-GB" baseline="0" dirty="0" smtClean="0"/>
              <a:t> without QE</a:t>
            </a:r>
            <a:endParaRPr lang="en-GB" dirty="0" smtClean="0"/>
          </a:p>
          <a:p>
            <a:r>
              <a:rPr lang="en-GB" dirty="0" smtClean="0"/>
              <a:t>Large</a:t>
            </a:r>
            <a:r>
              <a:rPr lang="en-GB" baseline="0" dirty="0" smtClean="0"/>
              <a:t> corporations held cash rather than invested</a:t>
            </a:r>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27</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28</a:t>
            </a:fld>
            <a:endParaRPr lang="en-GB"/>
          </a:p>
        </p:txBody>
      </p:sp>
    </p:spTree>
    <p:extLst>
      <p:ext uri="{BB962C8B-B14F-4D97-AF65-F5344CB8AC3E}">
        <p14:creationId xmlns:p14="http://schemas.microsoft.com/office/powerpoint/2010/main" val="239968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58527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145390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199692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never really know what would have happened</a:t>
            </a:r>
            <a:r>
              <a:rPr lang="en-GB" baseline="0" dirty="0" smtClean="0"/>
              <a:t> without QE</a:t>
            </a:r>
            <a:endParaRPr lang="en-GB" dirty="0" smtClean="0"/>
          </a:p>
          <a:p>
            <a:r>
              <a:rPr lang="en-GB" dirty="0" smtClean="0"/>
              <a:t>Large</a:t>
            </a:r>
            <a:r>
              <a:rPr lang="en-GB" baseline="0" dirty="0" smtClean="0"/>
              <a:t> corporations held cash rather than invested</a:t>
            </a:r>
          </a:p>
          <a:p>
            <a:endParaRPr lang="en-GB" dirty="0"/>
          </a:p>
          <a:p>
            <a:r>
              <a:rPr lang="en-GB" dirty="0" smtClean="0"/>
              <a:t>Here “unwinding” is reversing QE - sale of the Central Bank holding. In the past just stopping adding to the QE pile led to a (taper) tantrum – actual reversal (rather than just stopping) is likely to be …..</a:t>
            </a:r>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31</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never really know what would have happened</a:t>
            </a:r>
            <a:r>
              <a:rPr lang="en-GB" baseline="0" dirty="0" smtClean="0"/>
              <a:t> without QE</a:t>
            </a:r>
            <a:endParaRPr lang="en-GB" dirty="0" smtClean="0"/>
          </a:p>
          <a:p>
            <a:r>
              <a:rPr lang="en-GB" dirty="0" smtClean="0"/>
              <a:t>Large</a:t>
            </a:r>
            <a:r>
              <a:rPr lang="en-GB" baseline="0" dirty="0" smtClean="0"/>
              <a:t> corporations held cash rather than invested</a:t>
            </a:r>
          </a:p>
          <a:p>
            <a:endParaRPr lang="en-GB" dirty="0" smtClean="0"/>
          </a:p>
          <a:p>
            <a:r>
              <a:rPr lang="en-GB" dirty="0" smtClean="0"/>
              <a:t>Notes on DMO Quarterly Review</a:t>
            </a:r>
          </a:p>
          <a:p>
            <a:pPr marL="171690" indent="-171690">
              <a:buFont typeface="Arial" panose="020B0604020202020204" pitchFamily="34" charset="0"/>
              <a:buChar char="•"/>
            </a:pPr>
            <a:r>
              <a:rPr lang="en-GB" dirty="0" smtClean="0"/>
              <a:t>BoE </a:t>
            </a:r>
            <a:r>
              <a:rPr lang="en-GB" dirty="0"/>
              <a:t>Asset Purchase Facility wasn’t separately identified until Q4 2009</a:t>
            </a:r>
          </a:p>
          <a:p>
            <a:pPr marL="171690" indent="-171690">
              <a:buFont typeface="Arial" panose="020B0604020202020204" pitchFamily="34" charset="0"/>
              <a:buChar char="•"/>
            </a:pPr>
            <a:r>
              <a:rPr lang="en-GB" dirty="0"/>
              <a:t>There were classification changes over the period (e.g. Banks &amp; </a:t>
            </a:r>
            <a:r>
              <a:rPr lang="en-GB" dirty="0" err="1"/>
              <a:t>BSocs</a:t>
            </a:r>
            <a:r>
              <a:rPr lang="en-GB" dirty="0"/>
              <a:t> to MFIs)</a:t>
            </a:r>
          </a:p>
          <a:p>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32</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never really know what would have happened</a:t>
            </a:r>
            <a:r>
              <a:rPr lang="en-GB" baseline="0" dirty="0" smtClean="0"/>
              <a:t> without QE</a:t>
            </a:r>
            <a:endParaRPr lang="en-GB" dirty="0" smtClean="0"/>
          </a:p>
          <a:p>
            <a:r>
              <a:rPr lang="en-GB" dirty="0" smtClean="0"/>
              <a:t>Large</a:t>
            </a:r>
            <a:r>
              <a:rPr lang="en-GB" baseline="0" dirty="0" smtClean="0"/>
              <a:t> corporations held cash rather than invested</a:t>
            </a:r>
          </a:p>
          <a:p>
            <a:endParaRPr lang="en-GB" baseline="0" dirty="0" smtClean="0"/>
          </a:p>
          <a:p>
            <a:r>
              <a:rPr lang="en-GB" baseline="0" dirty="0" smtClean="0"/>
              <a:t>Other factors identified as playing a role:</a:t>
            </a:r>
          </a:p>
          <a:p>
            <a:pPr marL="1066404" lvl="2" indent="-286150">
              <a:buFont typeface="Arial" panose="020B0604020202020204" pitchFamily="34" charset="0"/>
              <a:buChar char="•"/>
            </a:pPr>
            <a:r>
              <a:rPr lang="en-GB" sz="1600" dirty="0"/>
              <a:t>population growth</a:t>
            </a:r>
          </a:p>
          <a:p>
            <a:pPr marL="1066404" lvl="2" indent="-286150">
              <a:buFont typeface="Arial" panose="020B0604020202020204" pitchFamily="34" charset="0"/>
              <a:buChar char="•"/>
            </a:pPr>
            <a:r>
              <a:rPr lang="en-GB" sz="1600" dirty="0"/>
              <a:t>technological advance</a:t>
            </a:r>
          </a:p>
          <a:p>
            <a:pPr marL="1066404" lvl="2" indent="-286150">
              <a:buFont typeface="Arial" panose="020B0604020202020204" pitchFamily="34" charset="0"/>
              <a:buChar char="•"/>
            </a:pPr>
            <a:r>
              <a:rPr lang="en-GB" sz="1600" dirty="0"/>
              <a:t>aggregate demand</a:t>
            </a:r>
          </a:p>
          <a:p>
            <a:pPr marL="1066404" lvl="2" indent="-286150">
              <a:buFont typeface="Arial" panose="020B0604020202020204" pitchFamily="34" charset="0"/>
              <a:buChar char="•"/>
            </a:pPr>
            <a:r>
              <a:rPr lang="en-GB" sz="1600" dirty="0"/>
              <a:t>stance on fiscal and monetary policy</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33</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Transitory Factors</a:t>
            </a:r>
          </a:p>
          <a:p>
            <a:pPr marL="1456531" lvl="3" indent="-286150">
              <a:buFont typeface="Arial" panose="020B0604020202020204" pitchFamily="34" charset="0"/>
              <a:buChar char="•"/>
            </a:pPr>
            <a:r>
              <a:rPr lang="en-GB" sz="1600" dirty="0"/>
              <a:t>Global fiscal and monetary policies</a:t>
            </a:r>
          </a:p>
          <a:p>
            <a:pPr marL="1456531" lvl="3" indent="-286150">
              <a:buFont typeface="Arial" panose="020B0604020202020204" pitchFamily="34" charset="0"/>
              <a:buChar char="•"/>
            </a:pPr>
            <a:r>
              <a:rPr lang="en-GB" sz="1600" dirty="0"/>
              <a:t>Shifts in the term premium and inflation risk</a:t>
            </a:r>
          </a:p>
          <a:p>
            <a:pPr marL="1456531" lvl="3" indent="-286150">
              <a:buFont typeface="Arial" panose="020B0604020202020204" pitchFamily="34" charset="0"/>
              <a:buChar char="•"/>
            </a:pPr>
            <a:r>
              <a:rPr lang="en-GB" sz="1600" dirty="0"/>
              <a:t>Post-crisis private-sector deleveraging</a:t>
            </a:r>
          </a:p>
          <a:p>
            <a:pPr marL="1456531" lvl="3" indent="-286150">
              <a:buFont typeface="Arial" panose="020B0604020202020204" pitchFamily="34" charset="0"/>
              <a:buChar char="•"/>
            </a:pPr>
            <a:endParaRPr lang="en-GB" sz="1600" dirty="0"/>
          </a:p>
          <a:p>
            <a:r>
              <a:rPr lang="en-GB" dirty="0" smtClean="0"/>
              <a:t>Longer Lived Factors</a:t>
            </a:r>
          </a:p>
          <a:p>
            <a:pPr marL="1456531" lvl="3" indent="-286150">
              <a:buFont typeface="Arial" panose="020B0604020202020204" pitchFamily="34" charset="0"/>
              <a:buChar char="•"/>
            </a:pPr>
            <a:r>
              <a:rPr lang="en-GB" sz="1600" dirty="0"/>
              <a:t>Lower potential output and productivity growth</a:t>
            </a:r>
          </a:p>
          <a:p>
            <a:pPr marL="1456531" lvl="3" indent="-286150">
              <a:buFont typeface="Arial" panose="020B0604020202020204" pitchFamily="34" charset="0"/>
              <a:buChar char="•"/>
            </a:pPr>
            <a:r>
              <a:rPr lang="en-GB" sz="1600" dirty="0"/>
              <a:t>Shifting demographics</a:t>
            </a:r>
          </a:p>
          <a:p>
            <a:pPr marL="1456531" lvl="3" indent="-286150">
              <a:buFont typeface="Arial" panose="020B0604020202020204" pitchFamily="34" charset="0"/>
              <a:buChar char="•"/>
            </a:pPr>
            <a:r>
              <a:rPr lang="en-GB" sz="1600" dirty="0"/>
              <a:t>Global “savings glut”</a:t>
            </a:r>
          </a:p>
          <a:p>
            <a:endParaRPr lang="en-GB" dirty="0" smtClean="0"/>
          </a:p>
          <a:p>
            <a:endParaRPr lang="en-GB" dirty="0" smtClean="0"/>
          </a:p>
          <a:p>
            <a:r>
              <a:rPr lang="en-GB" dirty="0" smtClean="0"/>
              <a:t>Is conclusion quote from Survey consistent with quote from BoE statement on </a:t>
            </a:r>
            <a:r>
              <a:rPr lang="en-GB" dirty="0" err="1" smtClean="0"/>
              <a:t>unwindiing</a:t>
            </a:r>
            <a:r>
              <a:rPr lang="en-GB" dirty="0" smtClean="0"/>
              <a:t> QE when rates at a level which would allow a meaningful cut? BoE anticipates a return to “normal”/pre Crisis world – but perhaps not because Haldane is already talking about  a cashless society so negative rates would be effective</a:t>
            </a:r>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34</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Transitory Factors</a:t>
            </a:r>
          </a:p>
          <a:p>
            <a:pPr marL="1456531" lvl="3" indent="-286150">
              <a:buFont typeface="Arial" panose="020B0604020202020204" pitchFamily="34" charset="0"/>
              <a:buChar char="•"/>
            </a:pPr>
            <a:r>
              <a:rPr lang="en-GB" sz="1600" dirty="0"/>
              <a:t>Global fiscal and monetary policies</a:t>
            </a:r>
          </a:p>
          <a:p>
            <a:pPr marL="1456531" lvl="3" indent="-286150">
              <a:buFont typeface="Arial" panose="020B0604020202020204" pitchFamily="34" charset="0"/>
              <a:buChar char="•"/>
            </a:pPr>
            <a:r>
              <a:rPr lang="en-GB" sz="1600" dirty="0"/>
              <a:t>Shifts in the term premium and inflation risk</a:t>
            </a:r>
          </a:p>
          <a:p>
            <a:pPr marL="1456531" lvl="3" indent="-286150">
              <a:buFont typeface="Arial" panose="020B0604020202020204" pitchFamily="34" charset="0"/>
              <a:buChar char="•"/>
            </a:pPr>
            <a:r>
              <a:rPr lang="en-GB" sz="1600" dirty="0"/>
              <a:t>Post-crisis private-sector deleveraging</a:t>
            </a:r>
          </a:p>
          <a:p>
            <a:pPr marL="1456531" lvl="3" indent="-286150">
              <a:buFont typeface="Arial" panose="020B0604020202020204" pitchFamily="34" charset="0"/>
              <a:buChar char="•"/>
            </a:pPr>
            <a:endParaRPr lang="en-GB" sz="1600" dirty="0"/>
          </a:p>
          <a:p>
            <a:r>
              <a:rPr lang="en-GB" dirty="0" smtClean="0"/>
              <a:t>Longer Lived Factors</a:t>
            </a:r>
          </a:p>
          <a:p>
            <a:pPr marL="1456531" lvl="3" indent="-286150">
              <a:buFont typeface="Arial" panose="020B0604020202020204" pitchFamily="34" charset="0"/>
              <a:buChar char="•"/>
            </a:pPr>
            <a:r>
              <a:rPr lang="en-GB" sz="1600" dirty="0"/>
              <a:t>Lower potential output and productivity growth</a:t>
            </a:r>
          </a:p>
          <a:p>
            <a:pPr marL="1456531" lvl="3" indent="-286150">
              <a:buFont typeface="Arial" panose="020B0604020202020204" pitchFamily="34" charset="0"/>
              <a:buChar char="•"/>
            </a:pPr>
            <a:r>
              <a:rPr lang="en-GB" sz="1600" dirty="0"/>
              <a:t>Shifting demographics</a:t>
            </a:r>
          </a:p>
          <a:p>
            <a:pPr marL="1456531" lvl="3" indent="-286150">
              <a:buFont typeface="Arial" panose="020B0604020202020204" pitchFamily="34" charset="0"/>
              <a:buChar char="•"/>
            </a:pPr>
            <a:r>
              <a:rPr lang="en-GB" sz="1600" dirty="0"/>
              <a:t>Global “savings glut”</a:t>
            </a:r>
          </a:p>
          <a:p>
            <a:endParaRPr lang="en-GB" dirty="0" smtClean="0"/>
          </a:p>
          <a:p>
            <a:endParaRPr lang="en-GB" dirty="0" smtClean="0"/>
          </a:p>
          <a:p>
            <a:r>
              <a:rPr lang="en-GB" dirty="0" smtClean="0"/>
              <a:t>Is conclusion quote from Survey consistent with quote from BoE statement on </a:t>
            </a:r>
            <a:r>
              <a:rPr lang="en-GB" dirty="0" err="1" smtClean="0"/>
              <a:t>unwindiing</a:t>
            </a:r>
            <a:r>
              <a:rPr lang="en-GB" dirty="0" smtClean="0"/>
              <a:t> QE when rates at a level which would allow a meaningful cut? BoE anticipates a return to “normal”/pre Crisis world – but perhaps not because Haldane is already talking about  a cashless society so negative rates would be effective</a:t>
            </a:r>
            <a:endParaRPr lang="en-US" dirty="0"/>
          </a:p>
        </p:txBody>
      </p:sp>
      <p:sp>
        <p:nvSpPr>
          <p:cNvPr id="4" name="Slide Number Placeholder 3"/>
          <p:cNvSpPr>
            <a:spLocks noGrp="1"/>
          </p:cNvSpPr>
          <p:nvPr>
            <p:ph type="sldNum" sz="quarter" idx="10"/>
          </p:nvPr>
        </p:nvSpPr>
        <p:spPr/>
        <p:txBody>
          <a:bodyPr/>
          <a:lstStyle/>
          <a:p>
            <a:fld id="{786EEEB5-B18C-4FF6-A963-DA30277C13F0}" type="slidenum">
              <a:rPr lang="en-US" smtClean="0"/>
              <a:pPr/>
              <a:t>35</a:t>
            </a:fld>
            <a:endParaRPr lang="en-US" dirty="0"/>
          </a:p>
        </p:txBody>
      </p:sp>
    </p:spTree>
    <p:extLst>
      <p:ext uri="{BB962C8B-B14F-4D97-AF65-F5344CB8AC3E}">
        <p14:creationId xmlns:p14="http://schemas.microsoft.com/office/powerpoint/2010/main" val="269268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36</a:t>
            </a:fld>
            <a:endParaRPr lang="en-GB"/>
          </a:p>
        </p:txBody>
      </p:sp>
    </p:spTree>
    <p:extLst>
      <p:ext uri="{BB962C8B-B14F-4D97-AF65-F5344CB8AC3E}">
        <p14:creationId xmlns:p14="http://schemas.microsoft.com/office/powerpoint/2010/main" val="1587832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37</a:t>
            </a:fld>
            <a:endParaRPr lang="en-GB"/>
          </a:p>
        </p:txBody>
      </p:sp>
    </p:spTree>
    <p:extLst>
      <p:ext uri="{BB962C8B-B14F-4D97-AF65-F5344CB8AC3E}">
        <p14:creationId xmlns:p14="http://schemas.microsoft.com/office/powerpoint/2010/main" val="4127035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38</a:t>
            </a:fld>
            <a:endParaRPr lang="en-GB"/>
          </a:p>
        </p:txBody>
      </p:sp>
    </p:spTree>
    <p:extLst>
      <p:ext uri="{BB962C8B-B14F-4D97-AF65-F5344CB8AC3E}">
        <p14:creationId xmlns:p14="http://schemas.microsoft.com/office/powerpoint/2010/main" val="19851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404873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Source:</a:t>
            </a:r>
            <a:r>
              <a:rPr lang="en-GB" baseline="0" smtClean="0"/>
              <a:t> http://www.bankofengland.co.uk/monetarypolicy/Pages/decisions.aspx</a:t>
            </a:r>
          </a:p>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321295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396510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6800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78678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31040899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4" y="1587198"/>
            <a:ext cx="3936435" cy="33666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1600202"/>
            <a:ext cx="7766034"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4807745"/>
            <a:ext cx="2195512" cy="248841"/>
          </a:xfrm>
        </p:spPr>
        <p:txBody>
          <a:bodyPr/>
          <a:lstStyle>
            <a:lvl1pPr>
              <a:defRPr>
                <a:solidFill>
                  <a:schemeClr val="bg1"/>
                </a:solidFill>
              </a:defRPr>
            </a:lvl1pPr>
          </a:lstStyle>
          <a:p>
            <a:fld id="{1744C141-B97D-4979-AB76-E8E6AB76C28B}" type="datetime4">
              <a:rPr lang="en-GB"/>
              <a:pPr/>
              <a:t>30 August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195264"/>
            <a:ext cx="2363529"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168004"/>
            <a:ext cx="4068762"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168004"/>
            <a:ext cx="4070350"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30 August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900" b="1"/>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900" b="1"/>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30 August 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30 August 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30 August 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3489853"/>
            <a:ext cx="5486400" cy="425054"/>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2" y="349746"/>
            <a:ext cx="8375611" cy="3086100"/>
          </a:xfrm>
        </p:spPr>
        <p:txBody>
          <a:bodyPr/>
          <a:lstStyle>
            <a:lvl1pPr marL="0" indent="0">
              <a:buNone/>
              <a:defRPr sz="2700"/>
            </a:lvl1pPr>
            <a:lvl2pPr marL="389582" indent="0">
              <a:buNone/>
              <a:defRPr sz="2400"/>
            </a:lvl2pPr>
            <a:lvl3pPr marL="779163" indent="0">
              <a:buNone/>
              <a:defRPr sz="2000"/>
            </a:lvl3pPr>
            <a:lvl4pPr marL="1168745" indent="0">
              <a:buNone/>
              <a:defRPr sz="1700"/>
            </a:lvl4pPr>
            <a:lvl5pPr marL="1558326" indent="0">
              <a:buNone/>
              <a:defRPr sz="1700"/>
            </a:lvl5pPr>
            <a:lvl6pPr marL="1947908" indent="0">
              <a:buNone/>
              <a:defRPr sz="1700"/>
            </a:lvl6pPr>
            <a:lvl7pPr marL="2337489" indent="0">
              <a:buNone/>
              <a:defRPr sz="1700"/>
            </a:lvl7pPr>
            <a:lvl8pPr marL="2727071" indent="0">
              <a:buNone/>
              <a:defRPr sz="1700"/>
            </a:lvl8pPr>
            <a:lvl9pPr marL="3116652" indent="0">
              <a:buNone/>
              <a:defRPr sz="1700"/>
            </a:lvl9pPr>
          </a:lstStyle>
          <a:p>
            <a:r>
              <a:rPr lang="en-US" smtClean="0"/>
              <a:t>Click icon to add picture</a:t>
            </a:r>
            <a:endParaRPr lang="en-GB"/>
          </a:p>
        </p:txBody>
      </p:sp>
      <p:sp>
        <p:nvSpPr>
          <p:cNvPr id="4" name="Text Placeholder 3"/>
          <p:cNvSpPr>
            <a:spLocks noGrp="1"/>
          </p:cNvSpPr>
          <p:nvPr>
            <p:ph type="body" sz="half" idx="2"/>
          </p:nvPr>
        </p:nvSpPr>
        <p:spPr>
          <a:xfrm>
            <a:off x="383931" y="3914906"/>
            <a:ext cx="5486400" cy="603647"/>
          </a:xfrm>
        </p:spPr>
        <p:txBody>
          <a:bodyPr/>
          <a:lstStyle>
            <a:lvl1pPr marL="0" indent="0">
              <a:buNone/>
              <a:defRPr sz="1500"/>
            </a:lvl1pPr>
            <a:lvl2pPr marL="389582" indent="0">
              <a:buNone/>
              <a:defRPr sz="1000"/>
            </a:lvl2pPr>
            <a:lvl3pPr marL="779163" indent="0">
              <a:buNone/>
              <a:defRPr sz="900"/>
            </a:lvl3pPr>
            <a:lvl4pPr marL="1168745" indent="0">
              <a:buNone/>
              <a:defRPr sz="800"/>
            </a:lvl4pPr>
            <a:lvl5pPr marL="1558326" indent="0">
              <a:buNone/>
              <a:defRPr sz="800"/>
            </a:lvl5pPr>
            <a:lvl6pPr marL="1947908" indent="0">
              <a:buNone/>
              <a:defRPr sz="800"/>
            </a:lvl6pPr>
            <a:lvl7pPr marL="2337489" indent="0">
              <a:buNone/>
              <a:defRPr sz="800"/>
            </a:lvl7pPr>
            <a:lvl8pPr marL="2727071" indent="0">
              <a:buNone/>
              <a:defRPr sz="800"/>
            </a:lvl8pPr>
            <a:lvl9pPr marL="311665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30 August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168004"/>
            <a:ext cx="4068762" cy="3480197"/>
          </a:xfrm>
        </p:spPr>
        <p:txBody>
          <a:bodyPr/>
          <a:lstStyle>
            <a:lvl1pPr>
              <a:defRPr sz="1900"/>
            </a:lvl1pPr>
            <a:lvl2pPr>
              <a:defRPr sz="1700"/>
            </a:lvl2pPr>
            <a:lvl3pPr>
              <a:defRPr sz="15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168004"/>
            <a:ext cx="4070350" cy="3480197"/>
          </a:xfrm>
        </p:spPr>
        <p:txBody>
          <a:bodyPr/>
          <a:lstStyle>
            <a:lvl1pPr>
              <a:defRPr sz="1900"/>
            </a:lvl1pPr>
          </a:lstStyle>
          <a:p>
            <a:r>
              <a:rPr lang="en-US" smtClean="0"/>
              <a:t>Click icon to add chart</a:t>
            </a:r>
            <a:endParaRPr lang="en-GB" dirty="0"/>
          </a:p>
        </p:txBody>
      </p:sp>
      <p:sp>
        <p:nvSpPr>
          <p:cNvPr id="5" name="Date Placeholder 4"/>
          <p:cNvSpPr>
            <a:spLocks noGrp="1"/>
          </p:cNvSpPr>
          <p:nvPr>
            <p:ph type="dt" sz="half" idx="10"/>
          </p:nvPr>
        </p:nvSpPr>
        <p:spPr>
          <a:xfrm>
            <a:off x="395290" y="4807745"/>
            <a:ext cx="2016125" cy="248841"/>
          </a:xfrm>
        </p:spPr>
        <p:txBody>
          <a:bodyPr/>
          <a:lstStyle>
            <a:lvl1pPr>
              <a:defRPr/>
            </a:lvl1pPr>
          </a:lstStyle>
          <a:p>
            <a:fld id="{E55E8865-9CB5-4569-9D00-F0979EDB96F2}" type="datetime4">
              <a:rPr lang="en-GB"/>
              <a:pPr/>
              <a:t>30 August 2016</a:t>
            </a:fld>
            <a:endParaRPr lang="en-GB"/>
          </a:p>
        </p:txBody>
      </p:sp>
      <p:sp>
        <p:nvSpPr>
          <p:cNvPr id="6" name="Footer Placeholder 5"/>
          <p:cNvSpPr>
            <a:spLocks noGrp="1"/>
          </p:cNvSpPr>
          <p:nvPr>
            <p:ph type="ftr" sz="quarter" idx="11"/>
          </p:nvPr>
        </p:nvSpPr>
        <p:spPr>
          <a:xfrm>
            <a:off x="2411415" y="4807745"/>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4801793"/>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0" y="1600202"/>
            <a:ext cx="6370186"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4807745"/>
            <a:ext cx="2195512" cy="248841"/>
          </a:xfrm>
        </p:spPr>
        <p:txBody>
          <a:bodyPr/>
          <a:lstStyle>
            <a:lvl1pPr>
              <a:defRPr>
                <a:solidFill>
                  <a:schemeClr val="bg1"/>
                </a:solidFill>
              </a:defRPr>
            </a:lvl1pPr>
          </a:lstStyle>
          <a:p>
            <a:fld id="{1744C141-B97D-4979-AB76-E8E6AB76C28B}" type="datetime4">
              <a:rPr lang="en-GB"/>
              <a:pPr/>
              <a:t>30 August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4"/>
            <a:ext cx="2363529" cy="78173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7" y="370105"/>
            <a:ext cx="1528785" cy="558092"/>
            <a:chOff x="7905328" y="493473"/>
            <a:chExt cx="1656184" cy="744123"/>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97627"/>
            </a:xfrm>
            <a:prstGeom prst="rect">
              <a:avLst/>
            </a:prstGeom>
            <a:noFill/>
          </p:spPr>
          <p:txBody>
            <a:bodyPr wrap="square" rtlCol="0">
              <a:spAutoFit/>
            </a:bodyPr>
            <a:lstStyle/>
            <a:p>
              <a:r>
                <a:rPr lang="en-GB" sz="1400" dirty="0" smtClean="0">
                  <a:solidFill>
                    <a:schemeClr val="bg1"/>
                  </a:solidFill>
                </a:rPr>
                <a:t>Partner</a:t>
              </a:r>
            </a:p>
            <a:p>
              <a:r>
                <a:rPr lang="en-GB" sz="1400" dirty="0" smtClean="0">
                  <a:solidFill>
                    <a:schemeClr val="bg1"/>
                  </a:solidFill>
                </a:rPr>
                <a:t>Logo</a:t>
              </a:r>
              <a:endParaRPr lang="en-GB" sz="1400" dirty="0">
                <a:solidFill>
                  <a:schemeClr val="bg1"/>
                </a:solidFill>
              </a:endParaRPr>
            </a:p>
          </p:txBody>
        </p:sp>
      </p:grpSp>
      <p:grpSp>
        <p:nvGrpSpPr>
          <p:cNvPr id="5" name="Group 4"/>
          <p:cNvGrpSpPr/>
          <p:nvPr userDrawn="1"/>
        </p:nvGrpSpPr>
        <p:grpSpPr>
          <a:xfrm>
            <a:off x="7297227" y="1018177"/>
            <a:ext cx="1528785" cy="558092"/>
            <a:chOff x="7905328" y="1357569"/>
            <a:chExt cx="1656184" cy="744123"/>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97627"/>
            </a:xfrm>
            <a:prstGeom prst="rect">
              <a:avLst/>
            </a:prstGeom>
            <a:noFill/>
          </p:spPr>
          <p:txBody>
            <a:bodyPr wrap="square" rtlCol="0">
              <a:spAutoFit/>
            </a:bodyPr>
            <a:lstStyle/>
            <a:p>
              <a:r>
                <a:rPr lang="en-GB" sz="1400" dirty="0" smtClean="0">
                  <a:solidFill>
                    <a:schemeClr val="bg1"/>
                  </a:solidFill>
                </a:rPr>
                <a:t>Partner</a:t>
              </a:r>
            </a:p>
            <a:p>
              <a:r>
                <a:rPr lang="en-GB" sz="1400" dirty="0" smtClean="0">
                  <a:solidFill>
                    <a:schemeClr val="bg1"/>
                  </a:solidFill>
                </a:rPr>
                <a:t>Logo</a:t>
              </a:r>
              <a:endParaRPr lang="en-GB" sz="14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585732" y="4128743"/>
            <a:ext cx="10292834" cy="781101"/>
            <a:chOff x="-634543" y="5504997"/>
            <a:chExt cx="11150570" cy="1041468"/>
          </a:xfrm>
        </p:grpSpPr>
        <p:sp>
          <p:nvSpPr>
            <p:cNvPr id="7" name="TextBox 6"/>
            <p:cNvSpPr txBox="1"/>
            <p:nvPr userDrawn="1"/>
          </p:nvSpPr>
          <p:spPr>
            <a:xfrm rot="18900000">
              <a:off x="549347" y="6033504"/>
              <a:ext cx="1259373" cy="512961"/>
            </a:xfrm>
            <a:prstGeom prst="rect">
              <a:avLst/>
            </a:prstGeom>
            <a:noFill/>
          </p:spPr>
          <p:txBody>
            <a:bodyPr wrap="none" rtlCol="0">
              <a:spAutoFit/>
            </a:bodyPr>
            <a:lstStyle/>
            <a:p>
              <a:r>
                <a:rPr lang="en-GB" sz="1900" dirty="0" smtClean="0">
                  <a:solidFill>
                    <a:schemeClr val="accent3">
                      <a:lumMod val="50000"/>
                    </a:schemeClr>
                  </a:solidFill>
                </a:rPr>
                <a:t>Progress</a:t>
              </a:r>
              <a:endParaRPr lang="en-GB" sz="1900" dirty="0">
                <a:solidFill>
                  <a:schemeClr val="accent3">
                    <a:lumMod val="50000"/>
                  </a:schemeClr>
                </a:solidFill>
              </a:endParaRPr>
            </a:p>
          </p:txBody>
        </p:sp>
        <p:sp>
          <p:nvSpPr>
            <p:cNvPr id="8" name="TextBox 7"/>
            <p:cNvSpPr txBox="1"/>
            <p:nvPr userDrawn="1"/>
          </p:nvSpPr>
          <p:spPr>
            <a:xfrm rot="18900000">
              <a:off x="1026611" y="5983171"/>
              <a:ext cx="1538964" cy="512961"/>
            </a:xfrm>
            <a:prstGeom prst="rect">
              <a:avLst/>
            </a:prstGeom>
            <a:noFill/>
          </p:spPr>
          <p:txBody>
            <a:bodyPr wrap="none" rtlCol="0">
              <a:spAutoFit/>
            </a:bodyPr>
            <a:lstStyle/>
            <a:p>
              <a:r>
                <a:rPr lang="en-GB" sz="1900" dirty="0" smtClean="0">
                  <a:solidFill>
                    <a:schemeClr val="accent3">
                      <a:lumMod val="50000"/>
                    </a:schemeClr>
                  </a:solidFill>
                </a:rPr>
                <a:t>Community</a:t>
              </a:r>
              <a:endParaRPr lang="en-GB" sz="1900" dirty="0">
                <a:solidFill>
                  <a:schemeClr val="accent3">
                    <a:lumMod val="50000"/>
                  </a:schemeClr>
                </a:solidFill>
              </a:endParaRPr>
            </a:p>
          </p:txBody>
        </p:sp>
        <p:sp>
          <p:nvSpPr>
            <p:cNvPr id="9" name="TextBox 8"/>
            <p:cNvSpPr txBox="1"/>
            <p:nvPr userDrawn="1"/>
          </p:nvSpPr>
          <p:spPr>
            <a:xfrm rot="18900000">
              <a:off x="1484975" y="5605664"/>
              <a:ext cx="2495822" cy="512961"/>
            </a:xfrm>
            <a:prstGeom prst="rect">
              <a:avLst/>
            </a:prstGeom>
            <a:noFill/>
          </p:spPr>
          <p:txBody>
            <a:bodyPr wrap="none" rtlCol="0">
              <a:spAutoFit/>
            </a:bodyPr>
            <a:lstStyle/>
            <a:p>
              <a:r>
                <a:rPr lang="en-GB" sz="1900" dirty="0" smtClean="0">
                  <a:solidFill>
                    <a:schemeClr val="accent3">
                      <a:lumMod val="50000"/>
                    </a:schemeClr>
                  </a:solidFill>
                </a:rPr>
                <a:t>Sessional Meetings</a:t>
              </a:r>
              <a:endParaRPr lang="en-GB" sz="1900" dirty="0">
                <a:solidFill>
                  <a:schemeClr val="accent3">
                    <a:lumMod val="50000"/>
                  </a:schemeClr>
                </a:solidFill>
              </a:endParaRPr>
            </a:p>
          </p:txBody>
        </p:sp>
        <p:sp>
          <p:nvSpPr>
            <p:cNvPr id="11" name="TextBox 10"/>
            <p:cNvSpPr txBox="1"/>
            <p:nvPr userDrawn="1"/>
          </p:nvSpPr>
          <p:spPr>
            <a:xfrm rot="18900000">
              <a:off x="2186986" y="5983168"/>
              <a:ext cx="1377460" cy="512961"/>
            </a:xfrm>
            <a:prstGeom prst="rect">
              <a:avLst/>
            </a:prstGeom>
            <a:noFill/>
          </p:spPr>
          <p:txBody>
            <a:bodyPr wrap="none" rtlCol="0">
              <a:spAutoFit/>
            </a:bodyPr>
            <a:lstStyle/>
            <a:p>
              <a:r>
                <a:rPr lang="en-GB" sz="1900" dirty="0" smtClean="0">
                  <a:solidFill>
                    <a:schemeClr val="accent3">
                      <a:lumMod val="50000"/>
                    </a:schemeClr>
                  </a:solidFill>
                </a:rPr>
                <a:t>Education</a:t>
              </a:r>
              <a:endParaRPr lang="en-GB" sz="1900" dirty="0">
                <a:solidFill>
                  <a:schemeClr val="accent3">
                    <a:lumMod val="50000"/>
                  </a:schemeClr>
                </a:solidFill>
              </a:endParaRPr>
            </a:p>
          </p:txBody>
        </p:sp>
        <p:sp>
          <p:nvSpPr>
            <p:cNvPr id="12" name="TextBox 11"/>
            <p:cNvSpPr txBox="1"/>
            <p:nvPr userDrawn="1"/>
          </p:nvSpPr>
          <p:spPr>
            <a:xfrm rot="18900000">
              <a:off x="2641358" y="5756668"/>
              <a:ext cx="2034307" cy="512961"/>
            </a:xfrm>
            <a:prstGeom prst="rect">
              <a:avLst/>
            </a:prstGeom>
            <a:noFill/>
          </p:spPr>
          <p:txBody>
            <a:bodyPr wrap="none" rtlCol="0">
              <a:spAutoFit/>
            </a:bodyPr>
            <a:lstStyle/>
            <a:p>
              <a:pPr algn="l"/>
              <a:r>
                <a:rPr lang="en-GB" sz="1900" dirty="0" smtClean="0">
                  <a:solidFill>
                    <a:schemeClr val="accent3">
                      <a:lumMod val="50000"/>
                    </a:schemeClr>
                  </a:solidFill>
                </a:rPr>
                <a:t>Working parties</a:t>
              </a:r>
              <a:endParaRPr lang="en-GB" sz="1900" dirty="0">
                <a:solidFill>
                  <a:schemeClr val="accent3">
                    <a:lumMod val="50000"/>
                  </a:schemeClr>
                </a:solidFill>
              </a:endParaRPr>
            </a:p>
          </p:txBody>
        </p:sp>
        <p:sp>
          <p:nvSpPr>
            <p:cNvPr id="13" name="TextBox 12"/>
            <p:cNvSpPr txBox="1"/>
            <p:nvPr userDrawn="1"/>
          </p:nvSpPr>
          <p:spPr>
            <a:xfrm rot="18900000">
              <a:off x="3279321" y="5907672"/>
              <a:ext cx="1673723" cy="512961"/>
            </a:xfrm>
            <a:prstGeom prst="rect">
              <a:avLst/>
            </a:prstGeom>
            <a:noFill/>
          </p:spPr>
          <p:txBody>
            <a:bodyPr wrap="none" rtlCol="0">
              <a:spAutoFit/>
            </a:bodyPr>
            <a:lstStyle/>
            <a:p>
              <a:r>
                <a:rPr lang="en-GB" sz="1900" dirty="0" smtClean="0">
                  <a:solidFill>
                    <a:schemeClr val="accent3">
                      <a:lumMod val="50000"/>
                    </a:schemeClr>
                  </a:solidFill>
                </a:rPr>
                <a:t>Volunteering</a:t>
              </a:r>
              <a:endParaRPr lang="en-GB" sz="1900" dirty="0">
                <a:solidFill>
                  <a:schemeClr val="accent3">
                    <a:lumMod val="50000"/>
                  </a:schemeClr>
                </a:solidFill>
              </a:endParaRPr>
            </a:p>
          </p:txBody>
        </p:sp>
        <p:sp>
          <p:nvSpPr>
            <p:cNvPr id="14" name="TextBox 13"/>
            <p:cNvSpPr txBox="1"/>
            <p:nvPr userDrawn="1"/>
          </p:nvSpPr>
          <p:spPr>
            <a:xfrm rot="18900000">
              <a:off x="3928499" y="5999948"/>
              <a:ext cx="1334046" cy="512961"/>
            </a:xfrm>
            <a:prstGeom prst="rect">
              <a:avLst/>
            </a:prstGeom>
            <a:noFill/>
          </p:spPr>
          <p:txBody>
            <a:bodyPr wrap="none" rtlCol="0">
              <a:spAutoFit/>
            </a:bodyPr>
            <a:lstStyle/>
            <a:p>
              <a:r>
                <a:rPr lang="en-GB" sz="1900" dirty="0" smtClean="0">
                  <a:solidFill>
                    <a:schemeClr val="accent3">
                      <a:lumMod val="50000"/>
                    </a:schemeClr>
                  </a:solidFill>
                </a:rPr>
                <a:t>Research</a:t>
              </a:r>
              <a:endParaRPr lang="en-GB" sz="1900" dirty="0">
                <a:solidFill>
                  <a:schemeClr val="accent3">
                    <a:lumMod val="50000"/>
                  </a:schemeClr>
                </a:solidFill>
              </a:endParaRPr>
            </a:p>
          </p:txBody>
        </p:sp>
        <p:sp>
          <p:nvSpPr>
            <p:cNvPr id="15" name="TextBox 14"/>
            <p:cNvSpPr txBox="1"/>
            <p:nvPr userDrawn="1"/>
          </p:nvSpPr>
          <p:spPr>
            <a:xfrm rot="18900000">
              <a:off x="4357833" y="5639220"/>
              <a:ext cx="2363842" cy="512961"/>
            </a:xfrm>
            <a:prstGeom prst="rect">
              <a:avLst/>
            </a:prstGeom>
            <a:noFill/>
          </p:spPr>
          <p:txBody>
            <a:bodyPr wrap="none" rtlCol="0">
              <a:spAutoFit/>
            </a:bodyPr>
            <a:lstStyle/>
            <a:p>
              <a:r>
                <a:rPr lang="en-GB" sz="1900" dirty="0" smtClean="0">
                  <a:solidFill>
                    <a:schemeClr val="accent3">
                      <a:lumMod val="50000"/>
                    </a:schemeClr>
                  </a:solidFill>
                </a:rPr>
                <a:t>Shaping</a:t>
              </a:r>
              <a:r>
                <a:rPr lang="en-GB" sz="1900" baseline="0" dirty="0" smtClean="0">
                  <a:solidFill>
                    <a:schemeClr val="accent3">
                      <a:lumMod val="50000"/>
                    </a:schemeClr>
                  </a:solidFill>
                </a:rPr>
                <a:t> the future</a:t>
              </a:r>
              <a:endParaRPr lang="en-GB" sz="1900" dirty="0">
                <a:solidFill>
                  <a:schemeClr val="accent3">
                    <a:lumMod val="50000"/>
                  </a:schemeClr>
                </a:solidFill>
              </a:endParaRPr>
            </a:p>
          </p:txBody>
        </p:sp>
        <p:sp>
          <p:nvSpPr>
            <p:cNvPr id="16" name="TextBox 15"/>
            <p:cNvSpPr txBox="1"/>
            <p:nvPr userDrawn="1"/>
          </p:nvSpPr>
          <p:spPr>
            <a:xfrm rot="18900000">
              <a:off x="5063003" y="5919056"/>
              <a:ext cx="1525071" cy="512961"/>
            </a:xfrm>
            <a:prstGeom prst="rect">
              <a:avLst/>
            </a:prstGeom>
            <a:noFill/>
          </p:spPr>
          <p:txBody>
            <a:bodyPr wrap="none" rtlCol="0">
              <a:spAutoFit/>
            </a:bodyPr>
            <a:lstStyle/>
            <a:p>
              <a:r>
                <a:rPr lang="en-GB" sz="1900" dirty="0" smtClean="0">
                  <a:solidFill>
                    <a:schemeClr val="accent3">
                      <a:lumMod val="50000"/>
                    </a:schemeClr>
                  </a:solidFill>
                </a:rPr>
                <a:t>Networking</a:t>
              </a:r>
              <a:endParaRPr lang="en-GB" sz="1900" dirty="0">
                <a:solidFill>
                  <a:schemeClr val="accent3">
                    <a:lumMod val="50000"/>
                  </a:schemeClr>
                </a:solidFill>
              </a:endParaRPr>
            </a:p>
          </p:txBody>
        </p:sp>
        <p:sp>
          <p:nvSpPr>
            <p:cNvPr id="17" name="TextBox 16"/>
            <p:cNvSpPr txBox="1"/>
            <p:nvPr userDrawn="1"/>
          </p:nvSpPr>
          <p:spPr>
            <a:xfrm rot="18900000">
              <a:off x="5462819" y="5524768"/>
              <a:ext cx="2613910" cy="512961"/>
            </a:xfrm>
            <a:prstGeom prst="rect">
              <a:avLst/>
            </a:prstGeom>
            <a:noFill/>
          </p:spPr>
          <p:txBody>
            <a:bodyPr wrap="none" rtlCol="0">
              <a:spAutoFit/>
            </a:bodyPr>
            <a:lstStyle/>
            <a:p>
              <a:r>
                <a:rPr lang="en-GB" sz="1900" dirty="0" smtClean="0">
                  <a:solidFill>
                    <a:schemeClr val="accent3">
                      <a:lumMod val="50000"/>
                    </a:schemeClr>
                  </a:solidFill>
                </a:rPr>
                <a:t>Professional</a:t>
              </a:r>
              <a:r>
                <a:rPr lang="en-GB" sz="1900" baseline="0" dirty="0" smtClean="0">
                  <a:solidFill>
                    <a:schemeClr val="accent3">
                      <a:lumMod val="50000"/>
                    </a:schemeClr>
                  </a:solidFill>
                </a:rPr>
                <a:t> support</a:t>
              </a:r>
              <a:endParaRPr lang="en-GB" sz="1900" dirty="0">
                <a:solidFill>
                  <a:schemeClr val="accent3">
                    <a:lumMod val="50000"/>
                  </a:schemeClr>
                </a:solidFill>
              </a:endParaRPr>
            </a:p>
          </p:txBody>
        </p:sp>
        <p:sp>
          <p:nvSpPr>
            <p:cNvPr id="18" name="TextBox 17"/>
            <p:cNvSpPr txBox="1"/>
            <p:nvPr userDrawn="1"/>
          </p:nvSpPr>
          <p:spPr>
            <a:xfrm rot="18900000">
              <a:off x="6083483" y="5600272"/>
              <a:ext cx="2407256" cy="512961"/>
            </a:xfrm>
            <a:prstGeom prst="rect">
              <a:avLst/>
            </a:prstGeom>
            <a:noFill/>
          </p:spPr>
          <p:txBody>
            <a:bodyPr wrap="none" rtlCol="0">
              <a:spAutoFit/>
            </a:bodyPr>
            <a:lstStyle/>
            <a:p>
              <a:r>
                <a:rPr lang="en-GB" sz="1900" dirty="0" smtClean="0">
                  <a:solidFill>
                    <a:schemeClr val="accent3">
                      <a:lumMod val="50000"/>
                    </a:schemeClr>
                  </a:solidFill>
                </a:rPr>
                <a:t>Enterprise and risk</a:t>
              </a:r>
              <a:endParaRPr lang="en-GB" sz="1900" dirty="0">
                <a:solidFill>
                  <a:schemeClr val="accent3">
                    <a:lumMod val="50000"/>
                  </a:schemeClr>
                </a:solidFill>
              </a:endParaRPr>
            </a:p>
          </p:txBody>
        </p:sp>
        <p:sp>
          <p:nvSpPr>
            <p:cNvPr id="19" name="TextBox 18"/>
            <p:cNvSpPr txBox="1"/>
            <p:nvPr userDrawn="1"/>
          </p:nvSpPr>
          <p:spPr>
            <a:xfrm rot="18900000">
              <a:off x="6688379" y="5726105"/>
              <a:ext cx="2070359" cy="512961"/>
            </a:xfrm>
            <a:prstGeom prst="rect">
              <a:avLst/>
            </a:prstGeom>
            <a:noFill/>
          </p:spPr>
          <p:txBody>
            <a:bodyPr wrap="none" rtlCol="0">
              <a:spAutoFit/>
            </a:bodyPr>
            <a:lstStyle/>
            <a:p>
              <a:r>
                <a:rPr lang="en-GB" sz="1900" dirty="0" smtClean="0">
                  <a:solidFill>
                    <a:schemeClr val="accent3">
                      <a:lumMod val="50000"/>
                    </a:schemeClr>
                  </a:solidFill>
                </a:rPr>
                <a:t>Learned</a:t>
              </a:r>
              <a:r>
                <a:rPr lang="en-GB" sz="1900" baseline="0" dirty="0" smtClean="0">
                  <a:solidFill>
                    <a:schemeClr val="accent3">
                      <a:lumMod val="50000"/>
                    </a:schemeClr>
                  </a:solidFill>
                </a:rPr>
                <a:t> society</a:t>
              </a:r>
              <a:endParaRPr lang="en-GB" sz="1900" dirty="0">
                <a:solidFill>
                  <a:schemeClr val="accent3">
                    <a:lumMod val="50000"/>
                  </a:schemeClr>
                </a:solidFill>
              </a:endParaRPr>
            </a:p>
          </p:txBody>
        </p:sp>
        <p:sp>
          <p:nvSpPr>
            <p:cNvPr id="20" name="TextBox 19"/>
            <p:cNvSpPr txBox="1"/>
            <p:nvPr userDrawn="1"/>
          </p:nvSpPr>
          <p:spPr>
            <a:xfrm rot="18900000">
              <a:off x="7269107" y="5952609"/>
              <a:ext cx="1568485" cy="512961"/>
            </a:xfrm>
            <a:prstGeom prst="rect">
              <a:avLst/>
            </a:prstGeom>
            <a:noFill/>
          </p:spPr>
          <p:txBody>
            <a:bodyPr wrap="none" rtlCol="0">
              <a:spAutoFit/>
            </a:bodyPr>
            <a:lstStyle/>
            <a:p>
              <a:r>
                <a:rPr lang="en-GB" sz="1900" dirty="0" smtClean="0">
                  <a:solidFill>
                    <a:schemeClr val="accent3">
                      <a:lumMod val="50000"/>
                    </a:schemeClr>
                  </a:solidFill>
                </a:rPr>
                <a:t>Opportunity</a:t>
              </a:r>
              <a:endParaRPr lang="en-GB" sz="1900" dirty="0">
                <a:solidFill>
                  <a:schemeClr val="accent3">
                    <a:lumMod val="50000"/>
                  </a:schemeClr>
                </a:solidFill>
              </a:endParaRPr>
            </a:p>
          </p:txBody>
        </p:sp>
        <p:sp>
          <p:nvSpPr>
            <p:cNvPr id="21" name="TextBox 20"/>
            <p:cNvSpPr txBox="1"/>
            <p:nvPr userDrawn="1"/>
          </p:nvSpPr>
          <p:spPr>
            <a:xfrm rot="18900000">
              <a:off x="7812456" y="5566716"/>
              <a:ext cx="2454144" cy="512961"/>
            </a:xfrm>
            <a:prstGeom prst="rect">
              <a:avLst/>
            </a:prstGeom>
            <a:noFill/>
          </p:spPr>
          <p:txBody>
            <a:bodyPr wrap="none" rtlCol="0">
              <a:spAutoFit/>
            </a:bodyPr>
            <a:lstStyle/>
            <a:p>
              <a:r>
                <a:rPr lang="en-GB" sz="1900" dirty="0" smtClean="0">
                  <a:solidFill>
                    <a:schemeClr val="accent3">
                      <a:lumMod val="50000"/>
                    </a:schemeClr>
                  </a:solidFill>
                </a:rPr>
                <a:t>International profile</a:t>
              </a:r>
              <a:endParaRPr lang="en-GB" sz="1900" dirty="0">
                <a:solidFill>
                  <a:schemeClr val="accent3">
                    <a:lumMod val="50000"/>
                  </a:schemeClr>
                </a:solidFill>
              </a:endParaRPr>
            </a:p>
          </p:txBody>
        </p:sp>
        <p:sp>
          <p:nvSpPr>
            <p:cNvPr id="22" name="TextBox 21"/>
            <p:cNvSpPr txBox="1"/>
            <p:nvPr userDrawn="1"/>
          </p:nvSpPr>
          <p:spPr>
            <a:xfrm rot="18900000">
              <a:off x="8540325" y="6011332"/>
              <a:ext cx="1202066" cy="512961"/>
            </a:xfrm>
            <a:prstGeom prst="rect">
              <a:avLst/>
            </a:prstGeom>
            <a:noFill/>
          </p:spPr>
          <p:txBody>
            <a:bodyPr wrap="none" rtlCol="0">
              <a:spAutoFit/>
            </a:bodyPr>
            <a:lstStyle/>
            <a:p>
              <a:r>
                <a:rPr lang="en-GB" sz="1900" dirty="0" smtClean="0">
                  <a:solidFill>
                    <a:schemeClr val="accent3">
                      <a:lumMod val="50000"/>
                    </a:schemeClr>
                  </a:solidFill>
                </a:rPr>
                <a:t>Journals</a:t>
              </a:r>
              <a:endParaRPr lang="en-GB" sz="1900" dirty="0">
                <a:solidFill>
                  <a:schemeClr val="accent3">
                    <a:lumMod val="50000"/>
                  </a:schemeClr>
                </a:solidFill>
              </a:endParaRPr>
            </a:p>
          </p:txBody>
        </p:sp>
        <p:sp>
          <p:nvSpPr>
            <p:cNvPr id="23" name="TextBox 22"/>
            <p:cNvSpPr txBox="1"/>
            <p:nvPr userDrawn="1"/>
          </p:nvSpPr>
          <p:spPr>
            <a:xfrm rot="18900000">
              <a:off x="9034372" y="5960997"/>
              <a:ext cx="1481655" cy="512961"/>
            </a:xfrm>
            <a:prstGeom prst="rect">
              <a:avLst/>
            </a:prstGeom>
            <a:noFill/>
          </p:spPr>
          <p:txBody>
            <a:bodyPr wrap="none" rtlCol="0">
              <a:spAutoFit/>
            </a:bodyPr>
            <a:lstStyle/>
            <a:p>
              <a:r>
                <a:rPr lang="en-GB" sz="1900" dirty="0" smtClean="0">
                  <a:solidFill>
                    <a:schemeClr val="accent3">
                      <a:lumMod val="50000"/>
                    </a:schemeClr>
                  </a:solidFill>
                </a:rPr>
                <a:t>Supporting</a:t>
              </a:r>
              <a:endParaRPr lang="en-GB" sz="1900" dirty="0">
                <a:solidFill>
                  <a:schemeClr val="accent3">
                    <a:lumMod val="50000"/>
                  </a:schemeClr>
                </a:solidFill>
              </a:endParaRPr>
            </a:p>
          </p:txBody>
        </p:sp>
        <p:sp>
          <p:nvSpPr>
            <p:cNvPr id="24" name="TextBox 23"/>
            <p:cNvSpPr txBox="1"/>
            <p:nvPr userDrawn="1"/>
          </p:nvSpPr>
          <p:spPr>
            <a:xfrm rot="18900000">
              <a:off x="-634543" y="5504997"/>
              <a:ext cx="1302787" cy="512961"/>
            </a:xfrm>
            <a:prstGeom prst="rect">
              <a:avLst/>
            </a:prstGeom>
            <a:noFill/>
          </p:spPr>
          <p:txBody>
            <a:bodyPr wrap="none" rtlCol="0">
              <a:spAutoFit/>
            </a:bodyPr>
            <a:lstStyle/>
            <a:p>
              <a:r>
                <a:rPr lang="en-GB" sz="1900" dirty="0" smtClean="0">
                  <a:solidFill>
                    <a:schemeClr val="accent3">
                      <a:lumMod val="50000"/>
                    </a:schemeClr>
                  </a:solidFill>
                </a:rPr>
                <a:t>Expertise</a:t>
              </a:r>
              <a:endParaRPr lang="en-GB" sz="1900" dirty="0">
                <a:solidFill>
                  <a:schemeClr val="accent3">
                    <a:lumMod val="50000"/>
                  </a:schemeClr>
                </a:solidFill>
              </a:endParaRPr>
            </a:p>
          </p:txBody>
        </p:sp>
        <p:sp>
          <p:nvSpPr>
            <p:cNvPr id="25" name="TextBox 24"/>
            <p:cNvSpPr txBox="1"/>
            <p:nvPr userDrawn="1"/>
          </p:nvSpPr>
          <p:spPr>
            <a:xfrm rot="18900000">
              <a:off x="-571540" y="5832170"/>
              <a:ext cx="1672680" cy="512961"/>
            </a:xfrm>
            <a:prstGeom prst="rect">
              <a:avLst/>
            </a:prstGeom>
            <a:noFill/>
          </p:spPr>
          <p:txBody>
            <a:bodyPr wrap="none" rtlCol="0">
              <a:spAutoFit/>
            </a:bodyPr>
            <a:lstStyle/>
            <a:p>
              <a:r>
                <a:rPr lang="en-GB" sz="1900" dirty="0" smtClean="0">
                  <a:solidFill>
                    <a:schemeClr val="accent3">
                      <a:lumMod val="50000"/>
                    </a:schemeClr>
                  </a:solidFill>
                </a:rPr>
                <a:t>Sponsorship</a:t>
              </a:r>
              <a:endParaRPr lang="en-GB" sz="1900" dirty="0">
                <a:solidFill>
                  <a:schemeClr val="accent3">
                    <a:lumMod val="50000"/>
                  </a:schemeClr>
                </a:solidFill>
              </a:endParaRPr>
            </a:p>
          </p:txBody>
        </p:sp>
        <p:sp>
          <p:nvSpPr>
            <p:cNvPr id="26" name="TextBox 25"/>
            <p:cNvSpPr txBox="1"/>
            <p:nvPr userDrawn="1"/>
          </p:nvSpPr>
          <p:spPr>
            <a:xfrm rot="18900000">
              <a:off x="-184301" y="5614054"/>
              <a:ext cx="2469774" cy="512961"/>
            </a:xfrm>
            <a:prstGeom prst="rect">
              <a:avLst/>
            </a:prstGeom>
            <a:noFill/>
          </p:spPr>
          <p:txBody>
            <a:bodyPr wrap="none" rtlCol="0">
              <a:spAutoFit/>
            </a:bodyPr>
            <a:lstStyle/>
            <a:p>
              <a:r>
                <a:rPr lang="en-GB" sz="1900" dirty="0" smtClean="0">
                  <a:solidFill>
                    <a:schemeClr val="accent3">
                      <a:lumMod val="50000"/>
                    </a:schemeClr>
                  </a:solidFill>
                </a:rPr>
                <a:t>Thought leadership</a:t>
              </a:r>
              <a:endParaRPr lang="en-GB" sz="19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2"/>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4807745"/>
            <a:ext cx="2195512" cy="248841"/>
          </a:xfrm>
        </p:spPr>
        <p:txBody>
          <a:bodyPr/>
          <a:lstStyle>
            <a:lvl1pPr>
              <a:defRPr>
                <a:solidFill>
                  <a:schemeClr val="bg1"/>
                </a:solidFill>
              </a:defRPr>
            </a:lvl1pPr>
          </a:lstStyle>
          <a:p>
            <a:fld id="{1744C141-B97D-4979-AB76-E8E6AB76C28B}" type="datetime4">
              <a:rPr lang="en-GB"/>
              <a:pPr/>
              <a:t>30 August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4"/>
            <a:ext cx="2363529"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7493579"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186681"/>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0747" y="4531958"/>
            <a:ext cx="1135186"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Progress</a:t>
            </a:r>
            <a:endParaRPr lang="en-GB" sz="1900" dirty="0">
              <a:solidFill>
                <a:schemeClr val="bg1">
                  <a:lumMod val="75000"/>
                </a:schemeClr>
              </a:solidFill>
            </a:endParaRPr>
          </a:p>
        </p:txBody>
      </p:sp>
      <p:sp>
        <p:nvSpPr>
          <p:cNvPr id="11" name="TextBox 10"/>
          <p:cNvSpPr txBox="1"/>
          <p:nvPr userDrawn="1"/>
        </p:nvSpPr>
        <p:spPr>
          <a:xfrm rot="-2700000">
            <a:off x="961297" y="4494209"/>
            <a:ext cx="1393270"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Community</a:t>
            </a:r>
            <a:endParaRPr lang="en-GB" sz="1900" dirty="0">
              <a:solidFill>
                <a:schemeClr val="bg1">
                  <a:lumMod val="75000"/>
                </a:schemeClr>
              </a:solidFill>
            </a:endParaRPr>
          </a:p>
        </p:txBody>
      </p:sp>
      <p:sp>
        <p:nvSpPr>
          <p:cNvPr id="12" name="TextBox 11"/>
          <p:cNvSpPr txBox="1"/>
          <p:nvPr userDrawn="1"/>
        </p:nvSpPr>
        <p:spPr>
          <a:xfrm rot="-2700000">
            <a:off x="1384402" y="4211080"/>
            <a:ext cx="2276524"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Sessional Meetings</a:t>
            </a:r>
            <a:endParaRPr lang="en-GB" sz="1900" dirty="0">
              <a:solidFill>
                <a:schemeClr val="bg1">
                  <a:lumMod val="75000"/>
                </a:schemeClr>
              </a:solidFill>
            </a:endParaRPr>
          </a:p>
        </p:txBody>
      </p:sp>
      <p:sp>
        <p:nvSpPr>
          <p:cNvPr id="13" name="TextBox 12"/>
          <p:cNvSpPr txBox="1"/>
          <p:nvPr userDrawn="1"/>
        </p:nvSpPr>
        <p:spPr>
          <a:xfrm rot="-2700000">
            <a:off x="2032413" y="4494206"/>
            <a:ext cx="1244190"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Education</a:t>
            </a:r>
            <a:endParaRPr lang="en-GB" sz="1900" dirty="0">
              <a:solidFill>
                <a:schemeClr val="bg1">
                  <a:lumMod val="75000"/>
                </a:schemeClr>
              </a:solidFill>
            </a:endParaRPr>
          </a:p>
        </p:txBody>
      </p:sp>
      <p:sp>
        <p:nvSpPr>
          <p:cNvPr id="14" name="TextBox 13"/>
          <p:cNvSpPr txBox="1"/>
          <p:nvPr userDrawn="1"/>
        </p:nvSpPr>
        <p:spPr>
          <a:xfrm rot="-2700000">
            <a:off x="2451833" y="4324331"/>
            <a:ext cx="1850510" cy="371065"/>
          </a:xfrm>
          <a:prstGeom prst="rect">
            <a:avLst/>
          </a:prstGeom>
          <a:noFill/>
        </p:spPr>
        <p:txBody>
          <a:bodyPr wrap="none" lIns="77916" tIns="38958" rIns="77916" bIns="38958" rtlCol="0">
            <a:spAutoFit/>
          </a:bodyPr>
          <a:lstStyle/>
          <a:p>
            <a:pPr algn="l"/>
            <a:r>
              <a:rPr lang="en-GB" sz="1900" dirty="0" smtClean="0">
                <a:solidFill>
                  <a:schemeClr val="bg1">
                    <a:lumMod val="75000"/>
                  </a:schemeClr>
                </a:solidFill>
              </a:rPr>
              <a:t>Working parties</a:t>
            </a:r>
            <a:endParaRPr lang="en-GB" sz="1900" dirty="0">
              <a:solidFill>
                <a:schemeClr val="bg1">
                  <a:lumMod val="75000"/>
                </a:schemeClr>
              </a:solidFill>
            </a:endParaRPr>
          </a:p>
        </p:txBody>
      </p:sp>
      <p:sp>
        <p:nvSpPr>
          <p:cNvPr id="15" name="TextBox 14"/>
          <p:cNvSpPr txBox="1"/>
          <p:nvPr userDrawn="1"/>
        </p:nvSpPr>
        <p:spPr>
          <a:xfrm rot="-2700000">
            <a:off x="3040721" y="4437584"/>
            <a:ext cx="1517663"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Volunteering</a:t>
            </a:r>
            <a:endParaRPr lang="en-GB" sz="1900" dirty="0">
              <a:solidFill>
                <a:schemeClr val="bg1">
                  <a:lumMod val="75000"/>
                </a:schemeClr>
              </a:solidFill>
            </a:endParaRPr>
          </a:p>
        </p:txBody>
      </p:sp>
      <p:sp>
        <p:nvSpPr>
          <p:cNvPr id="16" name="TextBox 15"/>
          <p:cNvSpPr txBox="1"/>
          <p:nvPr userDrawn="1"/>
        </p:nvSpPr>
        <p:spPr>
          <a:xfrm rot="-2700000">
            <a:off x="3639963" y="4506791"/>
            <a:ext cx="1204115"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Research</a:t>
            </a:r>
            <a:endParaRPr lang="en-GB" sz="1900" dirty="0">
              <a:solidFill>
                <a:schemeClr val="bg1">
                  <a:lumMod val="75000"/>
                </a:schemeClr>
              </a:solidFill>
            </a:endParaRPr>
          </a:p>
        </p:txBody>
      </p:sp>
      <p:sp>
        <p:nvSpPr>
          <p:cNvPr id="17" name="TextBox 16"/>
          <p:cNvSpPr txBox="1"/>
          <p:nvPr userDrawn="1"/>
        </p:nvSpPr>
        <p:spPr>
          <a:xfrm rot="-2700000">
            <a:off x="4036272" y="4236245"/>
            <a:ext cx="2154695"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Shaping</a:t>
            </a:r>
            <a:r>
              <a:rPr lang="en-GB" sz="1900" baseline="0" dirty="0" smtClean="0">
                <a:solidFill>
                  <a:schemeClr val="bg1">
                    <a:lumMod val="75000"/>
                  </a:schemeClr>
                </a:solidFill>
              </a:rPr>
              <a:t> the future</a:t>
            </a:r>
            <a:endParaRPr lang="en-GB" sz="1900" dirty="0">
              <a:solidFill>
                <a:schemeClr val="bg1">
                  <a:lumMod val="75000"/>
                </a:schemeClr>
              </a:solidFill>
            </a:endParaRPr>
          </a:p>
        </p:txBody>
      </p:sp>
      <p:sp>
        <p:nvSpPr>
          <p:cNvPr id="18" name="TextBox 17"/>
          <p:cNvSpPr txBox="1"/>
          <p:nvPr userDrawn="1"/>
        </p:nvSpPr>
        <p:spPr>
          <a:xfrm rot="-2700000">
            <a:off x="4687198" y="4446122"/>
            <a:ext cx="1380446"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Networking</a:t>
            </a:r>
            <a:endParaRPr lang="en-GB" sz="1900" dirty="0">
              <a:solidFill>
                <a:schemeClr val="bg1">
                  <a:lumMod val="75000"/>
                </a:schemeClr>
              </a:solidFill>
            </a:endParaRPr>
          </a:p>
        </p:txBody>
      </p:sp>
      <p:sp>
        <p:nvSpPr>
          <p:cNvPr id="19" name="TextBox 18"/>
          <p:cNvSpPr txBox="1"/>
          <p:nvPr userDrawn="1"/>
        </p:nvSpPr>
        <p:spPr>
          <a:xfrm rot="-2700000">
            <a:off x="5056259" y="4150408"/>
            <a:ext cx="2385528"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Professional</a:t>
            </a:r>
            <a:r>
              <a:rPr lang="en-GB" sz="1900" baseline="0" dirty="0" smtClean="0">
                <a:solidFill>
                  <a:schemeClr val="bg1">
                    <a:lumMod val="75000"/>
                  </a:schemeClr>
                </a:solidFill>
              </a:rPr>
              <a:t> support</a:t>
            </a:r>
            <a:endParaRPr lang="en-GB" sz="1900" dirty="0">
              <a:solidFill>
                <a:schemeClr val="bg1">
                  <a:lumMod val="75000"/>
                </a:schemeClr>
              </a:solidFill>
            </a:endParaRPr>
          </a:p>
        </p:txBody>
      </p:sp>
      <p:sp>
        <p:nvSpPr>
          <p:cNvPr id="20" name="TextBox 19"/>
          <p:cNvSpPr txBox="1"/>
          <p:nvPr userDrawn="1"/>
        </p:nvSpPr>
        <p:spPr>
          <a:xfrm rot="-2700000">
            <a:off x="5629180" y="4207034"/>
            <a:ext cx="2194771"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Enterprise and risk</a:t>
            </a:r>
            <a:endParaRPr lang="en-GB" sz="1900" dirty="0">
              <a:solidFill>
                <a:schemeClr val="bg1">
                  <a:lumMod val="75000"/>
                </a:schemeClr>
              </a:solidFill>
            </a:endParaRPr>
          </a:p>
        </p:txBody>
      </p:sp>
      <p:sp>
        <p:nvSpPr>
          <p:cNvPr id="21" name="TextBox 20"/>
          <p:cNvSpPr txBox="1"/>
          <p:nvPr userDrawn="1"/>
        </p:nvSpPr>
        <p:spPr>
          <a:xfrm rot="-2700000">
            <a:off x="6187545" y="4301410"/>
            <a:ext cx="1883788"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Learned</a:t>
            </a:r>
            <a:r>
              <a:rPr lang="en-GB" sz="1900" baseline="0" dirty="0" smtClean="0">
                <a:solidFill>
                  <a:schemeClr val="bg1">
                    <a:lumMod val="75000"/>
                  </a:schemeClr>
                </a:solidFill>
              </a:rPr>
              <a:t> society</a:t>
            </a:r>
            <a:endParaRPr lang="en-GB" sz="1900" dirty="0">
              <a:solidFill>
                <a:schemeClr val="bg1">
                  <a:lumMod val="75000"/>
                </a:schemeClr>
              </a:solidFill>
            </a:endParaRPr>
          </a:p>
        </p:txBody>
      </p:sp>
      <p:sp>
        <p:nvSpPr>
          <p:cNvPr id="22" name="TextBox 21"/>
          <p:cNvSpPr txBox="1"/>
          <p:nvPr userDrawn="1"/>
        </p:nvSpPr>
        <p:spPr>
          <a:xfrm rot="-2700000">
            <a:off x="6723600" y="4471288"/>
            <a:ext cx="1420520"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Opportunity</a:t>
            </a:r>
            <a:endParaRPr lang="en-GB" sz="1900" dirty="0">
              <a:solidFill>
                <a:schemeClr val="bg1">
                  <a:lumMod val="75000"/>
                </a:schemeClr>
              </a:solidFill>
            </a:endParaRPr>
          </a:p>
        </p:txBody>
      </p:sp>
      <p:sp>
        <p:nvSpPr>
          <p:cNvPr id="23" name="TextBox 22"/>
          <p:cNvSpPr txBox="1"/>
          <p:nvPr userDrawn="1"/>
        </p:nvSpPr>
        <p:spPr>
          <a:xfrm rot="-2700000">
            <a:off x="7225154" y="4181867"/>
            <a:ext cx="2238052"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International profile</a:t>
            </a:r>
            <a:endParaRPr lang="en-GB" sz="1900" dirty="0">
              <a:solidFill>
                <a:schemeClr val="bg1">
                  <a:lumMod val="75000"/>
                </a:schemeClr>
              </a:solidFill>
            </a:endParaRPr>
          </a:p>
        </p:txBody>
      </p:sp>
      <p:sp>
        <p:nvSpPr>
          <p:cNvPr id="24" name="TextBox 23"/>
          <p:cNvSpPr txBox="1"/>
          <p:nvPr userDrawn="1"/>
        </p:nvSpPr>
        <p:spPr>
          <a:xfrm rot="-2700000">
            <a:off x="7897034" y="4515329"/>
            <a:ext cx="1082287"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Journals</a:t>
            </a:r>
            <a:endParaRPr lang="en-GB" sz="1900" dirty="0">
              <a:solidFill>
                <a:schemeClr val="bg1">
                  <a:lumMod val="75000"/>
                </a:schemeClr>
              </a:solidFill>
            </a:endParaRPr>
          </a:p>
        </p:txBody>
      </p:sp>
      <p:sp>
        <p:nvSpPr>
          <p:cNvPr id="25" name="TextBox 24"/>
          <p:cNvSpPr txBox="1"/>
          <p:nvPr userDrawn="1"/>
        </p:nvSpPr>
        <p:spPr>
          <a:xfrm rot="-2700000">
            <a:off x="8353077" y="4477580"/>
            <a:ext cx="1340370"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Supporting</a:t>
            </a:r>
            <a:endParaRPr lang="en-GB" sz="1900" dirty="0">
              <a:solidFill>
                <a:schemeClr val="bg1">
                  <a:lumMod val="75000"/>
                </a:schemeClr>
              </a:solidFill>
            </a:endParaRPr>
          </a:p>
        </p:txBody>
      </p:sp>
      <p:sp>
        <p:nvSpPr>
          <p:cNvPr id="26" name="TextBox 25"/>
          <p:cNvSpPr txBox="1"/>
          <p:nvPr userDrawn="1"/>
        </p:nvSpPr>
        <p:spPr>
          <a:xfrm rot="-2700000">
            <a:off x="-572075" y="4135580"/>
            <a:ext cx="1175261"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Expertise</a:t>
            </a:r>
            <a:endParaRPr lang="en-GB" sz="1900" dirty="0">
              <a:solidFill>
                <a:schemeClr val="bg1">
                  <a:lumMod val="75000"/>
                </a:schemeClr>
              </a:solidFill>
            </a:endParaRPr>
          </a:p>
        </p:txBody>
      </p:sp>
      <p:sp>
        <p:nvSpPr>
          <p:cNvPr id="27" name="TextBox 26"/>
          <p:cNvSpPr txBox="1"/>
          <p:nvPr userDrawn="1"/>
        </p:nvSpPr>
        <p:spPr>
          <a:xfrm rot="-2700000">
            <a:off x="-513917" y="4380958"/>
            <a:ext cx="1516700"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Sponsorship</a:t>
            </a:r>
            <a:endParaRPr lang="en-GB" sz="1900" dirty="0">
              <a:solidFill>
                <a:schemeClr val="bg1">
                  <a:lumMod val="75000"/>
                </a:schemeClr>
              </a:solidFill>
            </a:endParaRPr>
          </a:p>
        </p:txBody>
      </p:sp>
      <p:sp>
        <p:nvSpPr>
          <p:cNvPr id="28" name="TextBox 27"/>
          <p:cNvSpPr txBox="1"/>
          <p:nvPr userDrawn="1"/>
        </p:nvSpPr>
        <p:spPr>
          <a:xfrm rot="-2700000">
            <a:off x="-156467" y="4217372"/>
            <a:ext cx="2252479" cy="371065"/>
          </a:xfrm>
          <a:prstGeom prst="rect">
            <a:avLst/>
          </a:prstGeom>
          <a:noFill/>
        </p:spPr>
        <p:txBody>
          <a:bodyPr wrap="none" lIns="77916" tIns="38958" rIns="77916" bIns="38958" rtlCol="0">
            <a:spAutoFit/>
          </a:bodyPr>
          <a:lstStyle/>
          <a:p>
            <a:r>
              <a:rPr lang="en-GB" sz="1900" dirty="0" smtClean="0">
                <a:solidFill>
                  <a:schemeClr val="bg1">
                    <a:lumMod val="75000"/>
                  </a:schemeClr>
                </a:solidFill>
              </a:rPr>
              <a:t>Thought leadership</a:t>
            </a:r>
            <a:endParaRPr lang="en-GB" sz="1900" dirty="0">
              <a:solidFill>
                <a:schemeClr val="bg1">
                  <a:lumMod val="75000"/>
                </a:schemeClr>
              </a:solidFill>
            </a:endParaRPr>
          </a:p>
        </p:txBody>
      </p:sp>
      <p:sp>
        <p:nvSpPr>
          <p:cNvPr id="3076" name="Rectangle 4"/>
          <p:cNvSpPr>
            <a:spLocks noGrp="1" noChangeArrowheads="1"/>
          </p:cNvSpPr>
          <p:nvPr>
            <p:ph type="dt" sz="half" idx="2"/>
          </p:nvPr>
        </p:nvSpPr>
        <p:spPr>
          <a:xfrm>
            <a:off x="395290" y="4807745"/>
            <a:ext cx="2195512" cy="248841"/>
          </a:xfrm>
        </p:spPr>
        <p:txBody>
          <a:bodyPr/>
          <a:lstStyle>
            <a:lvl1pPr>
              <a:defRPr>
                <a:solidFill>
                  <a:schemeClr val="tx1"/>
                </a:solidFill>
              </a:defRPr>
            </a:lvl1pPr>
          </a:lstStyle>
          <a:p>
            <a:fld id="{1744C141-B97D-4979-AB76-E8E6AB76C28B}" type="datetime4">
              <a:rPr lang="en-GB" smtClean="0"/>
              <a:pPr/>
              <a:t>30 August 2016</a:t>
            </a:fld>
            <a:endParaRPr lang="en-GB" dirty="0"/>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1"/>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0" y="4807745"/>
            <a:ext cx="2195512" cy="248841"/>
          </a:xfrm>
        </p:spPr>
        <p:txBody>
          <a:bodyPr/>
          <a:lstStyle>
            <a:lvl1pPr>
              <a:defRPr>
                <a:solidFill>
                  <a:schemeClr val="bg1"/>
                </a:solidFill>
              </a:defRPr>
            </a:lvl1pPr>
          </a:lstStyle>
          <a:p>
            <a:fld id="{1744C141-B97D-4979-AB76-E8E6AB76C28B}" type="datetime4">
              <a:rPr lang="en-GB" smtClean="0"/>
              <a:pPr/>
              <a:t>30 August 2016</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1"/>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0" y="4807745"/>
            <a:ext cx="2195512" cy="248841"/>
          </a:xfrm>
        </p:spPr>
        <p:txBody>
          <a:bodyPr/>
          <a:lstStyle>
            <a:lvl1pPr>
              <a:defRPr>
                <a:solidFill>
                  <a:schemeClr val="tx1"/>
                </a:solidFill>
              </a:defRPr>
            </a:lvl1pPr>
          </a:lstStyle>
          <a:p>
            <a:fld id="{1744C141-B97D-4979-AB76-E8E6AB76C28B}" type="datetime4">
              <a:rPr lang="en-GB" smtClean="0"/>
              <a:pPr/>
              <a:t>30 August 2016</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1"/>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0" y="4807745"/>
            <a:ext cx="2195512" cy="248841"/>
          </a:xfrm>
        </p:spPr>
        <p:txBody>
          <a:bodyPr/>
          <a:lstStyle>
            <a:lvl1pPr>
              <a:defRPr>
                <a:solidFill>
                  <a:schemeClr val="tx1"/>
                </a:solidFill>
              </a:defRPr>
            </a:lvl1pPr>
          </a:lstStyle>
          <a:p>
            <a:fld id="{1744C141-B97D-4979-AB76-E8E6AB76C28B}" type="datetime4">
              <a:rPr lang="en-GB" smtClean="0"/>
              <a:pPr/>
              <a:t>30 August 2016</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0" y="2085976"/>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1"/>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0" y="4807744"/>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30 August 2016</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30 August 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0"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0" y="1168004"/>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395290" y="4807745"/>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bodyPr>
          <a:lstStyle>
            <a:lvl1pPr>
              <a:defRPr sz="1000">
                <a:solidFill>
                  <a:schemeClr val="tx1"/>
                </a:solidFill>
              </a:defRPr>
            </a:lvl1pPr>
          </a:lstStyle>
          <a:p>
            <a:fld id="{0D5A5B80-4E0E-41F8-BFF5-504EC24C412E}" type="datetime4">
              <a:rPr lang="en-GB" smtClean="0"/>
              <a:pPr/>
              <a:t>30 August 2016</a:t>
            </a:fld>
            <a:endParaRPr lang="en-GB" dirty="0"/>
          </a:p>
        </p:txBody>
      </p:sp>
      <p:sp>
        <p:nvSpPr>
          <p:cNvPr id="1029" name="Rectangle 5"/>
          <p:cNvSpPr>
            <a:spLocks noGrp="1" noChangeArrowheads="1"/>
          </p:cNvSpPr>
          <p:nvPr>
            <p:ph type="ftr" sz="quarter" idx="3"/>
          </p:nvPr>
        </p:nvSpPr>
        <p:spPr bwMode="auto">
          <a:xfrm>
            <a:off x="2411415" y="4807745"/>
            <a:ext cx="432117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bodyPr>
          <a:lstStyle>
            <a:lvl1pPr>
              <a:defRPr sz="10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4801793"/>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bodyPr>
          <a:lstStyle>
            <a:lvl1pPr algn="r">
              <a:defRPr sz="10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5" y="4747022"/>
            <a:ext cx="8207375"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16" tIns="38958" rIns="77916" bIns="38958"/>
          <a:lstStyle/>
          <a:p>
            <a:endParaRPr lang="en-GB"/>
          </a:p>
        </p:txBody>
      </p:sp>
      <p:grpSp>
        <p:nvGrpSpPr>
          <p:cNvPr id="10" name="Group 64"/>
          <p:cNvGrpSpPr/>
          <p:nvPr/>
        </p:nvGrpSpPr>
        <p:grpSpPr>
          <a:xfrm>
            <a:off x="-2896019" y="0"/>
            <a:ext cx="2786082" cy="51435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84665"/>
            </a:xfrm>
            <a:prstGeom prst="rect">
              <a:avLst/>
            </a:prstGeom>
            <a:noFill/>
          </p:spPr>
          <p:txBody>
            <a:bodyPr wrap="square" lIns="0" tIns="0" rIns="0" bIns="0" rtlCol="0">
              <a:spAutoFit/>
            </a:bodyPr>
            <a:lstStyle/>
            <a:p>
              <a:r>
                <a:rPr lang="en-GB" sz="900" b="1" dirty="0" smtClean="0">
                  <a:solidFill>
                    <a:schemeClr val="accent2"/>
                  </a:solidFill>
                </a:rPr>
                <a:t>Colour</a:t>
              </a:r>
              <a:r>
                <a:rPr lang="en-GB" sz="900" b="1" baseline="0" dirty="0" smtClean="0">
                  <a:solidFill>
                    <a:schemeClr val="accent2"/>
                  </a:solidFill>
                </a:rPr>
                <a:t> palette for PowerPoint presentations</a:t>
              </a:r>
              <a:endParaRPr lang="en-US" sz="900" b="1" dirty="0">
                <a:solidFill>
                  <a:schemeClr val="accent2"/>
                </a:solidFill>
              </a:endParaRPr>
            </a:p>
          </p:txBody>
        </p:sp>
        <p:grpSp>
          <p:nvGrpSpPr>
            <p:cNvPr id="14" name="Group 58"/>
            <p:cNvGrpSpPr/>
            <p:nvPr userDrawn="1"/>
          </p:nvGrpSpPr>
          <p:grpSpPr>
            <a:xfrm>
              <a:off x="-2982571" y="476672"/>
              <a:ext cx="2863473" cy="369331"/>
              <a:chOff x="-2982571" y="476672"/>
              <a:chExt cx="2863473" cy="369331"/>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69331"/>
              </a:xfrm>
              <a:prstGeom prst="rect">
                <a:avLst/>
              </a:prstGeom>
              <a:noFill/>
            </p:spPr>
            <p:txBody>
              <a:bodyPr wrap="square" lIns="0" tIns="0" rIns="0" bIns="0" rtlCol="0">
                <a:spAutoFit/>
              </a:bodyPr>
              <a:lstStyle/>
              <a:p>
                <a:r>
                  <a:rPr lang="en-GB" sz="900" dirty="0" smtClean="0"/>
                  <a:t>Dark blue</a:t>
                </a:r>
              </a:p>
              <a:p>
                <a:r>
                  <a:rPr lang="en-GB" sz="900" dirty="0" smtClean="0"/>
                  <a:t>R17</a:t>
                </a:r>
                <a:r>
                  <a:rPr lang="en-GB" sz="900" baseline="0" dirty="0" smtClean="0"/>
                  <a:t>  G52  B88</a:t>
                </a:r>
                <a:endParaRPr lang="en-US" sz="900" dirty="0"/>
              </a:p>
            </p:txBody>
          </p:sp>
        </p:grpSp>
        <p:grpSp>
          <p:nvGrpSpPr>
            <p:cNvPr id="15" name="Group 13"/>
            <p:cNvGrpSpPr/>
            <p:nvPr userDrawn="1"/>
          </p:nvGrpSpPr>
          <p:grpSpPr>
            <a:xfrm>
              <a:off x="-2982575" y="882170"/>
              <a:ext cx="2863476" cy="369331"/>
              <a:chOff x="-2928990" y="365095"/>
              <a:chExt cx="2643206" cy="369331"/>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69331"/>
              </a:xfrm>
              <a:prstGeom prst="rect">
                <a:avLst/>
              </a:prstGeom>
              <a:noFill/>
            </p:spPr>
            <p:txBody>
              <a:bodyPr wrap="square" lIns="0" tIns="0" rIns="0" bIns="0" rtlCol="0">
                <a:spAutoFit/>
              </a:bodyPr>
              <a:lstStyle/>
              <a:p>
                <a:r>
                  <a:rPr lang="en-GB" sz="900" dirty="0" smtClean="0"/>
                  <a:t>Gold</a:t>
                </a:r>
              </a:p>
              <a:p>
                <a:r>
                  <a:rPr lang="en-GB" sz="900" dirty="0" smtClean="0"/>
                  <a:t>R217</a:t>
                </a:r>
                <a:r>
                  <a:rPr lang="en-GB" sz="900" baseline="0" dirty="0" smtClean="0"/>
                  <a:t>  G171  B22</a:t>
                </a:r>
                <a:endParaRPr lang="en-US" sz="700" dirty="0"/>
              </a:p>
            </p:txBody>
          </p:sp>
        </p:grpSp>
        <p:grpSp>
          <p:nvGrpSpPr>
            <p:cNvPr id="16" name="Group 16"/>
            <p:cNvGrpSpPr/>
            <p:nvPr userDrawn="1"/>
          </p:nvGrpSpPr>
          <p:grpSpPr>
            <a:xfrm>
              <a:off x="-2982575" y="1277829"/>
              <a:ext cx="2863476" cy="369331"/>
              <a:chOff x="-2928990" y="63509"/>
              <a:chExt cx="2643206" cy="369331"/>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69331"/>
              </a:xfrm>
              <a:prstGeom prst="rect">
                <a:avLst/>
              </a:prstGeom>
              <a:noFill/>
            </p:spPr>
            <p:txBody>
              <a:bodyPr wrap="square" lIns="0" tIns="0" rIns="0" bIns="0" rtlCol="0">
                <a:spAutoFit/>
              </a:bodyPr>
              <a:lstStyle/>
              <a:p>
                <a:r>
                  <a:rPr lang="en-GB" sz="900" dirty="0" smtClean="0"/>
                  <a:t>Mid blue</a:t>
                </a:r>
              </a:p>
              <a:p>
                <a:r>
                  <a:rPr lang="en-GB" sz="900" dirty="0" smtClean="0"/>
                  <a:t>R64</a:t>
                </a:r>
                <a:r>
                  <a:rPr lang="en-GB" sz="900" baseline="0" dirty="0" smtClean="0"/>
                  <a:t>  G150  B184</a:t>
                </a:r>
                <a:endParaRPr lang="en-US" sz="900" dirty="0"/>
              </a:p>
            </p:txBody>
          </p:sp>
        </p:grpSp>
        <p:sp>
          <p:nvSpPr>
            <p:cNvPr id="17" name="TextBox 16"/>
            <p:cNvSpPr txBox="1"/>
            <p:nvPr userDrawn="1"/>
          </p:nvSpPr>
          <p:spPr>
            <a:xfrm>
              <a:off x="-2982571" y="2122984"/>
              <a:ext cx="2399125" cy="184665"/>
            </a:xfrm>
            <a:prstGeom prst="rect">
              <a:avLst/>
            </a:prstGeom>
            <a:noFill/>
          </p:spPr>
          <p:txBody>
            <a:bodyPr wrap="square" lIns="0" tIns="0" rIns="0" bIns="0" rtlCol="0">
              <a:spAutoFit/>
            </a:bodyPr>
            <a:lstStyle/>
            <a:p>
              <a:r>
                <a:rPr lang="en-GB" sz="900" b="1" dirty="0" smtClean="0">
                  <a:solidFill>
                    <a:schemeClr val="accent1"/>
                  </a:solidFill>
                </a:rPr>
                <a:t>Secondary colour palette</a:t>
              </a:r>
              <a:endParaRPr lang="en-US" sz="900" b="1" dirty="0">
                <a:solidFill>
                  <a:schemeClr val="accent1"/>
                </a:solidFill>
              </a:endParaRPr>
            </a:p>
          </p:txBody>
        </p:sp>
        <p:sp>
          <p:nvSpPr>
            <p:cNvPr id="18" name="TextBox 17"/>
            <p:cNvSpPr txBox="1"/>
            <p:nvPr userDrawn="1"/>
          </p:nvSpPr>
          <p:spPr>
            <a:xfrm>
              <a:off x="-2982571" y="260648"/>
              <a:ext cx="2399125" cy="184665"/>
            </a:xfrm>
            <a:prstGeom prst="rect">
              <a:avLst/>
            </a:prstGeom>
            <a:noFill/>
          </p:spPr>
          <p:txBody>
            <a:bodyPr wrap="square" lIns="0" tIns="0" rIns="0" bIns="0" rtlCol="0">
              <a:spAutoFit/>
            </a:bodyPr>
            <a:lstStyle/>
            <a:p>
              <a:pPr>
                <a:tabLst>
                  <a:tab pos="2061536" algn="l"/>
                </a:tabLst>
              </a:pPr>
              <a:r>
                <a:rPr lang="en-GB" sz="900" b="1" dirty="0" smtClean="0">
                  <a:solidFill>
                    <a:schemeClr val="accent1"/>
                  </a:solidFill>
                </a:rPr>
                <a:t>Primary colour palette</a:t>
              </a:r>
              <a:endParaRPr lang="en-US" sz="900" b="1" dirty="0">
                <a:solidFill>
                  <a:schemeClr val="accent1"/>
                </a:solidFill>
              </a:endParaRPr>
            </a:p>
          </p:txBody>
        </p:sp>
        <p:grpSp>
          <p:nvGrpSpPr>
            <p:cNvPr id="19" name="Group 24"/>
            <p:cNvGrpSpPr/>
            <p:nvPr userDrawn="1"/>
          </p:nvGrpSpPr>
          <p:grpSpPr>
            <a:xfrm>
              <a:off x="-2982575" y="1688965"/>
              <a:ext cx="2863476" cy="369331"/>
              <a:chOff x="-2928990" y="63509"/>
              <a:chExt cx="2643206" cy="369331"/>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69331"/>
              </a:xfrm>
              <a:prstGeom prst="rect">
                <a:avLst/>
              </a:prstGeom>
              <a:noFill/>
            </p:spPr>
            <p:txBody>
              <a:bodyPr wrap="square" lIns="0" tIns="0" rIns="0" bIns="0" rtlCol="0">
                <a:spAutoFit/>
              </a:bodyPr>
              <a:lstStyle/>
              <a:p>
                <a:r>
                  <a:rPr lang="en-GB" sz="900" dirty="0" smtClean="0"/>
                  <a:t>Light grey</a:t>
                </a:r>
              </a:p>
              <a:p>
                <a:r>
                  <a:rPr lang="en-GB" sz="900" dirty="0" smtClean="0"/>
                  <a:t>R220</a:t>
                </a:r>
                <a:r>
                  <a:rPr lang="en-GB" sz="900" baseline="0" dirty="0" smtClean="0"/>
                  <a:t>  G221  B217</a:t>
                </a:r>
                <a:endParaRPr lang="en-US" sz="900" dirty="0"/>
              </a:p>
            </p:txBody>
          </p:sp>
        </p:grpSp>
        <p:grpSp>
          <p:nvGrpSpPr>
            <p:cNvPr id="20" name="Group 27"/>
            <p:cNvGrpSpPr/>
            <p:nvPr userDrawn="1"/>
          </p:nvGrpSpPr>
          <p:grpSpPr>
            <a:xfrm>
              <a:off x="-2982575" y="2733370"/>
              <a:ext cx="2863476" cy="369331"/>
              <a:chOff x="-2928990" y="696778"/>
              <a:chExt cx="2643206" cy="369331"/>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Pea green</a:t>
                </a:r>
              </a:p>
              <a:p>
                <a:r>
                  <a:rPr lang="en-GB" sz="900" dirty="0" smtClean="0"/>
                  <a:t>R121</a:t>
                </a:r>
                <a:r>
                  <a:rPr lang="en-GB" sz="900" baseline="0" dirty="0" smtClean="0"/>
                  <a:t>  G163  B42</a:t>
                </a:r>
                <a:endParaRPr lang="en-US" sz="900" dirty="0"/>
              </a:p>
            </p:txBody>
          </p:sp>
        </p:grpSp>
        <p:grpSp>
          <p:nvGrpSpPr>
            <p:cNvPr id="21" name="Group 60"/>
            <p:cNvGrpSpPr/>
            <p:nvPr userDrawn="1"/>
          </p:nvGrpSpPr>
          <p:grpSpPr>
            <a:xfrm>
              <a:off x="-2982571" y="3144506"/>
              <a:ext cx="2863473" cy="369331"/>
              <a:chOff x="-2982571" y="3144506"/>
              <a:chExt cx="2863473" cy="369331"/>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69331"/>
              </a:xfrm>
              <a:prstGeom prst="rect">
                <a:avLst/>
              </a:prstGeom>
              <a:noFill/>
            </p:spPr>
            <p:txBody>
              <a:bodyPr wrap="square" lIns="0" tIns="0" rIns="0" bIns="0" rtlCol="0">
                <a:spAutoFit/>
              </a:bodyPr>
              <a:lstStyle/>
              <a:p>
                <a:r>
                  <a:rPr lang="en-GB" sz="900" dirty="0" smtClean="0"/>
                  <a:t>Forest green</a:t>
                </a:r>
              </a:p>
              <a:p>
                <a:r>
                  <a:rPr lang="en-GB" sz="900" dirty="0" smtClean="0"/>
                  <a:t>R</a:t>
                </a:r>
                <a:r>
                  <a:rPr lang="en-GB" sz="900" baseline="0" dirty="0" smtClean="0"/>
                  <a:t>0 G132  B82</a:t>
                </a:r>
                <a:endParaRPr lang="en-US" sz="900" dirty="0"/>
              </a:p>
            </p:txBody>
          </p:sp>
        </p:grpSp>
        <p:grpSp>
          <p:nvGrpSpPr>
            <p:cNvPr id="22" name="Group 33"/>
            <p:cNvGrpSpPr/>
            <p:nvPr userDrawn="1"/>
          </p:nvGrpSpPr>
          <p:grpSpPr>
            <a:xfrm>
              <a:off x="-2982575" y="3555642"/>
              <a:ext cx="2863476" cy="369331"/>
              <a:chOff x="-2928990" y="696778"/>
              <a:chExt cx="2643206" cy="369331"/>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Bottle green</a:t>
                </a:r>
              </a:p>
              <a:p>
                <a:r>
                  <a:rPr lang="en-GB" sz="900" dirty="0" smtClean="0"/>
                  <a:t>R17</a:t>
                </a:r>
                <a:r>
                  <a:rPr lang="en-GB" sz="900" baseline="0" dirty="0" smtClean="0"/>
                  <a:t>  G179  B162</a:t>
                </a:r>
                <a:endParaRPr lang="en-US" sz="900" dirty="0"/>
              </a:p>
            </p:txBody>
          </p:sp>
        </p:grpSp>
        <p:grpSp>
          <p:nvGrpSpPr>
            <p:cNvPr id="23" name="Group 36"/>
            <p:cNvGrpSpPr/>
            <p:nvPr userDrawn="1"/>
          </p:nvGrpSpPr>
          <p:grpSpPr>
            <a:xfrm>
              <a:off x="-2982575" y="3966778"/>
              <a:ext cx="2863476" cy="369331"/>
              <a:chOff x="-2928990" y="696778"/>
              <a:chExt cx="2643206" cy="369331"/>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Cyan</a:t>
                </a:r>
              </a:p>
              <a:p>
                <a:r>
                  <a:rPr lang="en-GB" sz="900" dirty="0" smtClean="0"/>
                  <a:t>R0</a:t>
                </a:r>
                <a:r>
                  <a:rPr lang="en-GB" sz="900" baseline="0" dirty="0" smtClean="0"/>
                  <a:t>  G156  B200</a:t>
                </a:r>
                <a:endParaRPr lang="en-US" sz="900" dirty="0"/>
              </a:p>
            </p:txBody>
          </p:sp>
        </p:grpSp>
        <p:grpSp>
          <p:nvGrpSpPr>
            <p:cNvPr id="24" name="Group 63"/>
            <p:cNvGrpSpPr/>
            <p:nvPr userDrawn="1"/>
          </p:nvGrpSpPr>
          <p:grpSpPr>
            <a:xfrm>
              <a:off x="-2982571" y="4377914"/>
              <a:ext cx="2863473" cy="369331"/>
              <a:chOff x="-2982571" y="4377914"/>
              <a:chExt cx="2863473" cy="369331"/>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69331"/>
              </a:xfrm>
              <a:prstGeom prst="rect">
                <a:avLst/>
              </a:prstGeom>
              <a:noFill/>
            </p:spPr>
            <p:txBody>
              <a:bodyPr wrap="square" lIns="0" tIns="0" rIns="0" bIns="0" rtlCol="0">
                <a:spAutoFit/>
              </a:bodyPr>
              <a:lstStyle/>
              <a:p>
                <a:r>
                  <a:rPr lang="en-GB" sz="900" dirty="0" smtClean="0"/>
                  <a:t>Light blue</a:t>
                </a:r>
              </a:p>
              <a:p>
                <a:r>
                  <a:rPr lang="en-GB" sz="900" dirty="0" smtClean="0"/>
                  <a:t>R124</a:t>
                </a:r>
                <a:r>
                  <a:rPr lang="en-GB" sz="900" baseline="0" dirty="0" smtClean="0"/>
                  <a:t>  G179  B225</a:t>
                </a:r>
                <a:endParaRPr lang="en-US" sz="900" dirty="0"/>
              </a:p>
            </p:txBody>
          </p:sp>
        </p:grpSp>
        <p:grpSp>
          <p:nvGrpSpPr>
            <p:cNvPr id="25" name="Group 43"/>
            <p:cNvGrpSpPr/>
            <p:nvPr userDrawn="1"/>
          </p:nvGrpSpPr>
          <p:grpSpPr>
            <a:xfrm>
              <a:off x="-2982575" y="4789050"/>
              <a:ext cx="2863476" cy="369331"/>
              <a:chOff x="-2928990" y="696778"/>
              <a:chExt cx="2643206" cy="369331"/>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Violet</a:t>
                </a:r>
              </a:p>
              <a:p>
                <a:r>
                  <a:rPr lang="en-GB" sz="900" dirty="0" smtClean="0"/>
                  <a:t>R128</a:t>
                </a:r>
                <a:r>
                  <a:rPr lang="en-GB" sz="900" baseline="0" dirty="0" smtClean="0"/>
                  <a:t>  G118  B207</a:t>
                </a:r>
                <a:endParaRPr lang="en-US" sz="900" dirty="0"/>
              </a:p>
            </p:txBody>
          </p:sp>
        </p:grpSp>
        <p:grpSp>
          <p:nvGrpSpPr>
            <p:cNvPr id="26" name="Group 46"/>
            <p:cNvGrpSpPr/>
            <p:nvPr userDrawn="1"/>
          </p:nvGrpSpPr>
          <p:grpSpPr>
            <a:xfrm>
              <a:off x="-2982575" y="5200186"/>
              <a:ext cx="2863476" cy="369331"/>
              <a:chOff x="-2928990" y="696778"/>
              <a:chExt cx="2643206" cy="369331"/>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Purple</a:t>
                </a:r>
              </a:p>
              <a:p>
                <a:r>
                  <a:rPr lang="en-GB" sz="900" dirty="0" smtClean="0"/>
                  <a:t>R143</a:t>
                </a:r>
                <a:r>
                  <a:rPr lang="en-GB" sz="900" baseline="0" dirty="0" smtClean="0"/>
                  <a:t>  G70  B147</a:t>
                </a:r>
                <a:endParaRPr lang="en-US" sz="900" dirty="0"/>
              </a:p>
            </p:txBody>
          </p:sp>
        </p:grpSp>
        <p:grpSp>
          <p:nvGrpSpPr>
            <p:cNvPr id="27" name="Group 49"/>
            <p:cNvGrpSpPr/>
            <p:nvPr userDrawn="1"/>
          </p:nvGrpSpPr>
          <p:grpSpPr>
            <a:xfrm>
              <a:off x="-2982575" y="5611322"/>
              <a:ext cx="2863476" cy="369331"/>
              <a:chOff x="-2928990" y="696778"/>
              <a:chExt cx="2643206" cy="369331"/>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69331"/>
              </a:xfrm>
              <a:prstGeom prst="rect">
                <a:avLst/>
              </a:prstGeom>
              <a:noFill/>
            </p:spPr>
            <p:txBody>
              <a:bodyPr wrap="square" lIns="0" tIns="0" rIns="0" bIns="0" rtlCol="0">
                <a:spAutoFit/>
              </a:bodyPr>
              <a:lstStyle/>
              <a:p>
                <a:r>
                  <a:rPr lang="en-GB" sz="900" dirty="0" err="1" smtClean="0"/>
                  <a:t>Fuscia</a:t>
                </a:r>
                <a:endParaRPr lang="en-GB" sz="900" dirty="0" smtClean="0"/>
              </a:p>
              <a:p>
                <a:r>
                  <a:rPr lang="en-GB" sz="900" dirty="0" smtClean="0"/>
                  <a:t>R233</a:t>
                </a:r>
                <a:r>
                  <a:rPr lang="en-GB" sz="900" baseline="0" dirty="0" smtClean="0"/>
                  <a:t>  G69  B140</a:t>
                </a:r>
                <a:endParaRPr lang="en-US" sz="900" dirty="0"/>
              </a:p>
            </p:txBody>
          </p:sp>
        </p:grpSp>
        <p:grpSp>
          <p:nvGrpSpPr>
            <p:cNvPr id="28" name="Group 52"/>
            <p:cNvGrpSpPr/>
            <p:nvPr userDrawn="1"/>
          </p:nvGrpSpPr>
          <p:grpSpPr>
            <a:xfrm>
              <a:off x="-2982575" y="6022458"/>
              <a:ext cx="2863476" cy="369331"/>
              <a:chOff x="-2928990" y="696778"/>
              <a:chExt cx="2643206" cy="369331"/>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Red</a:t>
                </a:r>
              </a:p>
              <a:p>
                <a:r>
                  <a:rPr lang="en-GB" sz="900" dirty="0" smtClean="0"/>
                  <a:t>R200</a:t>
                </a:r>
                <a:r>
                  <a:rPr lang="en-GB" sz="900" baseline="0" dirty="0" smtClean="0"/>
                  <a:t>  G30  B69</a:t>
                </a:r>
                <a:endParaRPr lang="en-US" sz="900" dirty="0"/>
              </a:p>
            </p:txBody>
          </p:sp>
        </p:grpSp>
        <p:grpSp>
          <p:nvGrpSpPr>
            <p:cNvPr id="29" name="Group 55"/>
            <p:cNvGrpSpPr/>
            <p:nvPr userDrawn="1"/>
          </p:nvGrpSpPr>
          <p:grpSpPr>
            <a:xfrm>
              <a:off x="-2982575" y="6433591"/>
              <a:ext cx="2863476" cy="369331"/>
              <a:chOff x="-2928990" y="696778"/>
              <a:chExt cx="2643206" cy="369331"/>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69331"/>
              </a:xfrm>
              <a:prstGeom prst="rect">
                <a:avLst/>
              </a:prstGeom>
              <a:noFill/>
            </p:spPr>
            <p:txBody>
              <a:bodyPr wrap="square" lIns="0" tIns="0" rIns="0" bIns="0" rtlCol="0">
                <a:spAutoFit/>
              </a:bodyPr>
              <a:lstStyle/>
              <a:p>
                <a:r>
                  <a:rPr lang="en-GB" sz="900" dirty="0" smtClean="0"/>
                  <a:t>Orange</a:t>
                </a:r>
              </a:p>
              <a:p>
                <a:r>
                  <a:rPr lang="en-GB" sz="900" dirty="0" smtClean="0"/>
                  <a:t>R238</a:t>
                </a:r>
                <a:r>
                  <a:rPr lang="en-GB" sz="900" baseline="0" dirty="0" smtClean="0"/>
                  <a:t>  G116  29</a:t>
                </a:r>
                <a:endParaRPr lang="en-US" sz="900" dirty="0"/>
              </a:p>
            </p:txBody>
          </p:sp>
        </p:grpSp>
      </p:grpSp>
      <p:sp>
        <p:nvSpPr>
          <p:cNvPr id="58" name="Rectangle 57"/>
          <p:cNvSpPr/>
          <p:nvPr/>
        </p:nvSpPr>
        <p:spPr>
          <a:xfrm>
            <a:off x="-2759458" y="1763370"/>
            <a:ext cx="285752"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a:endParaRPr lang="en-US"/>
          </a:p>
        </p:txBody>
      </p:sp>
      <p:sp>
        <p:nvSpPr>
          <p:cNvPr id="59" name="TextBox 58"/>
          <p:cNvSpPr txBox="1"/>
          <p:nvPr/>
        </p:nvSpPr>
        <p:spPr>
          <a:xfrm>
            <a:off x="-2310952" y="1761661"/>
            <a:ext cx="2214581" cy="276999"/>
          </a:xfrm>
          <a:prstGeom prst="rect">
            <a:avLst/>
          </a:prstGeom>
          <a:noFill/>
        </p:spPr>
        <p:txBody>
          <a:bodyPr wrap="square" lIns="0" tIns="0" rIns="0" bIns="0" rtlCol="0">
            <a:spAutoFit/>
          </a:bodyPr>
          <a:lstStyle/>
          <a:p>
            <a:r>
              <a:rPr lang="en-GB" sz="900" dirty="0" smtClean="0"/>
              <a:t>Dark grey</a:t>
            </a:r>
          </a:p>
          <a:p>
            <a:r>
              <a:rPr lang="en-GB" sz="900" dirty="0" smtClean="0"/>
              <a:t>R63</a:t>
            </a:r>
            <a:r>
              <a:rPr lang="en-GB" sz="900" baseline="0" dirty="0" smtClean="0"/>
              <a:t>  G69  B72</a:t>
            </a:r>
            <a:endParaRPr lang="en-US" sz="9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2700" b="1">
          <a:solidFill>
            <a:srgbClr val="D9AB16"/>
          </a:solidFill>
          <a:latin typeface="+mj-lt"/>
          <a:ea typeface="+mj-ea"/>
          <a:cs typeface="+mj-cs"/>
        </a:defRPr>
      </a:lvl1pPr>
      <a:lvl2pPr algn="l" rtl="0" eaLnBrk="1" fontAlgn="base" hangingPunct="1">
        <a:spcBef>
          <a:spcPct val="0"/>
        </a:spcBef>
        <a:spcAft>
          <a:spcPct val="0"/>
        </a:spcAft>
        <a:defRPr sz="2700">
          <a:solidFill>
            <a:srgbClr val="D9AB16"/>
          </a:solidFill>
          <a:latin typeface="Arial" charset="0"/>
          <a:cs typeface="Arial" charset="0"/>
        </a:defRPr>
      </a:lvl2pPr>
      <a:lvl3pPr algn="l" rtl="0" eaLnBrk="1" fontAlgn="base" hangingPunct="1">
        <a:spcBef>
          <a:spcPct val="0"/>
        </a:spcBef>
        <a:spcAft>
          <a:spcPct val="0"/>
        </a:spcAft>
        <a:defRPr sz="2700">
          <a:solidFill>
            <a:srgbClr val="D9AB16"/>
          </a:solidFill>
          <a:latin typeface="Arial" charset="0"/>
          <a:cs typeface="Arial" charset="0"/>
        </a:defRPr>
      </a:lvl3pPr>
      <a:lvl4pPr algn="l" rtl="0" eaLnBrk="1" fontAlgn="base" hangingPunct="1">
        <a:spcBef>
          <a:spcPct val="0"/>
        </a:spcBef>
        <a:spcAft>
          <a:spcPct val="0"/>
        </a:spcAft>
        <a:defRPr sz="2700">
          <a:solidFill>
            <a:srgbClr val="D9AB16"/>
          </a:solidFill>
          <a:latin typeface="Arial" charset="0"/>
          <a:cs typeface="Arial" charset="0"/>
        </a:defRPr>
      </a:lvl4pPr>
      <a:lvl5pPr algn="l" rtl="0" eaLnBrk="1" fontAlgn="base" hangingPunct="1">
        <a:spcBef>
          <a:spcPct val="0"/>
        </a:spcBef>
        <a:spcAft>
          <a:spcPct val="0"/>
        </a:spcAft>
        <a:defRPr sz="2700">
          <a:solidFill>
            <a:srgbClr val="D9AB16"/>
          </a:solidFill>
          <a:latin typeface="Arial" charset="0"/>
          <a:cs typeface="Arial" charset="0"/>
        </a:defRPr>
      </a:lvl5pPr>
      <a:lvl6pPr marL="389582" algn="l" rtl="0" eaLnBrk="1" fontAlgn="base" hangingPunct="1">
        <a:spcBef>
          <a:spcPct val="0"/>
        </a:spcBef>
        <a:spcAft>
          <a:spcPct val="0"/>
        </a:spcAft>
        <a:defRPr sz="2700">
          <a:solidFill>
            <a:srgbClr val="D9AB16"/>
          </a:solidFill>
          <a:latin typeface="Arial" charset="0"/>
          <a:cs typeface="Arial" charset="0"/>
        </a:defRPr>
      </a:lvl6pPr>
      <a:lvl7pPr marL="779163" algn="l" rtl="0" eaLnBrk="1" fontAlgn="base" hangingPunct="1">
        <a:spcBef>
          <a:spcPct val="0"/>
        </a:spcBef>
        <a:spcAft>
          <a:spcPct val="0"/>
        </a:spcAft>
        <a:defRPr sz="2700">
          <a:solidFill>
            <a:srgbClr val="D9AB16"/>
          </a:solidFill>
          <a:latin typeface="Arial" charset="0"/>
          <a:cs typeface="Arial" charset="0"/>
        </a:defRPr>
      </a:lvl7pPr>
      <a:lvl8pPr marL="1168745" algn="l" rtl="0" eaLnBrk="1" fontAlgn="base" hangingPunct="1">
        <a:spcBef>
          <a:spcPct val="0"/>
        </a:spcBef>
        <a:spcAft>
          <a:spcPct val="0"/>
        </a:spcAft>
        <a:defRPr sz="2700">
          <a:solidFill>
            <a:srgbClr val="D9AB16"/>
          </a:solidFill>
          <a:latin typeface="Arial" charset="0"/>
          <a:cs typeface="Arial" charset="0"/>
        </a:defRPr>
      </a:lvl8pPr>
      <a:lvl9pPr marL="1558326" algn="l" rtl="0" eaLnBrk="1" fontAlgn="base" hangingPunct="1">
        <a:spcBef>
          <a:spcPct val="0"/>
        </a:spcBef>
        <a:spcAft>
          <a:spcPct val="0"/>
        </a:spcAft>
        <a:defRPr sz="2700">
          <a:solidFill>
            <a:srgbClr val="D9AB16"/>
          </a:solidFill>
          <a:latin typeface="Arial" charset="0"/>
          <a:cs typeface="Arial" charset="0"/>
        </a:defRPr>
      </a:lvl9pPr>
    </p:titleStyle>
    <p:bodyStyle>
      <a:lvl1pPr marL="229961" indent="-229961" algn="l" rtl="0" eaLnBrk="1" fontAlgn="base" hangingPunct="1">
        <a:spcBef>
          <a:spcPct val="50000"/>
        </a:spcBef>
        <a:spcAft>
          <a:spcPct val="0"/>
        </a:spcAft>
        <a:buClr>
          <a:schemeClr val="accent3"/>
        </a:buClr>
        <a:buChar char="•"/>
        <a:defRPr sz="2000">
          <a:solidFill>
            <a:srgbClr val="3F4548"/>
          </a:solidFill>
          <a:latin typeface="+mn-lt"/>
          <a:ea typeface="+mn-ea"/>
          <a:cs typeface="+mn-cs"/>
        </a:defRPr>
      </a:lvl1pPr>
      <a:lvl2pPr marL="611426" indent="-228609" algn="l" rtl="0" eaLnBrk="1" fontAlgn="base" hangingPunct="1">
        <a:spcBef>
          <a:spcPct val="50000"/>
        </a:spcBef>
        <a:spcAft>
          <a:spcPct val="0"/>
        </a:spcAft>
        <a:buClr>
          <a:schemeClr val="accent3"/>
        </a:buClr>
        <a:buChar char="–"/>
        <a:defRPr sz="1700">
          <a:solidFill>
            <a:srgbClr val="3F4548"/>
          </a:solidFill>
          <a:latin typeface="+mn-lt"/>
          <a:cs typeface="+mn-cs"/>
        </a:defRPr>
      </a:lvl2pPr>
      <a:lvl3pPr marL="913082" indent="-148798" algn="l" rtl="0" eaLnBrk="1" fontAlgn="base" hangingPunct="1">
        <a:spcBef>
          <a:spcPct val="50000"/>
        </a:spcBef>
        <a:spcAft>
          <a:spcPct val="0"/>
        </a:spcAft>
        <a:buClr>
          <a:schemeClr val="accent3"/>
        </a:buClr>
        <a:buChar char="•"/>
        <a:defRPr>
          <a:solidFill>
            <a:srgbClr val="3F4548"/>
          </a:solidFill>
          <a:latin typeface="+mn-lt"/>
          <a:cs typeface="+mn-cs"/>
        </a:defRPr>
      </a:lvl3pPr>
      <a:lvl4pPr marL="1221501" indent="-155562" algn="l" rtl="0" eaLnBrk="1" fontAlgn="base" hangingPunct="1">
        <a:spcBef>
          <a:spcPct val="50000"/>
        </a:spcBef>
        <a:spcAft>
          <a:spcPct val="0"/>
        </a:spcAft>
        <a:buClr>
          <a:schemeClr val="accent3"/>
        </a:buClr>
        <a:buChar char="–"/>
        <a:defRPr sz="1400">
          <a:solidFill>
            <a:srgbClr val="3F4548"/>
          </a:solidFill>
          <a:latin typeface="+mn-lt"/>
          <a:cs typeface="+mn-cs"/>
        </a:defRPr>
      </a:lvl4pPr>
      <a:lvl5pPr marL="1527214" indent="-150152" algn="l" rtl="0" eaLnBrk="1" fontAlgn="base" hangingPunct="1">
        <a:spcBef>
          <a:spcPct val="50000"/>
        </a:spcBef>
        <a:spcAft>
          <a:spcPct val="0"/>
        </a:spcAft>
        <a:buClr>
          <a:schemeClr val="accent3"/>
        </a:buClr>
        <a:buFont typeface="Arial" pitchFamily="34" charset="0"/>
        <a:buChar char="•"/>
        <a:defRPr sz="1200">
          <a:solidFill>
            <a:srgbClr val="3F4548"/>
          </a:solidFill>
          <a:latin typeface="+mn-lt"/>
          <a:cs typeface="+mn-cs"/>
        </a:defRPr>
      </a:lvl5pPr>
      <a:lvl6pPr marL="1916796" indent="-150152"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378" indent="-150152"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5959" indent="-150152"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540" indent="-150152" algn="l" rtl="0" eaLnBrk="1" fontAlgn="base" hangingPunct="1">
        <a:spcBef>
          <a:spcPct val="50000"/>
        </a:spcBef>
        <a:spcAft>
          <a:spcPct val="0"/>
        </a:spcAft>
        <a:buClr>
          <a:srgbClr val="D9AB16"/>
        </a:buClr>
        <a:buChar char="»"/>
        <a:defRPr sz="1200">
          <a:solidFill>
            <a:srgbClr val="0D2E64"/>
          </a:solidFill>
          <a:latin typeface="+mn-lt"/>
          <a:cs typeface="+mn-cs"/>
        </a:defRPr>
      </a:lvl9pPr>
    </p:bodyStyle>
    <p:otherStyle>
      <a:defPPr>
        <a:defRPr lang="en-US"/>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a:solidFill>
                  <a:schemeClr val="accent3"/>
                </a:solidFill>
              </a:rPr>
              <a:t>What’s Happening to Interest Rates?</a:t>
            </a:r>
            <a:r>
              <a:rPr lang="en-GB" sz="2800" dirty="0"/>
              <a:t/>
            </a:r>
            <a:br>
              <a:rPr lang="en-GB" sz="2800" dirty="0"/>
            </a:br>
            <a:r>
              <a:rPr lang="en-GB" sz="2800" dirty="0"/>
              <a:t/>
            </a:r>
            <a:br>
              <a:rPr lang="en-GB" sz="2800" dirty="0"/>
            </a:br>
            <a:r>
              <a:rPr lang="en-GB" sz="2800" dirty="0" smtClean="0"/>
              <a:t/>
            </a:r>
            <a:br>
              <a:rPr lang="en-GB" sz="2800" dirty="0" smtClean="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607270"/>
            <a:ext cx="6121400" cy="972592"/>
          </a:xfrm>
        </p:spPr>
        <p:txBody>
          <a:bodyPr/>
          <a:lstStyle/>
          <a:p>
            <a:r>
              <a:rPr lang="en-GB" dirty="0" smtClean="0"/>
              <a:t>Members of the Extreme Events Working </a:t>
            </a:r>
            <a:r>
              <a:rPr lang="en-GB" dirty="0"/>
              <a:t>Party </a:t>
            </a:r>
            <a:r>
              <a:rPr lang="en-GB" dirty="0" smtClean="0"/>
              <a:t>Contact: andrewdsmith8@deloitte.co.uk</a:t>
            </a:r>
            <a:endParaRPr lang="en-GB" dirty="0"/>
          </a:p>
          <a:p>
            <a:endParaRPr lang="en-GB" dirty="0" smtClean="0"/>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September 2016</a:t>
            </a:r>
            <a:endParaRPr lang="en-GB" dirty="0"/>
          </a:p>
        </p:txBody>
      </p:sp>
    </p:spTree>
    <p:extLst>
      <p:ext uri="{BB962C8B-B14F-4D97-AF65-F5344CB8AC3E}">
        <p14:creationId xmlns:p14="http://schemas.microsoft.com/office/powerpoint/2010/main" val="1508555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What do the Examiners Say</a:t>
            </a:r>
            <a:r>
              <a:rPr lang="en-GB" dirty="0">
                <a:solidFill>
                  <a:schemeClr val="accent3"/>
                </a:solidFill>
              </a:rPr>
              <a:t>? (CT8, </a:t>
            </a:r>
            <a:r>
              <a:rPr lang="en-GB" dirty="0" smtClean="0">
                <a:solidFill>
                  <a:schemeClr val="accent3"/>
                </a:solidFill>
              </a:rPr>
              <a:t>Apr </a:t>
            </a:r>
            <a:r>
              <a:rPr lang="en-GB" dirty="0">
                <a:solidFill>
                  <a:schemeClr val="accent3"/>
                </a:solidFill>
              </a:rPr>
              <a:t>2012, </a:t>
            </a:r>
            <a:r>
              <a:rPr lang="en-GB" dirty="0" smtClean="0">
                <a:solidFill>
                  <a:schemeClr val="accent3"/>
                </a:solidFill>
              </a:rPr>
              <a:t>Q 6)</a:t>
            </a:r>
            <a:r>
              <a:rPr lang="en-GB" dirty="0"/>
              <a:t/>
            </a:r>
            <a:br>
              <a:rPr lang="en-GB" dirty="0"/>
            </a:b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6" name="Content Placeholder 1"/>
          <p:cNvSpPr>
            <a:spLocks noGrp="1"/>
          </p:cNvSpPr>
          <p:nvPr>
            <p:ph idx="1"/>
          </p:nvPr>
        </p:nvSpPr>
        <p:spPr>
          <a:xfrm>
            <a:off x="370800" y="915566"/>
            <a:ext cx="8365296" cy="3600400"/>
          </a:xfrm>
        </p:spPr>
        <p:txBody>
          <a:bodyPr/>
          <a:lstStyle/>
          <a:p>
            <a:pPr marL="0" indent="0">
              <a:buNone/>
            </a:pPr>
            <a:r>
              <a:rPr lang="en-GB" sz="1600" dirty="0"/>
              <a:t>(i) Write down a stochastic differential equation for the short rate </a:t>
            </a:r>
            <a:r>
              <a:rPr lang="en-GB" sz="1600" i="1" dirty="0" err="1"/>
              <a:t>r</a:t>
            </a:r>
            <a:r>
              <a:rPr lang="en-GB" sz="1600" i="1" baseline="-25000" dirty="0" err="1"/>
              <a:t>t</a:t>
            </a:r>
            <a:r>
              <a:rPr lang="en-GB" sz="1600" dirty="0"/>
              <a:t> for the </a:t>
            </a:r>
            <a:r>
              <a:rPr lang="en-GB" sz="1600" dirty="0" err="1"/>
              <a:t>Vasiček</a:t>
            </a:r>
            <a:r>
              <a:rPr lang="en-GB" sz="1600" dirty="0"/>
              <a:t> model.</a:t>
            </a:r>
          </a:p>
          <a:p>
            <a:pPr marL="0" indent="0">
              <a:buNone/>
            </a:pPr>
            <a:r>
              <a:rPr lang="en-GB" sz="1600" dirty="0"/>
              <a:t>(ii) State the type of process of which the </a:t>
            </a:r>
            <a:r>
              <a:rPr lang="en-GB" sz="1600" dirty="0" err="1"/>
              <a:t>Vasiček</a:t>
            </a:r>
            <a:r>
              <a:rPr lang="en-GB" sz="1600" dirty="0"/>
              <a:t> model is a particular example.</a:t>
            </a:r>
          </a:p>
          <a:p>
            <a:pPr marL="0" indent="0">
              <a:buNone/>
            </a:pPr>
            <a:r>
              <a:rPr lang="en-GB" sz="1600" dirty="0"/>
              <a:t>(iii) Solve the stochastic differential equation in (i).</a:t>
            </a:r>
          </a:p>
          <a:p>
            <a:pPr marL="0" indent="0">
              <a:buNone/>
            </a:pPr>
            <a:r>
              <a:rPr lang="en-GB" sz="1600" dirty="0"/>
              <a:t>(iv) State the distribution of </a:t>
            </a:r>
            <a:r>
              <a:rPr lang="en-GB" sz="1600" i="1" dirty="0" err="1"/>
              <a:t>r</a:t>
            </a:r>
            <a:r>
              <a:rPr lang="en-GB" sz="1600" i="1" baseline="-25000" dirty="0" err="1"/>
              <a:t>t</a:t>
            </a:r>
            <a:r>
              <a:rPr lang="en-GB" sz="1600" dirty="0"/>
              <a:t> for </a:t>
            </a:r>
            <a:r>
              <a:rPr lang="en-GB" sz="1600" i="1" dirty="0"/>
              <a:t>t </a:t>
            </a:r>
            <a:r>
              <a:rPr lang="en-GB" sz="1600" dirty="0"/>
              <a:t>given.</a:t>
            </a:r>
          </a:p>
          <a:p>
            <a:pPr marL="0" indent="0">
              <a:buNone/>
            </a:pPr>
            <a:r>
              <a:rPr lang="en-GB" sz="1600" dirty="0"/>
              <a:t>(v) Derive the expected value and the second moment of </a:t>
            </a:r>
            <a:r>
              <a:rPr lang="en-GB" sz="1600" i="1" dirty="0" err="1"/>
              <a:t>r</a:t>
            </a:r>
            <a:r>
              <a:rPr lang="en-GB" sz="1600" i="1" baseline="-25000" dirty="0" err="1"/>
              <a:t>t</a:t>
            </a:r>
            <a:r>
              <a:rPr lang="en-GB" sz="1600" dirty="0"/>
              <a:t> for </a:t>
            </a:r>
            <a:r>
              <a:rPr lang="en-GB" sz="1600" i="1" dirty="0"/>
              <a:t>t </a:t>
            </a:r>
            <a:r>
              <a:rPr lang="en-GB" sz="1600" dirty="0"/>
              <a:t>given. </a:t>
            </a:r>
          </a:p>
          <a:p>
            <a:pPr marL="0" indent="0">
              <a:buNone/>
            </a:pPr>
            <a:r>
              <a:rPr lang="en-GB" sz="1600" dirty="0"/>
              <a:t>(vi) Outline the main drawback of the </a:t>
            </a:r>
            <a:r>
              <a:rPr lang="en-GB" sz="1600" dirty="0" err="1"/>
              <a:t>Vasiček</a:t>
            </a:r>
            <a:r>
              <a:rPr lang="en-GB" sz="1600" dirty="0"/>
              <a:t> model.</a:t>
            </a:r>
          </a:p>
          <a:p>
            <a:endParaRPr lang="en-GB" sz="1600" dirty="0"/>
          </a:p>
          <a:p>
            <a:pPr marL="0" indent="0">
              <a:buNone/>
            </a:pPr>
            <a:r>
              <a:rPr lang="en-GB" sz="1600" i="1" dirty="0"/>
              <a:t>Examiners’  Model Solution to part (vi):</a:t>
            </a:r>
          </a:p>
          <a:p>
            <a:pPr marL="0" indent="0">
              <a:buNone/>
            </a:pPr>
            <a:r>
              <a:rPr lang="en-GB" sz="1600" i="1" dirty="0"/>
              <a:t>“The process may become negative which is undesirable in a nominal interest rate model”</a:t>
            </a:r>
          </a:p>
        </p:txBody>
      </p:sp>
      <p:sp>
        <p:nvSpPr>
          <p:cNvPr id="7" name="Content Placeholder 1"/>
          <p:cNvSpPr txBox="1">
            <a:spLocks/>
          </p:cNvSpPr>
          <p:nvPr/>
        </p:nvSpPr>
        <p:spPr>
          <a:xfrm>
            <a:off x="8590446" y="555526"/>
            <a:ext cx="456784" cy="2880320"/>
          </a:xfrm>
          <a:prstGeom prst="rect">
            <a:avLst/>
          </a:prstGeom>
        </p:spPr>
        <p:txBody>
          <a:bodyPr vert="horz" lIns="0" tIns="0" rIns="0" bIns="0" rtlCol="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tabLst/>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i="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600" dirty="0"/>
          </a:p>
          <a:p>
            <a:r>
              <a:rPr lang="en-GB" sz="1600" dirty="0"/>
              <a:t>[1]</a:t>
            </a:r>
          </a:p>
          <a:p>
            <a:r>
              <a:rPr lang="en-GB" sz="1600" dirty="0"/>
              <a:t>[1]</a:t>
            </a:r>
          </a:p>
          <a:p>
            <a:pPr>
              <a:spcBef>
                <a:spcPts val="600"/>
              </a:spcBef>
            </a:pPr>
            <a:r>
              <a:rPr lang="en-GB" sz="1600" dirty="0"/>
              <a:t>[5]</a:t>
            </a:r>
          </a:p>
          <a:p>
            <a:pPr>
              <a:spcBef>
                <a:spcPts val="900"/>
              </a:spcBef>
            </a:pPr>
            <a:r>
              <a:rPr lang="en-GB" sz="1600" dirty="0"/>
              <a:t>[1]</a:t>
            </a:r>
          </a:p>
          <a:p>
            <a:pPr>
              <a:spcBef>
                <a:spcPts val="900"/>
              </a:spcBef>
            </a:pPr>
            <a:r>
              <a:rPr lang="en-GB" sz="1600" dirty="0"/>
              <a:t>[3]</a:t>
            </a:r>
          </a:p>
          <a:p>
            <a:pPr>
              <a:spcBef>
                <a:spcPts val="900"/>
              </a:spcBef>
            </a:pPr>
            <a:r>
              <a:rPr lang="en-GB" sz="1600" dirty="0"/>
              <a:t>[1]</a:t>
            </a:r>
          </a:p>
        </p:txBody>
      </p:sp>
    </p:spTree>
    <p:extLst>
      <p:ext uri="{BB962C8B-B14F-4D97-AF65-F5344CB8AC3E}">
        <p14:creationId xmlns:p14="http://schemas.microsoft.com/office/powerpoint/2010/main" val="70626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353174" cy="611956"/>
          </a:xfrm>
        </p:spPr>
        <p:txBody>
          <a:bodyPr/>
          <a:lstStyle/>
          <a:p>
            <a:r>
              <a:rPr lang="en-GB" dirty="0" smtClean="0">
                <a:solidFill>
                  <a:schemeClr val="accent3"/>
                </a:solidFill>
              </a:rPr>
              <a:t>What does EIOPA say about negative rates?</a:t>
            </a:r>
            <a:endParaRPr lang="en-GB" dirty="0">
              <a:solidFill>
                <a:schemeClr val="accent3"/>
              </a:solidFill>
            </a:endParaRPr>
          </a:p>
        </p:txBody>
      </p:sp>
      <p:sp>
        <p:nvSpPr>
          <p:cNvPr id="3" name="Content Placeholder 2"/>
          <p:cNvSpPr>
            <a:spLocks noGrp="1"/>
          </p:cNvSpPr>
          <p:nvPr>
            <p:ph idx="1"/>
          </p:nvPr>
        </p:nvSpPr>
        <p:spPr>
          <a:xfrm>
            <a:off x="395536" y="987574"/>
            <a:ext cx="8291512" cy="3480197"/>
          </a:xfrm>
        </p:spPr>
        <p:txBody>
          <a:bodyPr/>
          <a:lstStyle/>
          <a:p>
            <a:pPr marL="285717" indent="-285717">
              <a:buFont typeface="Arial" panose="020B0604020202020204" pitchFamily="34" charset="0"/>
              <a:buChar char="•"/>
            </a:pPr>
            <a:r>
              <a:rPr lang="en-GB" dirty="0" smtClean="0"/>
              <a:t>QIS 5 – there was a minimum down stress of 1% but a floor on the stressed (down) rates of 0%</a:t>
            </a:r>
            <a:endParaRPr lang="en-GB" dirty="0"/>
          </a:p>
          <a:p>
            <a:pPr marL="285717" indent="-285717">
              <a:buFont typeface="Arial" panose="020B0604020202020204" pitchFamily="34" charset="0"/>
              <a:buChar char="•"/>
            </a:pPr>
            <a:r>
              <a:rPr lang="en-GB" dirty="0" smtClean="0"/>
              <a:t>Current basis from EIOPA:</a:t>
            </a:r>
          </a:p>
          <a:p>
            <a:pPr marL="667182" lvl="1" indent="-285717">
              <a:buFont typeface="Arial" panose="020B0604020202020204" pitchFamily="34" charset="0"/>
              <a:buChar char="•"/>
            </a:pPr>
            <a:r>
              <a:rPr lang="en-GB" dirty="0" smtClean="0"/>
              <a:t>Negative rates are a feature of EIOPA Term Structure</a:t>
            </a:r>
          </a:p>
          <a:p>
            <a:pPr marL="968838" lvl="2" indent="-285717">
              <a:buFont typeface="Arial" panose="020B0604020202020204" pitchFamily="34" charset="0"/>
              <a:buChar char="•"/>
            </a:pPr>
            <a:r>
              <a:rPr lang="en-GB" dirty="0" smtClean="0"/>
              <a:t>credit default adjustment increases likelihood of negative rates</a:t>
            </a:r>
          </a:p>
          <a:p>
            <a:pPr marL="667182" lvl="1" indent="-285717">
              <a:buFont typeface="Arial" panose="020B0604020202020204" pitchFamily="34" charset="0"/>
              <a:buChar char="•"/>
            </a:pPr>
            <a:r>
              <a:rPr lang="en-GB" dirty="0" smtClean="0"/>
              <a:t>Downward Interest Rate stress in the Standard Formula</a:t>
            </a:r>
          </a:p>
          <a:p>
            <a:pPr marL="968838" lvl="2" indent="-285717">
              <a:buFont typeface="Arial" panose="020B0604020202020204" pitchFamily="34" charset="0"/>
              <a:buChar char="•"/>
            </a:pPr>
            <a:r>
              <a:rPr lang="en-GB" dirty="0" smtClean="0"/>
              <a:t>If the pre-stressed rate is negative there is no further stress down</a:t>
            </a:r>
          </a:p>
          <a:p>
            <a:pPr marL="968838" lvl="2" indent="-285717">
              <a:buFont typeface="Arial" panose="020B0604020202020204" pitchFamily="34" charset="0"/>
              <a:buChar char="•"/>
            </a:pPr>
            <a:r>
              <a:rPr lang="en-GB" dirty="0" smtClean="0"/>
              <a:t>If the pre-stressed rate is positive then the proportionate EIOPA Down stress ensures </a:t>
            </a:r>
            <a:r>
              <a:rPr lang="en-GB" dirty="0"/>
              <a:t>the Downward Interest </a:t>
            </a:r>
            <a:r>
              <a:rPr lang="en-GB" dirty="0" smtClean="0"/>
              <a:t>Rate is also positive</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Tree>
    <p:extLst>
      <p:ext uri="{BB962C8B-B14F-4D97-AF65-F5344CB8AC3E}">
        <p14:creationId xmlns:p14="http://schemas.microsoft.com/office/powerpoint/2010/main" val="395287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smtClean="0">
                <a:solidFill>
                  <a:schemeClr val="accent3"/>
                </a:solidFill>
              </a:rPr>
              <a:t>What is the lower bound for interest rates?</a:t>
            </a:r>
            <a:r>
              <a:rPr lang="en-GB" sz="2800" dirty="0">
                <a:solidFill>
                  <a:schemeClr val="accent3"/>
                </a:solidFill>
              </a:rPr>
              <a:t/>
            </a:r>
            <a:br>
              <a:rPr lang="en-GB" sz="2800" dirty="0">
                <a:solidFill>
                  <a:schemeClr val="accent3"/>
                </a:solidFill>
              </a:rPr>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031207"/>
            <a:ext cx="6121400" cy="972592"/>
          </a:xfrm>
        </p:spPr>
        <p:txBody>
          <a:bodyPr/>
          <a:lstStyle/>
          <a:p>
            <a:endParaRPr lang="en-GB" dirty="0" smtClean="0"/>
          </a:p>
          <a:p>
            <a:endParaRPr lang="en-GB" dirty="0"/>
          </a:p>
        </p:txBody>
      </p:sp>
      <p:sp>
        <p:nvSpPr>
          <p:cNvPr id="5" name="Rectangle 3"/>
          <p:cNvSpPr txBox="1">
            <a:spLocks noChangeArrowheads="1"/>
          </p:cNvSpPr>
          <p:nvPr/>
        </p:nvSpPr>
        <p:spPr bwMode="auto">
          <a:xfrm>
            <a:off x="547690" y="2183607"/>
            <a:ext cx="6121400" cy="97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bodyPr>
          <a:lstStyle>
            <a:lvl1pPr marL="0" indent="0" algn="l" rtl="0" eaLnBrk="1" fontAlgn="base" hangingPunct="1">
              <a:spcBef>
                <a:spcPts val="0"/>
              </a:spcBef>
              <a:spcAft>
                <a:spcPct val="0"/>
              </a:spcAft>
              <a:buClr>
                <a:srgbClr val="D9AB16"/>
              </a:buClr>
              <a:buFontTx/>
              <a:buNone/>
              <a:defRPr sz="2200">
                <a:solidFill>
                  <a:schemeClr val="bg1"/>
                </a:solidFill>
                <a:latin typeface="+mn-lt"/>
                <a:ea typeface="+mn-ea"/>
                <a:cs typeface="+mn-cs"/>
              </a:defRPr>
            </a:lvl1pPr>
            <a:lvl2pPr marL="611426" indent="-228609" algn="l" rtl="0" eaLnBrk="1" fontAlgn="base" hangingPunct="1">
              <a:spcBef>
                <a:spcPct val="50000"/>
              </a:spcBef>
              <a:spcAft>
                <a:spcPct val="0"/>
              </a:spcAft>
              <a:buClr>
                <a:srgbClr val="D9AB16"/>
              </a:buClr>
              <a:buChar char="–"/>
              <a:defRPr sz="1700">
                <a:solidFill>
                  <a:srgbClr val="3F4548"/>
                </a:solidFill>
                <a:latin typeface="+mn-lt"/>
                <a:cs typeface="+mn-cs"/>
              </a:defRPr>
            </a:lvl2pPr>
            <a:lvl3pPr marL="913082" indent="-148798" algn="l" rtl="0" eaLnBrk="1" fontAlgn="base" hangingPunct="1">
              <a:spcBef>
                <a:spcPct val="50000"/>
              </a:spcBef>
              <a:spcAft>
                <a:spcPct val="0"/>
              </a:spcAft>
              <a:buClr>
                <a:srgbClr val="D9AB16"/>
              </a:buClr>
              <a:buChar char="•"/>
              <a:defRPr>
                <a:solidFill>
                  <a:srgbClr val="3F4548"/>
                </a:solidFill>
                <a:latin typeface="+mn-lt"/>
                <a:cs typeface="+mn-cs"/>
              </a:defRPr>
            </a:lvl3pPr>
            <a:lvl4pPr marL="1221501" indent="-155562"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27214" indent="-150152" algn="l" rtl="0" eaLnBrk="1" fontAlgn="base" hangingPunct="1">
              <a:spcBef>
                <a:spcPct val="50000"/>
              </a:spcBef>
              <a:spcAft>
                <a:spcPct val="0"/>
              </a:spcAft>
              <a:buClr>
                <a:srgbClr val="D9AB16"/>
              </a:buClr>
              <a:buFont typeface="Arial" pitchFamily="34" charset="0"/>
              <a:buChar char="•"/>
              <a:defRPr sz="1200">
                <a:solidFill>
                  <a:srgbClr val="3F4548"/>
                </a:solidFill>
                <a:latin typeface="+mn-lt"/>
                <a:cs typeface="+mn-cs"/>
              </a:defRPr>
            </a:lvl5pPr>
            <a:lvl6pPr marL="1916796" indent="-150152"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378" indent="-150152"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5959" indent="-150152"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540" indent="-150152"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dirty="0" smtClean="0"/>
              <a:t>Supply and Demand Considerations</a:t>
            </a:r>
          </a:p>
          <a:p>
            <a:endParaRPr lang="en-GB" dirty="0" smtClean="0"/>
          </a:p>
          <a:p>
            <a:endParaRPr lang="en-GB" dirty="0"/>
          </a:p>
        </p:txBody>
      </p:sp>
    </p:spTree>
    <p:extLst>
      <p:ext uri="{BB962C8B-B14F-4D97-AF65-F5344CB8AC3E}">
        <p14:creationId xmlns:p14="http://schemas.microsoft.com/office/powerpoint/2010/main" val="286162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Could Interbank Rates become Negative?</a:t>
            </a:r>
            <a:endParaRPr lang="en-GB" dirty="0">
              <a:solidFill>
                <a:schemeClr val="accent3"/>
              </a:solidFill>
            </a:endParaRPr>
          </a:p>
        </p:txBody>
      </p:sp>
      <p:sp>
        <p:nvSpPr>
          <p:cNvPr id="3" name="Content Placeholder 2"/>
          <p:cNvSpPr>
            <a:spLocks noGrp="1"/>
          </p:cNvSpPr>
          <p:nvPr>
            <p:ph idx="1"/>
          </p:nvPr>
        </p:nvSpPr>
        <p:spPr>
          <a:xfrm>
            <a:off x="395536" y="1059582"/>
            <a:ext cx="8291512" cy="3480197"/>
          </a:xfrm>
        </p:spPr>
        <p:txBody>
          <a:bodyPr/>
          <a:lstStyle/>
          <a:p>
            <a:pPr>
              <a:spcBef>
                <a:spcPts val="600"/>
              </a:spcBef>
            </a:pPr>
            <a:r>
              <a:rPr lang="en-GB" dirty="0" smtClean="0"/>
              <a:t>Short government bond yields have become negative in several currencies</a:t>
            </a:r>
          </a:p>
          <a:p>
            <a:pPr>
              <a:spcBef>
                <a:spcPts val="600"/>
              </a:spcBef>
            </a:pPr>
            <a:r>
              <a:rPr lang="en-GB" dirty="0" smtClean="0"/>
              <a:t>LIBOR (inter-bank unsecured borrowing) has remained positive</a:t>
            </a:r>
          </a:p>
          <a:p>
            <a:pPr>
              <a:spcBef>
                <a:spcPts val="600"/>
              </a:spcBef>
            </a:pPr>
            <a:r>
              <a:rPr lang="en-GB" dirty="0" smtClean="0"/>
              <a:t>Typically settled as two cash flows (deposit, followed by redemption + interest)</a:t>
            </a:r>
          </a:p>
          <a:p>
            <a:pPr>
              <a:spcBef>
                <a:spcPts val="600"/>
              </a:spcBef>
            </a:pPr>
            <a:r>
              <a:rPr lang="en-GB" dirty="0" smtClean="0"/>
              <a:t>No particular administrative issues with the interest rate becoming negative – it would mean banks had to pay other banks to look after their money.</a:t>
            </a:r>
          </a:p>
          <a:p>
            <a:pPr>
              <a:spcBef>
                <a:spcPts val="600"/>
              </a:spcBef>
            </a:pPr>
            <a:r>
              <a:rPr lang="en-GB" dirty="0"/>
              <a:t>Negative swap rates have occurred – </a:t>
            </a:r>
            <a:r>
              <a:rPr lang="en-GB" dirty="0" smtClean="0"/>
              <a:t>currently CHF </a:t>
            </a:r>
            <a:r>
              <a:rPr lang="en-GB" dirty="0"/>
              <a:t>&amp; SEK</a:t>
            </a:r>
          </a:p>
          <a:p>
            <a:pPr>
              <a:spcBef>
                <a:spcPts val="600"/>
              </a:spcBef>
            </a:pPr>
            <a:r>
              <a:rPr lang="en-GB" dirty="0" smtClean="0"/>
              <a:t>What about negative perpetuity yields?</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Tree>
    <p:extLst>
      <p:ext uri="{BB962C8B-B14F-4D97-AF65-F5344CB8AC3E}">
        <p14:creationId xmlns:p14="http://schemas.microsoft.com/office/powerpoint/2010/main" val="305496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Are </a:t>
            </a:r>
            <a:r>
              <a:rPr lang="en-GB" dirty="0">
                <a:solidFill>
                  <a:schemeClr val="accent3"/>
                </a:solidFill>
              </a:rPr>
              <a:t>N</a:t>
            </a:r>
            <a:r>
              <a:rPr lang="en-GB" dirty="0" smtClean="0">
                <a:solidFill>
                  <a:schemeClr val="accent3"/>
                </a:solidFill>
              </a:rPr>
              <a:t>egative </a:t>
            </a:r>
            <a:r>
              <a:rPr lang="en-GB" dirty="0">
                <a:solidFill>
                  <a:schemeClr val="accent3"/>
                </a:solidFill>
              </a:rPr>
              <a:t>I</a:t>
            </a:r>
            <a:r>
              <a:rPr lang="en-GB" dirty="0" smtClean="0">
                <a:solidFill>
                  <a:schemeClr val="accent3"/>
                </a:solidFill>
              </a:rPr>
              <a:t>nterest </a:t>
            </a:r>
            <a:r>
              <a:rPr lang="en-GB" dirty="0">
                <a:solidFill>
                  <a:schemeClr val="accent3"/>
                </a:solidFill>
              </a:rPr>
              <a:t>R</a:t>
            </a:r>
            <a:r>
              <a:rPr lang="en-GB" dirty="0" smtClean="0">
                <a:solidFill>
                  <a:schemeClr val="accent3"/>
                </a:solidFill>
              </a:rPr>
              <a:t>ates </a:t>
            </a:r>
            <a:r>
              <a:rPr lang="en-GB" dirty="0">
                <a:solidFill>
                  <a:schemeClr val="accent3"/>
                </a:solidFill>
              </a:rPr>
              <a:t>L</a:t>
            </a:r>
            <a:r>
              <a:rPr lang="en-GB" dirty="0" smtClean="0">
                <a:solidFill>
                  <a:schemeClr val="accent3"/>
                </a:solidFill>
              </a:rPr>
              <a:t>ogical?</a:t>
            </a:r>
            <a:endParaRPr lang="en-GB" dirty="0">
              <a:solidFill>
                <a:schemeClr val="accent3"/>
              </a:solidFill>
            </a:endParaRPr>
          </a:p>
        </p:txBody>
      </p:sp>
      <p:sp>
        <p:nvSpPr>
          <p:cNvPr id="3" name="Content Placeholder 2"/>
          <p:cNvSpPr>
            <a:spLocks noGrp="1"/>
          </p:cNvSpPr>
          <p:nvPr>
            <p:ph idx="1"/>
          </p:nvPr>
        </p:nvSpPr>
        <p:spPr/>
        <p:txBody>
          <a:bodyPr/>
          <a:lstStyle/>
          <a:p>
            <a:pPr marL="285717" indent="-285717">
              <a:buFont typeface="Arial" panose="020B0604020202020204" pitchFamily="34" charset="0"/>
              <a:buChar char="•"/>
            </a:pPr>
            <a:r>
              <a:rPr lang="en-GB" dirty="0"/>
              <a:t>Investors can choose to hold physical </a:t>
            </a:r>
            <a:r>
              <a:rPr lang="en-GB" dirty="0" smtClean="0"/>
              <a:t>banknotes.</a:t>
            </a:r>
            <a:endParaRPr lang="en-GB" dirty="0"/>
          </a:p>
          <a:p>
            <a:pPr marL="285717" indent="-285717">
              <a:buFont typeface="Arial" panose="020B0604020202020204" pitchFamily="34" charset="0"/>
              <a:buChar char="•"/>
            </a:pPr>
            <a:r>
              <a:rPr lang="en-GB" dirty="0"/>
              <a:t>It could be argued that the option to hold banknotes should keep market interest rates above zero.</a:t>
            </a:r>
          </a:p>
          <a:p>
            <a:pPr marL="285717" indent="-285717">
              <a:buFont typeface="Arial" panose="020B0604020202020204" pitchFamily="34" charset="0"/>
              <a:buChar char="•"/>
            </a:pPr>
            <a:r>
              <a:rPr lang="en-GB" dirty="0"/>
              <a:t>But this ignores:</a:t>
            </a:r>
          </a:p>
          <a:p>
            <a:pPr marL="552388" lvl="1" indent="-285717"/>
            <a:r>
              <a:rPr lang="en-GB" dirty="0"/>
              <a:t>Cost of storage</a:t>
            </a:r>
          </a:p>
          <a:p>
            <a:pPr marL="552388" lvl="1" indent="-285717"/>
            <a:r>
              <a:rPr lang="en-GB" dirty="0"/>
              <a:t>Risk of theft</a:t>
            </a:r>
          </a:p>
          <a:p>
            <a:pPr marL="552388" lvl="1" indent="-285717"/>
            <a:r>
              <a:rPr lang="en-GB" dirty="0"/>
              <a:t>Damage from floods, fire</a:t>
            </a:r>
          </a:p>
          <a:p>
            <a:pPr marL="552388" lvl="1" indent="-285717"/>
            <a:r>
              <a:rPr lang="en-GB" dirty="0"/>
              <a:t>Cost of moving cash, especially across borders</a:t>
            </a:r>
          </a:p>
          <a:p>
            <a:pPr marL="552388" lvl="1" indent="-285717"/>
            <a:r>
              <a:rPr lang="en-GB" dirty="0" smtClean="0"/>
              <a:t>Various other issues, e.g. legal tender</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Tree>
    <p:extLst>
      <p:ext uri="{BB962C8B-B14F-4D97-AF65-F5344CB8AC3E}">
        <p14:creationId xmlns:p14="http://schemas.microsoft.com/office/powerpoint/2010/main" val="217529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a:solidFill>
                  <a:schemeClr val="accent3"/>
                </a:solidFill>
              </a:rPr>
              <a:t>Interest Rate Option Pricing Models</a:t>
            </a: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031207"/>
            <a:ext cx="6121400" cy="972592"/>
          </a:xfrm>
        </p:spPr>
        <p:txBody>
          <a:bodyPr/>
          <a:lstStyle/>
          <a:p>
            <a:r>
              <a:rPr lang="en-GB" dirty="0" smtClean="0"/>
              <a:t>Diffusion models</a:t>
            </a:r>
          </a:p>
          <a:p>
            <a:r>
              <a:rPr lang="en-GB" dirty="0" smtClean="0"/>
              <a:t>Black, </a:t>
            </a:r>
            <a:r>
              <a:rPr lang="en-GB" dirty="0" err="1" smtClean="0"/>
              <a:t>Bachelier</a:t>
            </a:r>
            <a:r>
              <a:rPr lang="en-GB" dirty="0" smtClean="0"/>
              <a:t> and Related Models</a:t>
            </a:r>
          </a:p>
          <a:p>
            <a:endParaRPr lang="en-GB" dirty="0" smtClean="0"/>
          </a:p>
          <a:p>
            <a:endParaRPr lang="en-GB" dirty="0"/>
          </a:p>
        </p:txBody>
      </p:sp>
    </p:spTree>
    <p:extLst>
      <p:ext uri="{BB962C8B-B14F-4D97-AF65-F5344CB8AC3E}">
        <p14:creationId xmlns:p14="http://schemas.microsoft.com/office/powerpoint/2010/main" val="305073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Random Walk Models for interest rates</a:t>
            </a:r>
            <a:endParaRPr lang="en-GB" dirty="0">
              <a:solidFill>
                <a:schemeClr val="accent3"/>
              </a:solidFill>
            </a:endParaRPr>
          </a:p>
        </p:txBody>
      </p:sp>
      <p:sp>
        <p:nvSpPr>
          <p:cNvPr id="3" name="Content Placeholder 2"/>
          <p:cNvSpPr>
            <a:spLocks noGrp="1"/>
          </p:cNvSpPr>
          <p:nvPr>
            <p:ph idx="1"/>
          </p:nvPr>
        </p:nvSpPr>
        <p:spPr/>
        <p:txBody>
          <a:bodyPr/>
          <a:lstStyle/>
          <a:p>
            <a:r>
              <a:rPr lang="en-GB" dirty="0" smtClean="0"/>
              <a:t>Brownian Motion is the building block of choice when modelling asset classes and time series. Equivalent to random walks in discreet time.</a:t>
            </a:r>
          </a:p>
          <a:p>
            <a:r>
              <a:rPr lang="en-GB" dirty="0" smtClean="0"/>
              <a:t>Two main extensions commonly used:</a:t>
            </a:r>
          </a:p>
          <a:p>
            <a:pPr lvl="1"/>
            <a:r>
              <a:rPr lang="en-GB" b="1" dirty="0" smtClean="0"/>
              <a:t>Geometric Brownian Motion </a:t>
            </a:r>
            <a:r>
              <a:rPr lang="en-GB" dirty="0" smtClean="0"/>
              <a:t>- The default model for positive economic series (such as share prices or foreign exchange rates)</a:t>
            </a:r>
          </a:p>
          <a:p>
            <a:pPr lvl="1"/>
            <a:r>
              <a:rPr lang="en-GB" b="1" dirty="0" smtClean="0"/>
              <a:t>Mean reversion </a:t>
            </a:r>
            <a:r>
              <a:rPr lang="en-GB" dirty="0" smtClean="0"/>
              <a:t>– Incorporated by the Ornstein </a:t>
            </a:r>
            <a:r>
              <a:rPr lang="en-GB" dirty="0" err="1" smtClean="0"/>
              <a:t>Uhlenbeck</a:t>
            </a:r>
            <a:r>
              <a:rPr lang="en-GB" dirty="0" smtClean="0"/>
              <a:t> expansion (effectively assuming that a mean exists, and has a certain magnetic force)</a:t>
            </a:r>
            <a:endParaRPr lang="en-GB" b="1" dirty="0" smtClean="0"/>
          </a:p>
          <a:p>
            <a:r>
              <a:rPr lang="en-GB" dirty="0" smtClean="0"/>
              <a:t>Interest rates have an additional complexity in terms of at least two dimensions of time, which results in a large range of potential models.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Tree>
    <p:extLst>
      <p:ext uri="{BB962C8B-B14F-4D97-AF65-F5344CB8AC3E}">
        <p14:creationId xmlns:p14="http://schemas.microsoft.com/office/powerpoint/2010/main" val="377105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What is the Lower Bound for Interest Rates?</a:t>
            </a:r>
            <a:endParaRPr lang="en-GB" dirty="0">
              <a:solidFill>
                <a:schemeClr val="accent3"/>
              </a:solidFill>
            </a:endParaRPr>
          </a:p>
        </p:txBody>
      </p:sp>
      <p:sp>
        <p:nvSpPr>
          <p:cNvPr id="3" name="Content Placeholder 2"/>
          <p:cNvSpPr>
            <a:spLocks noGrp="1"/>
          </p:cNvSpPr>
          <p:nvPr>
            <p:ph idx="1"/>
          </p:nvPr>
        </p:nvSpPr>
        <p:spPr>
          <a:xfrm>
            <a:off x="395536" y="1059582"/>
            <a:ext cx="8291512" cy="3480197"/>
          </a:xfrm>
        </p:spPr>
        <p:txBody>
          <a:bodyPr/>
          <a:lstStyle/>
          <a:p>
            <a:r>
              <a:rPr lang="en-GB" dirty="0" smtClean="0"/>
              <a:t>The lower bound is an artefact of the model we choose.</a:t>
            </a:r>
          </a:p>
          <a:p>
            <a:pPr marL="0" indent="0">
              <a:buNone/>
            </a:pPr>
            <a:endParaRPr lang="en-GB" dirty="0" smtClean="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437622034"/>
              </p:ext>
            </p:extLst>
          </p:nvPr>
        </p:nvGraphicFramePr>
        <p:xfrm>
          <a:off x="755576" y="1491630"/>
          <a:ext cx="7442200" cy="3096344"/>
        </p:xfrm>
        <a:graphic>
          <a:graphicData uri="http://schemas.openxmlformats.org/drawingml/2006/table">
            <a:tbl>
              <a:tblPr>
                <a:tableStyleId>{F5AB1C69-6EDB-4FF4-983F-18BD219EF322}</a:tableStyleId>
              </a:tblPr>
              <a:tblGrid>
                <a:gridCol w="3312368"/>
                <a:gridCol w="4129832"/>
              </a:tblGrid>
              <a:tr h="238125">
                <a:tc>
                  <a:txBody>
                    <a:bodyPr/>
                    <a:lstStyle/>
                    <a:p>
                      <a:pPr algn="l" fontAlgn="t"/>
                      <a:r>
                        <a:rPr lang="en-GB" sz="1600" b="1" u="none" strike="noStrike" dirty="0" smtClean="0">
                          <a:solidFill>
                            <a:schemeClr val="bg1"/>
                          </a:solidFill>
                          <a:effectLst/>
                        </a:rPr>
                        <a:t>Model / Family</a:t>
                      </a:r>
                      <a:r>
                        <a:rPr lang="en-GB" sz="1600" b="1" u="none" strike="noStrike" baseline="0" dirty="0" smtClean="0">
                          <a:solidFill>
                            <a:schemeClr val="bg1"/>
                          </a:solidFill>
                          <a:effectLst/>
                        </a:rPr>
                        <a:t> of models</a:t>
                      </a:r>
                      <a:endParaRPr lang="en-GB" sz="1400" b="1" i="0" u="none" strike="noStrike" dirty="0">
                        <a:solidFill>
                          <a:schemeClr val="bg1"/>
                        </a:solidFill>
                        <a:effectLst/>
                        <a:latin typeface="Arial"/>
                      </a:endParaRPr>
                    </a:p>
                  </a:txBody>
                  <a:tcPr marL="9525" marR="9525" marT="9525" marB="0">
                    <a:solidFill>
                      <a:schemeClr val="accent2"/>
                    </a:solidFill>
                  </a:tcPr>
                </a:tc>
                <a:tc>
                  <a:txBody>
                    <a:bodyPr/>
                    <a:lstStyle/>
                    <a:p>
                      <a:pPr algn="l" fontAlgn="t"/>
                      <a:r>
                        <a:rPr lang="en-GB" sz="1600" u="none" strike="noStrike" dirty="0">
                          <a:solidFill>
                            <a:schemeClr val="bg1"/>
                          </a:solidFill>
                          <a:effectLst/>
                        </a:rPr>
                        <a:t>Interest Rate Lower Bound</a:t>
                      </a:r>
                      <a:endParaRPr lang="en-GB" sz="1600" b="0" i="0" u="none" strike="noStrike" dirty="0">
                        <a:solidFill>
                          <a:schemeClr val="bg1"/>
                        </a:solidFill>
                        <a:effectLst/>
                        <a:latin typeface="Arial"/>
                      </a:endParaRPr>
                    </a:p>
                  </a:txBody>
                  <a:tcPr marL="9525" marR="9525" marT="9525" marB="0">
                    <a:solidFill>
                      <a:schemeClr val="accent2"/>
                    </a:solidFill>
                  </a:tcPr>
                </a:tc>
              </a:tr>
              <a:tr h="219075">
                <a:tc>
                  <a:txBody>
                    <a:bodyPr/>
                    <a:lstStyle/>
                    <a:p>
                      <a:pPr algn="l" rtl="0" fontAlgn="ctr"/>
                      <a:r>
                        <a:rPr lang="en-GB" sz="1200" u="none" strike="noStrike" dirty="0" err="1">
                          <a:effectLst/>
                        </a:rPr>
                        <a:t>Vasicek</a:t>
                      </a:r>
                      <a:r>
                        <a:rPr lang="en-GB" sz="1200" u="none" strike="noStrike" dirty="0">
                          <a:effectLst/>
                        </a:rPr>
                        <a:t> family of models</a:t>
                      </a:r>
                      <a:endParaRPr lang="en-GB" sz="1200" b="0" i="0" u="none" strike="noStrike" dirty="0">
                        <a:solidFill>
                          <a:srgbClr val="000000"/>
                        </a:solidFill>
                        <a:effectLst/>
                        <a:latin typeface="Calibri"/>
                      </a:endParaRPr>
                    </a:p>
                  </a:txBody>
                  <a:tcPr marL="9525" marR="9525" marT="9525" marB="0" anchor="ctr"/>
                </a:tc>
                <a:tc>
                  <a:txBody>
                    <a:bodyPr/>
                    <a:lstStyle/>
                    <a:p>
                      <a:pPr algn="l" rtl="0" fontAlgn="ctr"/>
                      <a:r>
                        <a:rPr lang="en-GB" sz="1200" u="none" strike="noStrike" dirty="0">
                          <a:effectLst/>
                        </a:rPr>
                        <a:t>No lower bound</a:t>
                      </a:r>
                      <a:endParaRPr lang="en-GB" sz="1200" b="0" i="0" u="none" strike="noStrike" dirty="0">
                        <a:solidFill>
                          <a:srgbClr val="000000"/>
                        </a:solidFill>
                        <a:effectLst/>
                        <a:latin typeface="Calibri"/>
                      </a:endParaRPr>
                    </a:p>
                  </a:txBody>
                  <a:tcPr marL="9525" marR="9525" marT="9525" marB="0" anchor="ctr"/>
                </a:tc>
              </a:tr>
              <a:tr h="209550">
                <a:tc>
                  <a:txBody>
                    <a:bodyPr/>
                    <a:lstStyle/>
                    <a:p>
                      <a:pPr algn="l" rtl="0" fontAlgn="ctr"/>
                      <a:r>
                        <a:rPr lang="en-GB" sz="1200" u="none" strike="noStrike" dirty="0">
                          <a:effectLst/>
                        </a:rPr>
                        <a:t>Hull-White family of models</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l" rtl="0" fontAlgn="ctr"/>
                      <a:r>
                        <a:rPr lang="en-GB" sz="1200" u="none" strike="noStrike" dirty="0">
                          <a:effectLst/>
                        </a:rPr>
                        <a:t>No lower bound</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r>
              <a:tr h="419100">
                <a:tc>
                  <a:txBody>
                    <a:bodyPr/>
                    <a:lstStyle/>
                    <a:p>
                      <a:pPr algn="l" rtl="0" fontAlgn="ctr"/>
                      <a:r>
                        <a:rPr lang="en-GB" sz="1200" u="none" strike="noStrike" dirty="0" err="1">
                          <a:effectLst/>
                        </a:rPr>
                        <a:t>Bachelier</a:t>
                      </a:r>
                      <a:r>
                        <a:rPr lang="en-GB" sz="1200" u="none" strike="noStrike" dirty="0">
                          <a:effectLst/>
                        </a:rPr>
                        <a:t> (normal implied volatility); Johnson curves</a:t>
                      </a:r>
                      <a:endParaRPr lang="en-GB" sz="1200" b="0" i="0" u="none" strike="noStrike" dirty="0">
                        <a:solidFill>
                          <a:srgbClr val="000000"/>
                        </a:solidFill>
                        <a:effectLst/>
                        <a:latin typeface="Calibri"/>
                      </a:endParaRPr>
                    </a:p>
                  </a:txBody>
                  <a:tcPr marL="9525" marR="9525" marT="9525" marB="0" anchor="ctr"/>
                </a:tc>
                <a:tc>
                  <a:txBody>
                    <a:bodyPr/>
                    <a:lstStyle/>
                    <a:p>
                      <a:pPr algn="l" rtl="0" fontAlgn="ctr"/>
                      <a:r>
                        <a:rPr lang="en-GB" sz="1200" u="none" strike="noStrike" dirty="0">
                          <a:effectLst/>
                        </a:rPr>
                        <a:t>No lower bound</a:t>
                      </a:r>
                      <a:endParaRPr lang="en-GB" sz="1200" b="0" i="0" u="none" strike="noStrike" dirty="0">
                        <a:solidFill>
                          <a:srgbClr val="000000"/>
                        </a:solidFill>
                        <a:effectLst/>
                        <a:latin typeface="Calibri"/>
                      </a:endParaRPr>
                    </a:p>
                  </a:txBody>
                  <a:tcPr marL="9525" marR="9525" marT="9525" marB="0" anchor="ctr"/>
                </a:tc>
              </a:tr>
              <a:tr h="409575">
                <a:tc>
                  <a:txBody>
                    <a:bodyPr/>
                    <a:lstStyle/>
                    <a:p>
                      <a:pPr algn="l" rtl="0" fontAlgn="ctr"/>
                      <a:r>
                        <a:rPr lang="en-GB" sz="1200" u="none" strike="noStrike" dirty="0">
                          <a:effectLst/>
                        </a:rPr>
                        <a:t>Displaced geometric random walk (</a:t>
                      </a:r>
                      <a:r>
                        <a:rPr lang="en-GB" sz="1200" u="none" strike="noStrike" dirty="0" err="1">
                          <a:effectLst/>
                        </a:rPr>
                        <a:t>Piterbarg</a:t>
                      </a:r>
                      <a:r>
                        <a:rPr lang="en-GB" sz="1200" u="none" strike="noStrike" dirty="0">
                          <a:effectLst/>
                        </a:rPr>
                        <a:t> DDSV LMM)</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l" rtl="0" fontAlgn="ctr"/>
                      <a:r>
                        <a:rPr lang="en-GB" sz="1200" u="none" strike="noStrike" dirty="0">
                          <a:effectLst/>
                        </a:rPr>
                        <a:t>-3.48% or other estimated constant</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r>
              <a:tr h="419100">
                <a:tc>
                  <a:txBody>
                    <a:bodyPr/>
                    <a:lstStyle/>
                    <a:p>
                      <a:pPr algn="l" rtl="0" fontAlgn="ctr"/>
                      <a:r>
                        <a:rPr lang="en-GB" sz="1200" u="none" strike="noStrike">
                          <a:effectLst/>
                        </a:rPr>
                        <a:t>Cox, Ingersoll and Ross (CIR) models</a:t>
                      </a:r>
                      <a:endParaRPr lang="en-GB" sz="1200" b="0" i="0" u="none" strike="noStrike">
                        <a:solidFill>
                          <a:srgbClr val="000000"/>
                        </a:solidFill>
                        <a:effectLst/>
                        <a:latin typeface="Calibri"/>
                      </a:endParaRPr>
                    </a:p>
                  </a:txBody>
                  <a:tcPr marL="9525" marR="9525" marT="9525" marB="0" anchor="ctr"/>
                </a:tc>
                <a:tc>
                  <a:txBody>
                    <a:bodyPr/>
                    <a:lstStyle/>
                    <a:p>
                      <a:pPr algn="l" rtl="0" fontAlgn="ctr"/>
                      <a:r>
                        <a:rPr lang="en-GB" sz="1200" u="none" strike="noStrike" dirty="0">
                          <a:effectLst/>
                        </a:rPr>
                        <a:t>Theoretically no lower bound, but fitting to a term structure can result in </a:t>
                      </a:r>
                      <a:r>
                        <a:rPr lang="en-GB" sz="1200" u="none" strike="noStrike" dirty="0" smtClean="0">
                          <a:effectLst/>
                        </a:rPr>
                        <a:t>a</a:t>
                      </a:r>
                      <a:r>
                        <a:rPr lang="en-GB" sz="1200" u="none" strike="noStrike" baseline="0" dirty="0" smtClean="0">
                          <a:effectLst/>
                        </a:rPr>
                        <a:t> negative lower bound</a:t>
                      </a:r>
                      <a:endParaRPr lang="en-GB" sz="1200" b="0" i="0" u="none" strike="noStrike" dirty="0">
                        <a:solidFill>
                          <a:srgbClr val="000000"/>
                        </a:solidFill>
                        <a:effectLst/>
                        <a:latin typeface="Calibri"/>
                      </a:endParaRPr>
                    </a:p>
                  </a:txBody>
                  <a:tcPr marL="9525" marR="9525" marT="9525" marB="0" anchor="ctr"/>
                </a:tc>
              </a:tr>
              <a:tr h="209550">
                <a:tc>
                  <a:txBody>
                    <a:bodyPr/>
                    <a:lstStyle/>
                    <a:p>
                      <a:pPr algn="l" rtl="0" fontAlgn="ctr"/>
                      <a:r>
                        <a:rPr lang="en-GB" sz="1200" u="none" strike="noStrike" dirty="0">
                          <a:effectLst/>
                        </a:rPr>
                        <a:t>Black-</a:t>
                      </a:r>
                      <a:r>
                        <a:rPr lang="en-GB" sz="1200" u="none" strike="noStrike" dirty="0" err="1">
                          <a:effectLst/>
                        </a:rPr>
                        <a:t>Karasinski</a:t>
                      </a:r>
                      <a:r>
                        <a:rPr lang="en-GB" sz="1200" u="none" strike="noStrike" dirty="0">
                          <a:effectLst/>
                        </a:rPr>
                        <a:t> models</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l" rtl="0" fontAlgn="ctr"/>
                      <a:r>
                        <a:rPr lang="en-GB" sz="1200" u="none" strike="noStrike" dirty="0">
                          <a:effectLst/>
                        </a:rPr>
                        <a:t>Zero</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r>
              <a:tr h="219075">
                <a:tc>
                  <a:txBody>
                    <a:bodyPr/>
                    <a:lstStyle/>
                    <a:p>
                      <a:pPr algn="l" rtl="0" fontAlgn="ctr"/>
                      <a:r>
                        <a:rPr lang="en-GB" sz="1200" u="none" strike="noStrike">
                          <a:effectLst/>
                        </a:rPr>
                        <a:t>LIBOR Market Models</a:t>
                      </a:r>
                      <a:endParaRPr lang="en-GB" sz="1200" b="0" i="0" u="none" strike="noStrike">
                        <a:solidFill>
                          <a:srgbClr val="000000"/>
                        </a:solidFill>
                        <a:effectLst/>
                        <a:latin typeface="Calibri"/>
                      </a:endParaRPr>
                    </a:p>
                  </a:txBody>
                  <a:tcPr marL="9525" marR="9525" marT="9525" marB="0" anchor="ctr"/>
                </a:tc>
                <a:tc>
                  <a:txBody>
                    <a:bodyPr/>
                    <a:lstStyle/>
                    <a:p>
                      <a:pPr algn="l" rtl="0" fontAlgn="ctr"/>
                      <a:r>
                        <a:rPr lang="en-GB" sz="1200" u="none" strike="noStrike" dirty="0">
                          <a:effectLst/>
                        </a:rPr>
                        <a:t>Zero</a:t>
                      </a:r>
                      <a:endParaRPr lang="en-GB" sz="1200" b="0" i="0" u="none" strike="noStrike" dirty="0">
                        <a:solidFill>
                          <a:srgbClr val="000000"/>
                        </a:solidFill>
                        <a:effectLst/>
                        <a:latin typeface="Calibri"/>
                      </a:endParaRPr>
                    </a:p>
                  </a:txBody>
                  <a:tcPr marL="9525" marR="9525" marT="9525" marB="0" anchor="ctr"/>
                </a:tc>
              </a:tr>
              <a:tr h="737954">
                <a:tc>
                  <a:txBody>
                    <a:bodyPr/>
                    <a:lstStyle/>
                    <a:p>
                      <a:pPr algn="l" rtl="0" fontAlgn="ctr"/>
                      <a:r>
                        <a:rPr lang="en-GB" sz="1200" u="none" strike="noStrike" dirty="0">
                          <a:effectLst/>
                        </a:rPr>
                        <a:t>Bank of England (</a:t>
                      </a:r>
                      <a:r>
                        <a:rPr lang="en-GB" sz="1200" u="none" strike="noStrike" dirty="0" err="1">
                          <a:effectLst/>
                        </a:rPr>
                        <a:t>Shimko</a:t>
                      </a:r>
                      <a:r>
                        <a:rPr lang="en-GB" sz="1200" u="none" strike="noStrike" dirty="0">
                          <a:effectLst/>
                        </a:rPr>
                        <a:t> method of extrapolating Black / </a:t>
                      </a:r>
                      <a:r>
                        <a:rPr lang="en-GB" sz="1200" u="none" strike="noStrike" dirty="0" err="1">
                          <a:effectLst/>
                        </a:rPr>
                        <a:t>LogNormal</a:t>
                      </a:r>
                      <a:r>
                        <a:rPr lang="en-GB" sz="1200" u="none" strike="noStrike" dirty="0">
                          <a:effectLst/>
                        </a:rPr>
                        <a:t> implied volatility)</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l" rtl="0" fontAlgn="ctr"/>
                      <a:r>
                        <a:rPr lang="en-GB" sz="1200" u="none" strike="noStrike" dirty="0">
                          <a:effectLst/>
                        </a:rPr>
                        <a:t>Zero</a:t>
                      </a:r>
                      <a:endParaRPr lang="en-GB" sz="12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08107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solidFill>
                  <a:schemeClr val="accent3"/>
                </a:solidFill>
              </a:rPr>
              <a:t>Challenging the Market </a:t>
            </a:r>
            <a:r>
              <a:rPr lang="en-GB" sz="1800" dirty="0">
                <a:solidFill>
                  <a:schemeClr val="accent3"/>
                </a:solidFill>
              </a:rPr>
              <a:t>C</a:t>
            </a:r>
            <a:r>
              <a:rPr lang="en-GB" sz="1800" dirty="0" smtClean="0">
                <a:solidFill>
                  <a:schemeClr val="accent3"/>
                </a:solidFill>
              </a:rPr>
              <a:t>onventions used for Volatilities</a:t>
            </a:r>
            <a:endParaRPr lang="en-GB" sz="1800"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211710"/>
            <a:ext cx="45408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5" name="Subtitle 2"/>
              <p:cNvSpPr txBox="1">
                <a:spLocks/>
              </p:cNvSpPr>
              <p:nvPr/>
            </p:nvSpPr>
            <p:spPr bwMode="auto">
              <a:xfrm>
                <a:off x="467544" y="1059582"/>
                <a:ext cx="7632848" cy="14041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normAutofit fontScale="92500"/>
              </a:bodyPr>
              <a:lstStyle>
                <a:lvl1pPr marL="229961" indent="-229961" algn="l" rtl="0" eaLnBrk="1" fontAlgn="base" hangingPunct="1">
                  <a:spcBef>
                    <a:spcPct val="50000"/>
                  </a:spcBef>
                  <a:spcAft>
                    <a:spcPct val="0"/>
                  </a:spcAft>
                  <a:buClr>
                    <a:schemeClr val="accent3"/>
                  </a:buClr>
                  <a:buChar char="•"/>
                  <a:defRPr sz="2000">
                    <a:solidFill>
                      <a:srgbClr val="3F4548"/>
                    </a:solidFill>
                    <a:latin typeface="+mn-lt"/>
                    <a:ea typeface="+mn-ea"/>
                    <a:cs typeface="+mn-cs"/>
                  </a:defRPr>
                </a:lvl1pPr>
                <a:lvl2pPr marL="611426" indent="-228609" algn="l" rtl="0" eaLnBrk="1" fontAlgn="base" hangingPunct="1">
                  <a:spcBef>
                    <a:spcPct val="50000"/>
                  </a:spcBef>
                  <a:spcAft>
                    <a:spcPct val="0"/>
                  </a:spcAft>
                  <a:buClr>
                    <a:schemeClr val="accent3"/>
                  </a:buClr>
                  <a:buChar char="–"/>
                  <a:defRPr sz="1700">
                    <a:solidFill>
                      <a:srgbClr val="3F4548"/>
                    </a:solidFill>
                    <a:latin typeface="+mn-lt"/>
                    <a:cs typeface="+mn-cs"/>
                  </a:defRPr>
                </a:lvl2pPr>
                <a:lvl3pPr marL="913082" indent="-148798" algn="l" rtl="0" eaLnBrk="1" fontAlgn="base" hangingPunct="1">
                  <a:spcBef>
                    <a:spcPct val="50000"/>
                  </a:spcBef>
                  <a:spcAft>
                    <a:spcPct val="0"/>
                  </a:spcAft>
                  <a:buClr>
                    <a:schemeClr val="accent3"/>
                  </a:buClr>
                  <a:buChar char="•"/>
                  <a:defRPr>
                    <a:solidFill>
                      <a:srgbClr val="3F4548"/>
                    </a:solidFill>
                    <a:latin typeface="+mn-lt"/>
                    <a:cs typeface="+mn-cs"/>
                  </a:defRPr>
                </a:lvl3pPr>
                <a:lvl4pPr marL="1221501" indent="-155562" algn="l" rtl="0" eaLnBrk="1" fontAlgn="base" hangingPunct="1">
                  <a:spcBef>
                    <a:spcPct val="50000"/>
                  </a:spcBef>
                  <a:spcAft>
                    <a:spcPct val="0"/>
                  </a:spcAft>
                  <a:buClr>
                    <a:schemeClr val="accent3"/>
                  </a:buClr>
                  <a:buChar char="–"/>
                  <a:defRPr sz="1400">
                    <a:solidFill>
                      <a:srgbClr val="3F4548"/>
                    </a:solidFill>
                    <a:latin typeface="+mn-lt"/>
                    <a:cs typeface="+mn-cs"/>
                  </a:defRPr>
                </a:lvl4pPr>
                <a:lvl5pPr marL="1527214" indent="-150152" algn="l" rtl="0" eaLnBrk="1" fontAlgn="base" hangingPunct="1">
                  <a:spcBef>
                    <a:spcPct val="50000"/>
                  </a:spcBef>
                  <a:spcAft>
                    <a:spcPct val="0"/>
                  </a:spcAft>
                  <a:buClr>
                    <a:schemeClr val="accent3"/>
                  </a:buClr>
                  <a:buFont typeface="Arial" pitchFamily="34" charset="0"/>
                  <a:buChar char="•"/>
                  <a:defRPr sz="1200">
                    <a:solidFill>
                      <a:srgbClr val="3F4548"/>
                    </a:solidFill>
                    <a:latin typeface="+mn-lt"/>
                    <a:cs typeface="+mn-cs"/>
                  </a:defRPr>
                </a:lvl5pPr>
                <a:lvl6pPr marL="1916796" indent="-150152"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378" indent="-150152"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5959" indent="-150152"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540" indent="-150152"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sz="1400" kern="0" dirty="0" smtClean="0"/>
                  <a:t>Black volatilities is the market standard convention for interest rate volatility data.</a:t>
                </a:r>
              </a:p>
              <a:p>
                <a:r>
                  <a:rPr lang="en-GB" sz="1400" kern="0" dirty="0" smtClean="0"/>
                  <a:t>Under the Black model, the evolution of the forward swap rate </a:t>
                </a:r>
                <a14:m>
                  <m:oMath xmlns:m="http://schemas.openxmlformats.org/officeDocument/2006/math">
                    <m:sSub>
                      <m:sSubPr>
                        <m:ctrlPr>
                          <a:rPr lang="en-GB" sz="1400" i="1" kern="0" smtClean="0">
                            <a:latin typeface="Cambria Math" panose="02040503050406030204" pitchFamily="18" charset="0"/>
                          </a:rPr>
                        </m:ctrlPr>
                      </m:sSubPr>
                      <m:e>
                        <m:r>
                          <a:rPr lang="en-GB" sz="1400" i="1" kern="0" smtClean="0">
                            <a:latin typeface="Cambria Math"/>
                          </a:rPr>
                          <m:t>𝐹</m:t>
                        </m:r>
                      </m:e>
                      <m:sub>
                        <m:d>
                          <m:dPr>
                            <m:begChr m:val="["/>
                            <m:endChr m:val="]"/>
                            <m:ctrlPr>
                              <a:rPr lang="en-GB" sz="1400" i="1" kern="0" smtClean="0">
                                <a:latin typeface="Cambria Math" panose="02040503050406030204" pitchFamily="18" charset="0"/>
                              </a:rPr>
                            </m:ctrlPr>
                          </m:dPr>
                          <m:e>
                            <m:sSub>
                              <m:sSubPr>
                                <m:ctrlPr>
                                  <a:rPr lang="en-GB" sz="1400" i="1" kern="0" smtClean="0">
                                    <a:latin typeface="Cambria Math" panose="02040503050406030204" pitchFamily="18" charset="0"/>
                                  </a:rPr>
                                </m:ctrlPr>
                              </m:sSubPr>
                              <m:e>
                                <m:r>
                                  <a:rPr lang="en-GB" sz="1400" i="1" kern="0" smtClean="0">
                                    <a:latin typeface="Cambria Math"/>
                                  </a:rPr>
                                  <m:t>𝑇</m:t>
                                </m:r>
                              </m:e>
                              <m:sub>
                                <m:r>
                                  <a:rPr lang="en-GB" sz="1400" i="1" kern="0" smtClean="0">
                                    <a:latin typeface="Cambria Math"/>
                                  </a:rPr>
                                  <m:t>0</m:t>
                                </m:r>
                              </m:sub>
                            </m:sSub>
                            <m:r>
                              <a:rPr lang="en-GB" sz="1400" i="1" kern="0" smtClean="0">
                                <a:latin typeface="Cambria Math"/>
                              </a:rPr>
                              <m:t>,</m:t>
                            </m:r>
                            <m:sSub>
                              <m:sSubPr>
                                <m:ctrlPr>
                                  <a:rPr lang="en-GB" sz="1400" i="1" kern="0" smtClean="0">
                                    <a:latin typeface="Cambria Math" panose="02040503050406030204" pitchFamily="18" charset="0"/>
                                  </a:rPr>
                                </m:ctrlPr>
                              </m:sSubPr>
                              <m:e>
                                <m:r>
                                  <a:rPr lang="en-GB" sz="1400" i="1" kern="0" smtClean="0">
                                    <a:latin typeface="Cambria Math"/>
                                  </a:rPr>
                                  <m:t>𝑇</m:t>
                                </m:r>
                              </m:e>
                              <m:sub>
                                <m:r>
                                  <a:rPr lang="en-GB" sz="1400" i="1" kern="0" smtClean="0">
                                    <a:latin typeface="Cambria Math"/>
                                  </a:rPr>
                                  <m:t>𝑛</m:t>
                                </m:r>
                              </m:sub>
                            </m:sSub>
                          </m:e>
                        </m:d>
                      </m:sub>
                    </m:sSub>
                    <m:r>
                      <a:rPr lang="en-GB" sz="1400" i="1" kern="0" smtClean="0">
                        <a:latin typeface="Cambria Math"/>
                      </a:rPr>
                      <m:t>(</m:t>
                    </m:r>
                    <m:r>
                      <a:rPr lang="en-GB" sz="1400" i="1" kern="0" smtClean="0">
                        <a:latin typeface="Cambria Math"/>
                      </a:rPr>
                      <m:t>𝑡</m:t>
                    </m:r>
                    <m:r>
                      <a:rPr lang="en-GB" sz="1400" i="1" kern="0" smtClean="0">
                        <a:latin typeface="Cambria Math"/>
                      </a:rPr>
                      <m:t>)</m:t>
                    </m:r>
                  </m:oMath>
                </a14:m>
                <a:r>
                  <a:rPr lang="en-GB" sz="1400" kern="0" dirty="0" smtClean="0"/>
                  <a:t> for a swap with term </a:t>
                </a:r>
                <a14:m>
                  <m:oMath xmlns:m="http://schemas.openxmlformats.org/officeDocument/2006/math">
                    <m:sSub>
                      <m:sSubPr>
                        <m:ctrlPr>
                          <a:rPr lang="en-GB" sz="1400" i="1" kern="0" smtClean="0">
                            <a:latin typeface="Cambria Math" panose="02040503050406030204" pitchFamily="18" charset="0"/>
                          </a:rPr>
                        </m:ctrlPr>
                      </m:sSubPr>
                      <m:e>
                        <m:r>
                          <a:rPr lang="en-GB" sz="1400" i="1" kern="0" smtClean="0">
                            <a:latin typeface="Cambria Math"/>
                          </a:rPr>
                          <m:t>𝑇</m:t>
                        </m:r>
                      </m:e>
                      <m:sub>
                        <m:r>
                          <a:rPr lang="en-GB" sz="1400" i="1" kern="0" smtClean="0">
                            <a:latin typeface="Cambria Math"/>
                          </a:rPr>
                          <m:t>0</m:t>
                        </m:r>
                      </m:sub>
                    </m:sSub>
                  </m:oMath>
                </a14:m>
                <a:r>
                  <a:rPr lang="en-GB" sz="1400" kern="0" dirty="0" smtClean="0"/>
                  <a:t> and tenor </a:t>
                </a:r>
                <a14:m>
                  <m:oMath xmlns:m="http://schemas.openxmlformats.org/officeDocument/2006/math">
                    <m:sSub>
                      <m:sSubPr>
                        <m:ctrlPr>
                          <a:rPr lang="en-GB" sz="1400" i="1" kern="0" smtClean="0">
                            <a:latin typeface="Cambria Math" panose="02040503050406030204" pitchFamily="18" charset="0"/>
                          </a:rPr>
                        </m:ctrlPr>
                      </m:sSubPr>
                      <m:e>
                        <m:r>
                          <a:rPr lang="en-GB" sz="1400" i="1" kern="0" smtClean="0">
                            <a:latin typeface="Cambria Math"/>
                          </a:rPr>
                          <m:t>𝑇</m:t>
                        </m:r>
                      </m:e>
                      <m:sub>
                        <m:r>
                          <a:rPr lang="en-GB" sz="1400" i="1" kern="0" smtClean="0">
                            <a:latin typeface="Cambria Math"/>
                          </a:rPr>
                          <m:t>𝑛</m:t>
                        </m:r>
                        <m:r>
                          <a:rPr lang="en-GB" sz="1400" i="1" kern="0" smtClean="0">
                            <a:latin typeface="Cambria Math"/>
                          </a:rPr>
                          <m:t> </m:t>
                        </m:r>
                      </m:sub>
                    </m:sSub>
                    <m:r>
                      <a:rPr lang="en-GB" sz="1400" i="1" kern="0" smtClean="0">
                        <a:latin typeface="Cambria Math"/>
                      </a:rPr>
                      <m:t>− </m:t>
                    </m:r>
                    <m:sSub>
                      <m:sSubPr>
                        <m:ctrlPr>
                          <a:rPr lang="en-GB" sz="1400" i="1" kern="0" smtClean="0">
                            <a:latin typeface="Cambria Math" panose="02040503050406030204" pitchFamily="18" charset="0"/>
                          </a:rPr>
                        </m:ctrlPr>
                      </m:sSubPr>
                      <m:e>
                        <m:r>
                          <a:rPr lang="en-GB" sz="1400" i="1" kern="0" smtClean="0">
                            <a:latin typeface="Cambria Math"/>
                          </a:rPr>
                          <m:t>𝑇</m:t>
                        </m:r>
                      </m:e>
                      <m:sub>
                        <m:r>
                          <a:rPr lang="en-GB" sz="1400" i="1" kern="0" smtClean="0">
                            <a:latin typeface="Cambria Math"/>
                          </a:rPr>
                          <m:t>0</m:t>
                        </m:r>
                      </m:sub>
                    </m:sSub>
                  </m:oMath>
                </a14:m>
                <a:r>
                  <a:rPr lang="en-GB" sz="1400" kern="0" dirty="0" smtClean="0"/>
                  <a:t> is modelled through the following stochastic differential equation.</a:t>
                </a:r>
              </a:p>
              <a:p>
                <a:pPr lvl="1"/>
                <a14:m>
                  <m:oMath xmlns:m="http://schemas.openxmlformats.org/officeDocument/2006/math">
                    <m:f>
                      <m:fPr>
                        <m:ctrlPr>
                          <a:rPr lang="en-GB" sz="1500" i="1" kern="0" smtClean="0">
                            <a:latin typeface="Cambria Math" panose="02040503050406030204" pitchFamily="18" charset="0"/>
                          </a:rPr>
                        </m:ctrlPr>
                      </m:fPr>
                      <m:num>
                        <m:sSub>
                          <m:sSubPr>
                            <m:ctrlPr>
                              <a:rPr lang="en-GB" sz="1500" i="1" kern="0" smtClean="0">
                                <a:latin typeface="Cambria Math" panose="02040503050406030204" pitchFamily="18" charset="0"/>
                              </a:rPr>
                            </m:ctrlPr>
                          </m:sSubPr>
                          <m:e>
                            <m:r>
                              <a:rPr lang="en-GB" sz="1500" i="1" kern="0" smtClean="0">
                                <a:latin typeface="Cambria Math"/>
                              </a:rPr>
                              <m:t>𝑑𝐹</m:t>
                            </m:r>
                          </m:e>
                          <m:sub>
                            <m:d>
                              <m:dPr>
                                <m:begChr m:val="["/>
                                <m:endChr m:val="]"/>
                                <m:ctrlPr>
                                  <a:rPr lang="en-GB" sz="1500" i="1" kern="0" smtClean="0">
                                    <a:latin typeface="Cambria Math" panose="02040503050406030204" pitchFamily="18" charset="0"/>
                                  </a:rPr>
                                </m:ctrlPr>
                              </m:dPr>
                              <m:e>
                                <m:sSub>
                                  <m:sSubPr>
                                    <m:ctrlPr>
                                      <a:rPr lang="en-GB" sz="1500" i="1" kern="0" smtClean="0">
                                        <a:latin typeface="Cambria Math" panose="02040503050406030204" pitchFamily="18" charset="0"/>
                                      </a:rPr>
                                    </m:ctrlPr>
                                  </m:sSubPr>
                                  <m:e>
                                    <m:r>
                                      <a:rPr lang="en-GB" sz="1500" i="1" kern="0" smtClean="0">
                                        <a:latin typeface="Cambria Math"/>
                                      </a:rPr>
                                      <m:t>𝑇</m:t>
                                    </m:r>
                                  </m:e>
                                  <m:sub>
                                    <m:r>
                                      <a:rPr lang="en-GB" sz="1500" i="1" kern="0" smtClean="0">
                                        <a:latin typeface="Cambria Math"/>
                                      </a:rPr>
                                      <m:t>0</m:t>
                                    </m:r>
                                  </m:sub>
                                </m:sSub>
                                <m:r>
                                  <a:rPr lang="en-GB" sz="1500" i="1" kern="0" smtClean="0">
                                    <a:latin typeface="Cambria Math"/>
                                  </a:rPr>
                                  <m:t>,</m:t>
                                </m:r>
                                <m:sSub>
                                  <m:sSubPr>
                                    <m:ctrlPr>
                                      <a:rPr lang="en-GB" sz="1500" i="1" kern="0" smtClean="0">
                                        <a:latin typeface="Cambria Math" panose="02040503050406030204" pitchFamily="18" charset="0"/>
                                      </a:rPr>
                                    </m:ctrlPr>
                                  </m:sSubPr>
                                  <m:e>
                                    <m:r>
                                      <a:rPr lang="en-GB" sz="1500" i="1" kern="0" smtClean="0">
                                        <a:latin typeface="Cambria Math"/>
                                      </a:rPr>
                                      <m:t>𝑇</m:t>
                                    </m:r>
                                  </m:e>
                                  <m:sub>
                                    <m:r>
                                      <a:rPr lang="en-GB" sz="1500" i="1" kern="0" smtClean="0">
                                        <a:latin typeface="Cambria Math"/>
                                      </a:rPr>
                                      <m:t>𝑛</m:t>
                                    </m:r>
                                  </m:sub>
                                </m:sSub>
                              </m:e>
                            </m:d>
                          </m:sub>
                        </m:sSub>
                        <m:r>
                          <a:rPr lang="en-GB" sz="1500" i="1" kern="0" smtClean="0">
                            <a:latin typeface="Cambria Math"/>
                          </a:rPr>
                          <m:t>(</m:t>
                        </m:r>
                        <m:r>
                          <a:rPr lang="en-GB" sz="1500" i="1" kern="0" smtClean="0">
                            <a:latin typeface="Cambria Math"/>
                          </a:rPr>
                          <m:t>𝑡</m:t>
                        </m:r>
                        <m:r>
                          <a:rPr lang="en-GB" sz="1500" i="1" kern="0" smtClean="0">
                            <a:latin typeface="Cambria Math"/>
                          </a:rPr>
                          <m:t>)</m:t>
                        </m:r>
                        <m:r>
                          <m:rPr>
                            <m:nor/>
                          </m:rPr>
                          <a:rPr lang="en-GB" sz="1500" kern="0" dirty="0" smtClean="0"/>
                          <m:t> </m:t>
                        </m:r>
                      </m:num>
                      <m:den>
                        <m:sSub>
                          <m:sSubPr>
                            <m:ctrlPr>
                              <a:rPr lang="en-GB" sz="1500" i="1" kern="0" smtClean="0">
                                <a:latin typeface="Cambria Math" panose="02040503050406030204" pitchFamily="18" charset="0"/>
                              </a:rPr>
                            </m:ctrlPr>
                          </m:sSubPr>
                          <m:e>
                            <m:r>
                              <a:rPr lang="en-GB" sz="1500" i="1" kern="0" smtClean="0">
                                <a:latin typeface="Cambria Math"/>
                              </a:rPr>
                              <m:t>𝐹</m:t>
                            </m:r>
                          </m:e>
                          <m:sub>
                            <m:d>
                              <m:dPr>
                                <m:begChr m:val="["/>
                                <m:endChr m:val="]"/>
                                <m:ctrlPr>
                                  <a:rPr lang="en-GB" sz="1500" i="1" kern="0" smtClean="0">
                                    <a:latin typeface="Cambria Math" panose="02040503050406030204" pitchFamily="18" charset="0"/>
                                  </a:rPr>
                                </m:ctrlPr>
                              </m:dPr>
                              <m:e>
                                <m:sSub>
                                  <m:sSubPr>
                                    <m:ctrlPr>
                                      <a:rPr lang="en-GB" sz="1500" i="1" kern="0" smtClean="0">
                                        <a:latin typeface="Cambria Math" panose="02040503050406030204" pitchFamily="18" charset="0"/>
                                      </a:rPr>
                                    </m:ctrlPr>
                                  </m:sSubPr>
                                  <m:e>
                                    <m:r>
                                      <a:rPr lang="en-GB" sz="1500" i="1" kern="0" smtClean="0">
                                        <a:latin typeface="Cambria Math"/>
                                      </a:rPr>
                                      <m:t>𝑇</m:t>
                                    </m:r>
                                  </m:e>
                                  <m:sub>
                                    <m:r>
                                      <a:rPr lang="en-GB" sz="1500" i="1" kern="0" smtClean="0">
                                        <a:latin typeface="Cambria Math"/>
                                      </a:rPr>
                                      <m:t>0</m:t>
                                    </m:r>
                                  </m:sub>
                                </m:sSub>
                                <m:r>
                                  <a:rPr lang="en-GB" sz="1500" i="1" kern="0" smtClean="0">
                                    <a:latin typeface="Cambria Math"/>
                                  </a:rPr>
                                  <m:t>,</m:t>
                                </m:r>
                                <m:sSub>
                                  <m:sSubPr>
                                    <m:ctrlPr>
                                      <a:rPr lang="en-GB" sz="1500" i="1" kern="0" smtClean="0">
                                        <a:latin typeface="Cambria Math" panose="02040503050406030204" pitchFamily="18" charset="0"/>
                                      </a:rPr>
                                    </m:ctrlPr>
                                  </m:sSubPr>
                                  <m:e>
                                    <m:r>
                                      <a:rPr lang="en-GB" sz="1500" i="1" kern="0" smtClean="0">
                                        <a:latin typeface="Cambria Math"/>
                                      </a:rPr>
                                      <m:t>𝑇</m:t>
                                    </m:r>
                                  </m:e>
                                  <m:sub>
                                    <m:r>
                                      <a:rPr lang="en-GB" sz="1500" i="1" kern="0" smtClean="0">
                                        <a:latin typeface="Cambria Math"/>
                                      </a:rPr>
                                      <m:t>𝑛</m:t>
                                    </m:r>
                                  </m:sub>
                                </m:sSub>
                              </m:e>
                            </m:d>
                          </m:sub>
                        </m:sSub>
                        <m:r>
                          <a:rPr lang="en-GB" sz="1500" i="1" kern="0" smtClean="0">
                            <a:latin typeface="Cambria Math"/>
                          </a:rPr>
                          <m:t>(</m:t>
                        </m:r>
                        <m:r>
                          <a:rPr lang="en-GB" sz="1500" i="1" kern="0" smtClean="0">
                            <a:latin typeface="Cambria Math"/>
                          </a:rPr>
                          <m:t>𝑡</m:t>
                        </m:r>
                        <m:r>
                          <a:rPr lang="en-GB" sz="1500" i="1" kern="0" smtClean="0">
                            <a:latin typeface="Cambria Math"/>
                          </a:rPr>
                          <m:t>)</m:t>
                        </m:r>
                        <m:r>
                          <m:rPr>
                            <m:nor/>
                          </m:rPr>
                          <a:rPr lang="en-GB" sz="1500" kern="0" dirty="0" smtClean="0"/>
                          <m:t> </m:t>
                        </m:r>
                      </m:den>
                    </m:f>
                    <m:r>
                      <a:rPr lang="en-GB" sz="1500" i="1" kern="0" smtClean="0">
                        <a:latin typeface="Cambria Math"/>
                      </a:rPr>
                      <m:t>=</m:t>
                    </m:r>
                    <m:sSub>
                      <m:sSubPr>
                        <m:ctrlPr>
                          <a:rPr lang="en-GB" sz="1500" i="1" kern="0" smtClean="0">
                            <a:latin typeface="Cambria Math" panose="02040503050406030204" pitchFamily="18" charset="0"/>
                          </a:rPr>
                        </m:ctrlPr>
                      </m:sSubPr>
                      <m:e>
                        <m:r>
                          <a:rPr lang="en-GB" sz="1500" i="1" kern="0" smtClean="0">
                            <a:latin typeface="Cambria Math"/>
                            <a:ea typeface="Cambria Math"/>
                          </a:rPr>
                          <m:t>𝜎</m:t>
                        </m:r>
                      </m:e>
                      <m:sub>
                        <m:r>
                          <a:rPr lang="en-GB" sz="1500" i="1" kern="0" smtClean="0">
                            <a:latin typeface="Cambria Math"/>
                          </a:rPr>
                          <m:t>𝐿𝑁</m:t>
                        </m:r>
                      </m:sub>
                    </m:sSub>
                    <m:r>
                      <a:rPr lang="en-GB" sz="1500" i="1" kern="0" smtClean="0">
                        <a:latin typeface="Cambria Math"/>
                      </a:rPr>
                      <m:t>𝑑𝑊</m:t>
                    </m:r>
                    <m:d>
                      <m:dPr>
                        <m:ctrlPr>
                          <a:rPr lang="en-GB" sz="1500" i="1" kern="0" smtClean="0">
                            <a:latin typeface="Cambria Math" panose="02040503050406030204" pitchFamily="18" charset="0"/>
                          </a:rPr>
                        </m:ctrlPr>
                      </m:dPr>
                      <m:e>
                        <m:r>
                          <a:rPr lang="en-GB" sz="1500" i="1" kern="0" smtClean="0">
                            <a:latin typeface="Cambria Math"/>
                          </a:rPr>
                          <m:t>𝑡</m:t>
                        </m:r>
                      </m:e>
                    </m:d>
                  </m:oMath>
                </a14:m>
                <a:endParaRPr lang="en-GB" sz="1200" kern="0" dirty="0" smtClean="0"/>
              </a:p>
              <a:p>
                <a:pPr lvl="1"/>
                <a:endParaRPr lang="en-GB" sz="1200" kern="0" dirty="0" smtClean="0"/>
              </a:p>
              <a:p>
                <a:pPr lvl="1" indent="-457200">
                  <a:buFont typeface="Arial" panose="020B0604020202020204" pitchFamily="34" charset="0"/>
                  <a:buChar char="•"/>
                </a:pPr>
                <a:endParaRPr lang="en-GB" sz="1300" kern="0" dirty="0"/>
              </a:p>
              <a:p>
                <a:pPr marL="628650" lvl="1" indent="-171450">
                  <a:buFont typeface="Arial" panose="020B0604020202020204" pitchFamily="34" charset="0"/>
                  <a:buChar char="•"/>
                </a:pPr>
                <a:endParaRPr lang="en-GB" sz="1200" kern="0" dirty="0" smtClean="0"/>
              </a:p>
              <a:p>
                <a:pPr marL="628650" lvl="1" indent="-171450">
                  <a:buFont typeface="Arial" panose="020B0604020202020204" pitchFamily="34" charset="0"/>
                  <a:buChar char="•"/>
                </a:pPr>
                <a:endParaRPr lang="en-GB" sz="1200" kern="0" dirty="0" smtClean="0"/>
              </a:p>
            </p:txBody>
          </p:sp>
        </mc:Choice>
        <mc:Fallback xmlns="">
          <p:sp>
            <p:nvSpPr>
              <p:cNvPr id="55" name="Subtitle 2"/>
              <p:cNvSpPr txBox="1">
                <a:spLocks noRot="1" noChangeAspect="1" noMove="1" noResize="1" noEditPoints="1" noAdjustHandles="1" noChangeArrowheads="1" noChangeShapeType="1" noTextEdit="1"/>
              </p:cNvSpPr>
              <p:nvPr/>
            </p:nvSpPr>
            <p:spPr bwMode="auto">
              <a:xfrm>
                <a:off x="467544" y="1059582"/>
                <a:ext cx="7632848" cy="1404156"/>
              </a:xfrm>
              <a:prstGeom prst="rect">
                <a:avLst/>
              </a:prstGeom>
              <a:blipFill rotWithShape="1">
                <a:blip r:embed="rId4"/>
                <a:stretch>
                  <a:fillRect l="-240" t="-8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Subtitle 2"/>
              <p:cNvSpPr txBox="1">
                <a:spLocks/>
              </p:cNvSpPr>
              <p:nvPr/>
            </p:nvSpPr>
            <p:spPr bwMode="auto">
              <a:xfrm>
                <a:off x="467544" y="2571750"/>
                <a:ext cx="3736032" cy="22663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77916" tIns="38958" rIns="77916" bIns="38958" numCol="1" anchor="t" anchorCtr="0" compatLnSpc="1">
                <a:prstTxWarp prst="textNoShape">
                  <a:avLst/>
                </a:prstTxWarp>
                <a:normAutofit fontScale="62500" lnSpcReduction="20000"/>
              </a:bodyPr>
              <a:lstStyle>
                <a:lvl1pPr marL="229961" indent="-229961" algn="l" rtl="0" eaLnBrk="1" fontAlgn="base" hangingPunct="1">
                  <a:spcBef>
                    <a:spcPct val="50000"/>
                  </a:spcBef>
                  <a:spcAft>
                    <a:spcPct val="0"/>
                  </a:spcAft>
                  <a:buClr>
                    <a:schemeClr val="accent3"/>
                  </a:buClr>
                  <a:buChar char="•"/>
                  <a:defRPr sz="2000">
                    <a:solidFill>
                      <a:srgbClr val="3F4548"/>
                    </a:solidFill>
                    <a:latin typeface="+mn-lt"/>
                    <a:ea typeface="+mn-ea"/>
                    <a:cs typeface="+mn-cs"/>
                  </a:defRPr>
                </a:lvl1pPr>
                <a:lvl2pPr marL="611426" indent="-228609" algn="l" rtl="0" eaLnBrk="1" fontAlgn="base" hangingPunct="1">
                  <a:spcBef>
                    <a:spcPct val="50000"/>
                  </a:spcBef>
                  <a:spcAft>
                    <a:spcPct val="0"/>
                  </a:spcAft>
                  <a:buClr>
                    <a:schemeClr val="accent3"/>
                  </a:buClr>
                  <a:buChar char="–"/>
                  <a:defRPr sz="1700">
                    <a:solidFill>
                      <a:srgbClr val="3F4548"/>
                    </a:solidFill>
                    <a:latin typeface="+mn-lt"/>
                    <a:cs typeface="+mn-cs"/>
                  </a:defRPr>
                </a:lvl2pPr>
                <a:lvl3pPr marL="913082" indent="-148798" algn="l" rtl="0" eaLnBrk="1" fontAlgn="base" hangingPunct="1">
                  <a:spcBef>
                    <a:spcPct val="50000"/>
                  </a:spcBef>
                  <a:spcAft>
                    <a:spcPct val="0"/>
                  </a:spcAft>
                  <a:buClr>
                    <a:schemeClr val="accent3"/>
                  </a:buClr>
                  <a:buChar char="•"/>
                  <a:defRPr>
                    <a:solidFill>
                      <a:srgbClr val="3F4548"/>
                    </a:solidFill>
                    <a:latin typeface="+mn-lt"/>
                    <a:cs typeface="+mn-cs"/>
                  </a:defRPr>
                </a:lvl3pPr>
                <a:lvl4pPr marL="1221501" indent="-155562" algn="l" rtl="0" eaLnBrk="1" fontAlgn="base" hangingPunct="1">
                  <a:spcBef>
                    <a:spcPct val="50000"/>
                  </a:spcBef>
                  <a:spcAft>
                    <a:spcPct val="0"/>
                  </a:spcAft>
                  <a:buClr>
                    <a:schemeClr val="accent3"/>
                  </a:buClr>
                  <a:buChar char="–"/>
                  <a:defRPr sz="1400">
                    <a:solidFill>
                      <a:srgbClr val="3F4548"/>
                    </a:solidFill>
                    <a:latin typeface="+mn-lt"/>
                    <a:cs typeface="+mn-cs"/>
                  </a:defRPr>
                </a:lvl4pPr>
                <a:lvl5pPr marL="1527214" indent="-150152" algn="l" rtl="0" eaLnBrk="1" fontAlgn="base" hangingPunct="1">
                  <a:spcBef>
                    <a:spcPct val="50000"/>
                  </a:spcBef>
                  <a:spcAft>
                    <a:spcPct val="0"/>
                  </a:spcAft>
                  <a:buClr>
                    <a:schemeClr val="accent3"/>
                  </a:buClr>
                  <a:buFont typeface="Arial" pitchFamily="34" charset="0"/>
                  <a:buChar char="•"/>
                  <a:defRPr sz="1200">
                    <a:solidFill>
                      <a:srgbClr val="3F4548"/>
                    </a:solidFill>
                    <a:latin typeface="+mn-lt"/>
                    <a:cs typeface="+mn-cs"/>
                  </a:defRPr>
                </a:lvl5pPr>
                <a:lvl6pPr marL="1916796" indent="-150152"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378" indent="-150152"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5959" indent="-150152"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540" indent="-150152"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sz="2100" kern="0" dirty="0" smtClean="0"/>
                  <a:t>The forward swap rate is assumed to evolve according to geometric Brownian motion with a Black volatility </a:t>
                </a:r>
                <a14:m>
                  <m:oMath xmlns:m="http://schemas.openxmlformats.org/officeDocument/2006/math">
                    <m:sSub>
                      <m:sSubPr>
                        <m:ctrlPr>
                          <a:rPr lang="en-GB" sz="1900" i="1" kern="0" smtClean="0">
                            <a:latin typeface="Cambria Math" panose="02040503050406030204" pitchFamily="18" charset="0"/>
                          </a:rPr>
                        </m:ctrlPr>
                      </m:sSubPr>
                      <m:e>
                        <m:r>
                          <a:rPr lang="en-GB" sz="1900" i="1" kern="0" smtClean="0">
                            <a:latin typeface="Cambria Math"/>
                            <a:ea typeface="Cambria Math"/>
                          </a:rPr>
                          <m:t>𝜎</m:t>
                        </m:r>
                      </m:e>
                      <m:sub>
                        <m:r>
                          <a:rPr lang="en-GB" sz="1900" i="1" kern="0" smtClean="0">
                            <a:latin typeface="Cambria Math"/>
                          </a:rPr>
                          <m:t>𝐿𝑁</m:t>
                        </m:r>
                      </m:sub>
                    </m:sSub>
                  </m:oMath>
                </a14:m>
                <a:r>
                  <a:rPr lang="en-GB" sz="1900" kern="0" dirty="0" smtClean="0"/>
                  <a:t>.</a:t>
                </a:r>
              </a:p>
              <a:p>
                <a:r>
                  <a:rPr lang="en-GB" sz="2100" kern="0" dirty="0" smtClean="0"/>
                  <a:t>However, this valuation formula breaks down technically as it contains terms such as log(F/K) that are only defined for positive forward swap rates, F.</a:t>
                </a:r>
              </a:p>
              <a:p>
                <a:r>
                  <a:rPr lang="en-GB" sz="2100" kern="0" dirty="0" smtClean="0"/>
                  <a:t>The negative interest environment results in the need for an alternative to Black volatilities e.g. Normal volatilities.</a:t>
                </a:r>
              </a:p>
              <a:p>
                <a:pPr lvl="1" indent="-457200">
                  <a:buFont typeface="Arial" panose="020B0604020202020204" pitchFamily="34" charset="0"/>
                  <a:buChar char="•"/>
                </a:pPr>
                <a:endParaRPr lang="en-GB" sz="1300" kern="0" dirty="0"/>
              </a:p>
              <a:p>
                <a:pPr marL="628650" lvl="1" indent="-171450">
                  <a:buFont typeface="Arial" panose="020B0604020202020204" pitchFamily="34" charset="0"/>
                  <a:buChar char="•"/>
                </a:pPr>
                <a:endParaRPr lang="en-GB" sz="1200" kern="0" dirty="0" smtClean="0"/>
              </a:p>
              <a:p>
                <a:pPr marL="628650" lvl="1" indent="-171450">
                  <a:buFont typeface="Arial" panose="020B0604020202020204" pitchFamily="34" charset="0"/>
                  <a:buChar char="•"/>
                </a:pPr>
                <a:endParaRPr lang="en-GB" sz="1200" kern="0" dirty="0" smtClean="0"/>
              </a:p>
            </p:txBody>
          </p:sp>
        </mc:Choice>
        <mc:Fallback xmlns="">
          <p:sp>
            <p:nvSpPr>
              <p:cNvPr id="56" name="Subtitle 2"/>
              <p:cNvSpPr txBox="1">
                <a:spLocks noRot="1" noChangeAspect="1" noMove="1" noResize="1" noEditPoints="1" noAdjustHandles="1" noChangeArrowheads="1" noChangeShapeType="1" noTextEdit="1"/>
              </p:cNvSpPr>
              <p:nvPr/>
            </p:nvSpPr>
            <p:spPr bwMode="auto">
              <a:xfrm>
                <a:off x="467544" y="2571750"/>
                <a:ext cx="3736032" cy="2266302"/>
              </a:xfrm>
              <a:prstGeom prst="rect">
                <a:avLst/>
              </a:prstGeom>
              <a:blipFill rotWithShape="1">
                <a:blip r:embed="rId5"/>
                <a:stretch>
                  <a:fillRect l="-489" t="-2151" r="-97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17737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smtClean="0"/>
              <a:t>Drivers for recent behaviour</a:t>
            </a: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031207"/>
            <a:ext cx="6121400" cy="972592"/>
          </a:xfrm>
        </p:spPr>
        <p:txBody>
          <a:bodyPr/>
          <a:lstStyle/>
          <a:p>
            <a:r>
              <a:rPr lang="en-GB" dirty="0" smtClean="0"/>
              <a:t>Quantitative Easing and “flight to quality”</a:t>
            </a:r>
          </a:p>
          <a:p>
            <a:endParaRPr lang="en-GB" dirty="0" smtClean="0"/>
          </a:p>
          <a:p>
            <a:endParaRPr lang="en-GB" dirty="0"/>
          </a:p>
        </p:txBody>
      </p:sp>
    </p:spTree>
    <p:extLst>
      <p:ext uri="{BB962C8B-B14F-4D97-AF65-F5344CB8AC3E}">
        <p14:creationId xmlns:p14="http://schemas.microsoft.com/office/powerpoint/2010/main" val="30383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AntiTrust</a:t>
            </a:r>
            <a:r>
              <a:rPr lang="en-GB" dirty="0" smtClean="0"/>
              <a:t> Notice</a:t>
            </a:r>
            <a:endParaRPr lang="en-GB" dirty="0"/>
          </a:p>
        </p:txBody>
      </p:sp>
      <p:sp>
        <p:nvSpPr>
          <p:cNvPr id="3" name="Content Placeholder 2"/>
          <p:cNvSpPr>
            <a:spLocks noGrp="1"/>
          </p:cNvSpPr>
          <p:nvPr>
            <p:ph idx="1"/>
          </p:nvPr>
        </p:nvSpPr>
        <p:spPr/>
        <p:txBody>
          <a:bodyPr/>
          <a:lstStyle/>
          <a:p>
            <a:pPr marL="0" indent="0">
              <a:buNone/>
            </a:pPr>
            <a:r>
              <a:rPr lang="en-GB" sz="1600" dirty="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  </a:t>
            </a:r>
          </a:p>
          <a:p>
            <a:pPr marL="0" indent="0">
              <a:buNone/>
            </a:pPr>
            <a:r>
              <a:rPr lang="en-GB" sz="1600" dirty="0" smtClean="0"/>
              <a:t>Under </a:t>
            </a:r>
            <a:r>
              <a:rPr lang="en-GB" sz="1600" dirty="0"/>
              <a:t>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  </a:t>
            </a:r>
          </a:p>
          <a:p>
            <a:pPr marL="0" indent="0">
              <a:buNone/>
            </a:pPr>
            <a:r>
              <a:rPr lang="en-GB" sz="1600" dirty="0" smtClean="0"/>
              <a:t>It </a:t>
            </a:r>
            <a:r>
              <a:rPr lang="en-GB" sz="1600" dirty="0"/>
              <a:t>is the responsibility of all seminar participants to be aware of antitrust regulations, to prevent any written or verbal discussions that appear to violate these laws, and to adhere in every respect to the CAS antitrust compliance policy.</a:t>
            </a:r>
          </a:p>
          <a:p>
            <a:pPr marL="0" indent="0">
              <a:buNone/>
            </a:pPr>
            <a:endParaRPr lang="en-GB" sz="16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388790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95290" y="303610"/>
            <a:ext cx="8291512" cy="467940"/>
          </a:xfrm>
        </p:spPr>
        <p:txBody>
          <a:bodyPr/>
          <a:lstStyle/>
          <a:p>
            <a:r>
              <a:rPr lang="en-GB" dirty="0" smtClean="0">
                <a:solidFill>
                  <a:schemeClr val="accent3"/>
                </a:solidFill>
              </a:rPr>
              <a:t>Conventional Monetary Policy</a:t>
            </a:r>
            <a:endParaRPr lang="en-GB" dirty="0">
              <a:solidFill>
                <a:schemeClr val="accent3"/>
              </a:solidFill>
            </a:endParaRPr>
          </a:p>
        </p:txBody>
      </p:sp>
      <p:sp>
        <p:nvSpPr>
          <p:cNvPr id="65" name="TextBox 64"/>
          <p:cNvSpPr txBox="1"/>
          <p:nvPr/>
        </p:nvSpPr>
        <p:spPr bwMode="gray">
          <a:xfrm>
            <a:off x="433740" y="1136626"/>
            <a:ext cx="1378496"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b="0" dirty="0" smtClean="0">
                <a:solidFill>
                  <a:schemeClr val="bg1"/>
                </a:solidFill>
              </a:rPr>
              <a:t>Government</a:t>
            </a:r>
            <a:endParaRPr lang="en-US" b="0" dirty="0">
              <a:solidFill>
                <a:schemeClr val="bg1"/>
              </a:solidFill>
            </a:endParaRPr>
          </a:p>
        </p:txBody>
      </p:sp>
      <p:sp>
        <p:nvSpPr>
          <p:cNvPr id="68" name="TextBox 67"/>
          <p:cNvSpPr txBox="1"/>
          <p:nvPr/>
        </p:nvSpPr>
        <p:spPr bwMode="gray">
          <a:xfrm>
            <a:off x="425559" y="1096881"/>
            <a:ext cx="1440160"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400" b="0" dirty="0" smtClean="0">
                <a:solidFill>
                  <a:schemeClr val="bg1"/>
                </a:solidFill>
              </a:rPr>
              <a:t>Government</a:t>
            </a:r>
            <a:endParaRPr lang="en-US" b="0" dirty="0">
              <a:solidFill>
                <a:schemeClr val="bg1"/>
              </a:solidFill>
            </a:endParaRPr>
          </a:p>
        </p:txBody>
      </p:sp>
      <p:sp>
        <p:nvSpPr>
          <p:cNvPr id="83" name="TextBox 82"/>
          <p:cNvSpPr txBox="1"/>
          <p:nvPr/>
        </p:nvSpPr>
        <p:spPr bwMode="gray">
          <a:xfrm>
            <a:off x="3340007" y="4757178"/>
            <a:ext cx="2268252"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400" b="0" dirty="0" smtClean="0">
                <a:solidFill>
                  <a:schemeClr val="bg1"/>
                </a:solidFill>
              </a:rPr>
              <a:t>Aggregate Demand</a:t>
            </a:r>
            <a:endParaRPr lang="en-US" sz="1400" b="0" dirty="0">
              <a:solidFill>
                <a:schemeClr val="bg1"/>
              </a:solidFill>
            </a:endParaRPr>
          </a:p>
        </p:txBody>
      </p:sp>
      <p:sp>
        <p:nvSpPr>
          <p:cNvPr id="146" name="Oval 145"/>
          <p:cNvSpPr/>
          <p:nvPr/>
        </p:nvSpPr>
        <p:spPr>
          <a:xfrm>
            <a:off x="374626" y="911857"/>
            <a:ext cx="1437610" cy="563323"/>
          </a:xfrm>
          <a:prstGeom prst="ellipse">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Government</a:t>
            </a:r>
            <a:endParaRPr lang="en-GB" sz="1050" b="1" dirty="0">
              <a:solidFill>
                <a:schemeClr val="tx1"/>
              </a:solidFill>
            </a:endParaRPr>
          </a:p>
        </p:txBody>
      </p:sp>
      <p:sp>
        <p:nvSpPr>
          <p:cNvPr id="147" name="Oval 146"/>
          <p:cNvSpPr/>
          <p:nvPr/>
        </p:nvSpPr>
        <p:spPr>
          <a:xfrm>
            <a:off x="6804248" y="894357"/>
            <a:ext cx="1440160" cy="914400"/>
          </a:xfrm>
          <a:prstGeom prst="ellipse">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Open Market Operations</a:t>
            </a:r>
          </a:p>
        </p:txBody>
      </p:sp>
      <p:sp>
        <p:nvSpPr>
          <p:cNvPr id="148" name="Rectangle 147"/>
          <p:cNvSpPr/>
          <p:nvPr/>
        </p:nvSpPr>
        <p:spPr>
          <a:xfrm>
            <a:off x="3469728" y="1344583"/>
            <a:ext cx="1944216" cy="87180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Central Bank</a:t>
            </a:r>
          </a:p>
        </p:txBody>
      </p:sp>
      <p:sp>
        <p:nvSpPr>
          <p:cNvPr id="149" name="Rectangle 148"/>
          <p:cNvSpPr/>
          <p:nvPr/>
        </p:nvSpPr>
        <p:spPr>
          <a:xfrm>
            <a:off x="1173495" y="1755621"/>
            <a:ext cx="1368152" cy="432048"/>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Inflation Target</a:t>
            </a:r>
            <a:endParaRPr lang="en-GB" sz="1200" b="1" dirty="0">
              <a:solidFill>
                <a:schemeClr val="tx1"/>
              </a:solidFill>
            </a:endParaRPr>
          </a:p>
        </p:txBody>
      </p:sp>
      <p:grpSp>
        <p:nvGrpSpPr>
          <p:cNvPr id="155" name="Group 154"/>
          <p:cNvGrpSpPr/>
          <p:nvPr/>
        </p:nvGrpSpPr>
        <p:grpSpPr>
          <a:xfrm>
            <a:off x="497567" y="3291830"/>
            <a:ext cx="8220874" cy="360040"/>
            <a:chOff x="497567" y="3291830"/>
            <a:chExt cx="8220874" cy="360040"/>
          </a:xfrm>
        </p:grpSpPr>
        <p:sp>
          <p:nvSpPr>
            <p:cNvPr id="150" name="Rectangle 149"/>
            <p:cNvSpPr/>
            <p:nvPr/>
          </p:nvSpPr>
          <p:spPr>
            <a:xfrm>
              <a:off x="497567" y="3291830"/>
              <a:ext cx="1554153" cy="36004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Consumption</a:t>
              </a:r>
              <a:endParaRPr lang="en-GB" sz="1200" b="1" dirty="0">
                <a:solidFill>
                  <a:schemeClr val="tx1"/>
                </a:solidFill>
              </a:endParaRPr>
            </a:p>
          </p:txBody>
        </p:sp>
        <p:sp>
          <p:nvSpPr>
            <p:cNvPr id="151" name="Rectangle 150"/>
            <p:cNvSpPr/>
            <p:nvPr/>
          </p:nvSpPr>
          <p:spPr>
            <a:xfrm>
              <a:off x="2183210" y="3291830"/>
              <a:ext cx="1554153" cy="36004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Investment</a:t>
              </a:r>
              <a:endParaRPr lang="en-GB" sz="1200" b="1" dirty="0">
                <a:solidFill>
                  <a:schemeClr val="tx1"/>
                </a:solidFill>
              </a:endParaRPr>
            </a:p>
          </p:txBody>
        </p:sp>
        <p:sp>
          <p:nvSpPr>
            <p:cNvPr id="152" name="Rectangle 151"/>
            <p:cNvSpPr/>
            <p:nvPr/>
          </p:nvSpPr>
          <p:spPr>
            <a:xfrm>
              <a:off x="3851920" y="3291830"/>
              <a:ext cx="1554153" cy="36004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Asset Prices</a:t>
              </a:r>
              <a:endParaRPr lang="en-GB" sz="1200" b="1" dirty="0">
                <a:solidFill>
                  <a:schemeClr val="tx1"/>
                </a:solidFill>
              </a:endParaRPr>
            </a:p>
          </p:txBody>
        </p:sp>
        <p:sp>
          <p:nvSpPr>
            <p:cNvPr id="153" name="Rectangle 152"/>
            <p:cNvSpPr/>
            <p:nvPr/>
          </p:nvSpPr>
          <p:spPr>
            <a:xfrm>
              <a:off x="5508104" y="3291830"/>
              <a:ext cx="1554153" cy="36004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Exchange Rate</a:t>
              </a:r>
              <a:endParaRPr lang="en-GB" sz="1200" b="1" dirty="0">
                <a:solidFill>
                  <a:schemeClr val="tx1"/>
                </a:solidFill>
              </a:endParaRPr>
            </a:p>
          </p:txBody>
        </p:sp>
        <p:sp>
          <p:nvSpPr>
            <p:cNvPr id="154" name="Rectangle 153"/>
            <p:cNvSpPr/>
            <p:nvPr/>
          </p:nvSpPr>
          <p:spPr>
            <a:xfrm>
              <a:off x="7164288" y="3291830"/>
              <a:ext cx="1554153" cy="36004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Confidence</a:t>
              </a:r>
              <a:endParaRPr lang="en-GB" sz="1200" b="1" dirty="0">
                <a:solidFill>
                  <a:schemeClr val="tx1"/>
                </a:solidFill>
              </a:endParaRPr>
            </a:p>
          </p:txBody>
        </p:sp>
      </p:grpSp>
      <p:cxnSp>
        <p:nvCxnSpPr>
          <p:cNvPr id="157" name="Straight Arrow Connector 156"/>
          <p:cNvCxnSpPr>
            <a:stCxn id="65" idx="2"/>
            <a:endCxn id="149" idx="0"/>
          </p:cNvCxnSpPr>
          <p:nvPr/>
        </p:nvCxnSpPr>
        <p:spPr>
          <a:xfrm>
            <a:off x="1122988" y="1475180"/>
            <a:ext cx="734583" cy="28044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1" name="Straight Arrow Connector 160"/>
          <p:cNvCxnSpPr>
            <a:stCxn id="149" idx="3"/>
            <a:endCxn id="148" idx="1"/>
          </p:cNvCxnSpPr>
          <p:nvPr/>
        </p:nvCxnSpPr>
        <p:spPr>
          <a:xfrm flipV="1">
            <a:off x="2541647" y="1780483"/>
            <a:ext cx="928081" cy="1911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5" name="Curved Connector 164"/>
          <p:cNvCxnSpPr>
            <a:stCxn id="148" idx="3"/>
            <a:endCxn id="147" idx="2"/>
          </p:cNvCxnSpPr>
          <p:nvPr/>
        </p:nvCxnSpPr>
        <p:spPr>
          <a:xfrm flipV="1">
            <a:off x="5413944" y="1351557"/>
            <a:ext cx="1390304" cy="428926"/>
          </a:xfrm>
          <a:prstGeom prst="curvedConnector3">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3868982" y="3795886"/>
            <a:ext cx="1508241" cy="504056"/>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Aggregate Demand</a:t>
            </a:r>
            <a:endParaRPr lang="en-GB" sz="1200" b="1" dirty="0">
              <a:solidFill>
                <a:schemeClr val="tx1"/>
              </a:solidFill>
            </a:endParaRPr>
          </a:p>
        </p:txBody>
      </p:sp>
      <p:sp>
        <p:nvSpPr>
          <p:cNvPr id="170" name="Rectangle 169"/>
          <p:cNvSpPr/>
          <p:nvPr/>
        </p:nvSpPr>
        <p:spPr>
          <a:xfrm>
            <a:off x="6355771" y="4125763"/>
            <a:ext cx="1453998" cy="54006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Unemployment</a:t>
            </a:r>
            <a:endParaRPr lang="en-GB" sz="1200" b="1" dirty="0">
              <a:solidFill>
                <a:schemeClr val="tx1"/>
              </a:solidFill>
            </a:endParaRPr>
          </a:p>
        </p:txBody>
      </p:sp>
      <p:sp>
        <p:nvSpPr>
          <p:cNvPr id="171" name="Rectangle 170"/>
          <p:cNvSpPr/>
          <p:nvPr/>
        </p:nvSpPr>
        <p:spPr>
          <a:xfrm>
            <a:off x="1520921" y="4125044"/>
            <a:ext cx="1440160" cy="54006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Inflation</a:t>
            </a:r>
            <a:endParaRPr lang="en-GB" sz="1200" b="1" dirty="0">
              <a:solidFill>
                <a:schemeClr val="tx1"/>
              </a:solidFill>
            </a:endParaRPr>
          </a:p>
        </p:txBody>
      </p:sp>
      <p:sp>
        <p:nvSpPr>
          <p:cNvPr id="174" name="Rectangle 173"/>
          <p:cNvSpPr/>
          <p:nvPr/>
        </p:nvSpPr>
        <p:spPr>
          <a:xfrm>
            <a:off x="3822627" y="2491029"/>
            <a:ext cx="1440160" cy="54006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Interest Rates</a:t>
            </a:r>
            <a:endParaRPr lang="en-GB" sz="1200" b="1" dirty="0">
              <a:solidFill>
                <a:schemeClr val="tx1"/>
              </a:solidFill>
            </a:endParaRPr>
          </a:p>
        </p:txBody>
      </p:sp>
      <p:cxnSp>
        <p:nvCxnSpPr>
          <p:cNvPr id="181" name="Straight Arrow Connector 180"/>
          <p:cNvCxnSpPr>
            <a:stCxn id="174" idx="3"/>
            <a:endCxn id="154" idx="0"/>
          </p:cNvCxnSpPr>
          <p:nvPr/>
        </p:nvCxnSpPr>
        <p:spPr>
          <a:xfrm>
            <a:off x="5262787" y="2761059"/>
            <a:ext cx="2678578" cy="5307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4" idx="2"/>
            <a:endCxn id="153" idx="0"/>
          </p:cNvCxnSpPr>
          <p:nvPr/>
        </p:nvCxnSpPr>
        <p:spPr>
          <a:xfrm>
            <a:off x="4542707" y="3031089"/>
            <a:ext cx="1742474" cy="26074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74" idx="2"/>
          </p:cNvCxnSpPr>
          <p:nvPr/>
        </p:nvCxnSpPr>
        <p:spPr>
          <a:xfrm>
            <a:off x="4542707" y="3031089"/>
            <a:ext cx="217986" cy="26074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74" idx="2"/>
            <a:endCxn id="151" idx="0"/>
          </p:cNvCxnSpPr>
          <p:nvPr/>
        </p:nvCxnSpPr>
        <p:spPr>
          <a:xfrm flipH="1">
            <a:off x="2960287" y="3031089"/>
            <a:ext cx="1582420" cy="26074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74" idx="1"/>
            <a:endCxn id="150" idx="0"/>
          </p:cNvCxnSpPr>
          <p:nvPr/>
        </p:nvCxnSpPr>
        <p:spPr>
          <a:xfrm flipH="1">
            <a:off x="1274644" y="2761059"/>
            <a:ext cx="2547983" cy="5307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8" name="Down Arrow 197"/>
          <p:cNvSpPr/>
          <p:nvPr/>
        </p:nvSpPr>
        <p:spPr>
          <a:xfrm>
            <a:off x="4133896" y="2222966"/>
            <a:ext cx="668083" cy="226040"/>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cxnSp>
        <p:nvCxnSpPr>
          <p:cNvPr id="209" name="Straight Arrow Connector 208"/>
          <p:cNvCxnSpPr/>
          <p:nvPr/>
        </p:nvCxnSpPr>
        <p:spPr>
          <a:xfrm>
            <a:off x="5413944" y="4047914"/>
            <a:ext cx="1648313" cy="81297"/>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69" idx="1"/>
          </p:cNvCxnSpPr>
          <p:nvPr/>
        </p:nvCxnSpPr>
        <p:spPr>
          <a:xfrm flipH="1">
            <a:off x="2197221" y="4047914"/>
            <a:ext cx="1671761" cy="81297"/>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50" idx="2"/>
            <a:endCxn id="169" idx="1"/>
          </p:cNvCxnSpPr>
          <p:nvPr/>
        </p:nvCxnSpPr>
        <p:spPr>
          <a:xfrm>
            <a:off x="1274644" y="3651870"/>
            <a:ext cx="2594338" cy="39604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51" idx="2"/>
            <a:endCxn id="169" idx="1"/>
          </p:cNvCxnSpPr>
          <p:nvPr/>
        </p:nvCxnSpPr>
        <p:spPr>
          <a:xfrm>
            <a:off x="2960287" y="3651870"/>
            <a:ext cx="908695" cy="39604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54" idx="2"/>
            <a:endCxn id="169" idx="3"/>
          </p:cNvCxnSpPr>
          <p:nvPr/>
        </p:nvCxnSpPr>
        <p:spPr>
          <a:xfrm flipH="1">
            <a:off x="5377223" y="3651870"/>
            <a:ext cx="2564142" cy="39604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53" idx="2"/>
            <a:endCxn id="169" idx="3"/>
          </p:cNvCxnSpPr>
          <p:nvPr/>
        </p:nvCxnSpPr>
        <p:spPr>
          <a:xfrm flipH="1">
            <a:off x="5377223" y="3651870"/>
            <a:ext cx="907958" cy="39604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52" idx="2"/>
            <a:endCxn id="169" idx="0"/>
          </p:cNvCxnSpPr>
          <p:nvPr/>
        </p:nvCxnSpPr>
        <p:spPr>
          <a:xfrm flipH="1">
            <a:off x="4623103" y="3651870"/>
            <a:ext cx="5894" cy="14401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71" idx="3"/>
            <a:endCxn id="170" idx="1"/>
          </p:cNvCxnSpPr>
          <p:nvPr/>
        </p:nvCxnSpPr>
        <p:spPr>
          <a:xfrm>
            <a:off x="2961081" y="4395074"/>
            <a:ext cx="3394690" cy="71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1" idx="3"/>
          </p:cNvCxnSpPr>
          <p:nvPr/>
        </p:nvCxnSpPr>
        <p:spPr>
          <a:xfrm>
            <a:off x="2961081" y="4395074"/>
            <a:ext cx="3414394" cy="719"/>
          </a:xfrm>
          <a:prstGeom prst="straightConnector1">
            <a:avLst/>
          </a:prstGeom>
          <a:ln w="19050" cmpd="sng">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2424679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281166" cy="593954"/>
          </a:xfrm>
        </p:spPr>
        <p:txBody>
          <a:bodyPr/>
          <a:lstStyle/>
          <a:p>
            <a:r>
              <a:rPr lang="en-GB" dirty="0" smtClean="0">
                <a:solidFill>
                  <a:schemeClr val="accent3"/>
                </a:solidFill>
              </a:rPr>
              <a:t>In a Perfect world:</a:t>
            </a:r>
            <a:endParaRPr lang="en-US" dirty="0">
              <a:solidFill>
                <a:schemeClr val="accent3"/>
              </a:solidFill>
            </a:endParaRPr>
          </a:p>
        </p:txBody>
      </p:sp>
      <p:sp>
        <p:nvSpPr>
          <p:cNvPr id="4" name="Rectangle 3"/>
          <p:cNvSpPr/>
          <p:nvPr/>
        </p:nvSpPr>
        <p:spPr>
          <a:xfrm>
            <a:off x="2621970" y="1968062"/>
            <a:ext cx="2664296" cy="81009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9552" y="897564"/>
            <a:ext cx="2016224" cy="432048"/>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31840" y="873008"/>
            <a:ext cx="2016224" cy="540060"/>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555776" y="1005576"/>
            <a:ext cx="576064" cy="270030"/>
          </a:xfrm>
          <a:prstGeom prst="righ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bwMode="gray">
          <a:xfrm>
            <a:off x="1099456" y="951611"/>
            <a:ext cx="896416"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Crisis</a:t>
            </a:r>
            <a:endParaRPr lang="en-US" b="0" dirty="0"/>
          </a:p>
        </p:txBody>
      </p:sp>
      <p:sp>
        <p:nvSpPr>
          <p:cNvPr id="9" name="TextBox 8"/>
          <p:cNvSpPr txBox="1"/>
          <p:nvPr/>
        </p:nvSpPr>
        <p:spPr bwMode="gray">
          <a:xfrm>
            <a:off x="3347864" y="1005576"/>
            <a:ext cx="1584176"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Fall in AD</a:t>
            </a:r>
            <a:endParaRPr lang="en-US" sz="1600" b="0" dirty="0"/>
          </a:p>
        </p:txBody>
      </p:sp>
      <p:sp>
        <p:nvSpPr>
          <p:cNvPr id="10" name="Rounded Rectangle 9"/>
          <p:cNvSpPr/>
          <p:nvPr/>
        </p:nvSpPr>
        <p:spPr>
          <a:xfrm>
            <a:off x="5821635" y="897564"/>
            <a:ext cx="2304256" cy="515504"/>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bwMode="gray">
          <a:xfrm>
            <a:off x="6228184" y="1005576"/>
            <a:ext cx="1872208"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Output Gap</a:t>
            </a:r>
            <a:endParaRPr lang="en-US" sz="1600" b="0" dirty="0"/>
          </a:p>
        </p:txBody>
      </p:sp>
      <p:sp>
        <p:nvSpPr>
          <p:cNvPr id="12" name="Rounded Rectangle 11"/>
          <p:cNvSpPr/>
          <p:nvPr/>
        </p:nvSpPr>
        <p:spPr>
          <a:xfrm>
            <a:off x="6228184" y="1987484"/>
            <a:ext cx="1820963" cy="706724"/>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bwMode="gray">
          <a:xfrm>
            <a:off x="6408204" y="1987484"/>
            <a:ext cx="1512168" cy="584775"/>
          </a:xfrm>
          <a:prstGeom prst="rect">
            <a:avLst/>
          </a:prstGeom>
          <a:solidFill>
            <a:schemeClr val="accent4"/>
          </a:solidFill>
          <a:ln>
            <a:noFill/>
          </a:ln>
          <a:effectLst/>
          <a:extLst/>
        </p:spPr>
        <p:txBody>
          <a:bodyPr wrap="square" rtlCol="0">
            <a:spAutoFit/>
          </a:bodyPr>
          <a:lstStyle/>
          <a:p>
            <a:pPr algn="l"/>
            <a:r>
              <a:rPr lang="en-GB" sz="1600" b="0" dirty="0" smtClean="0"/>
              <a:t>Inflation below target</a:t>
            </a:r>
            <a:endParaRPr lang="en-US" sz="1600" b="0" dirty="0"/>
          </a:p>
        </p:txBody>
      </p:sp>
      <p:sp>
        <p:nvSpPr>
          <p:cNvPr id="15" name="Right Arrow 14"/>
          <p:cNvSpPr/>
          <p:nvPr/>
        </p:nvSpPr>
        <p:spPr>
          <a:xfrm>
            <a:off x="5148065" y="1005576"/>
            <a:ext cx="673571" cy="324036"/>
          </a:xfrm>
          <a:prstGeom prst="righ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7308304" y="1413067"/>
            <a:ext cx="0" cy="510611"/>
          </a:xfrm>
          <a:prstGeom prst="straightConnector1">
            <a:avLst/>
          </a:prstGeom>
          <a:ln w="9525">
            <a:solidFill>
              <a:srgbClr val="009BE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gray">
          <a:xfrm>
            <a:off x="2699792" y="2109433"/>
            <a:ext cx="2232248" cy="584775"/>
          </a:xfrm>
          <a:prstGeom prst="rect">
            <a:avLst/>
          </a:prstGeom>
          <a:solidFill>
            <a:schemeClr val="accent4"/>
          </a:solidFill>
          <a:ln>
            <a:noFill/>
          </a:ln>
          <a:effectLst/>
          <a:extLst/>
        </p:spPr>
        <p:txBody>
          <a:bodyPr wrap="square" rtlCol="0">
            <a:spAutoFit/>
          </a:bodyPr>
          <a:lstStyle/>
          <a:p>
            <a:pPr algn="ctr"/>
            <a:r>
              <a:rPr lang="en-GB" sz="1600" b="0" dirty="0" smtClean="0"/>
              <a:t>Central Banks cut interest rates</a:t>
            </a:r>
            <a:endParaRPr lang="en-US" sz="1600" b="0" dirty="0"/>
          </a:p>
        </p:txBody>
      </p:sp>
      <p:sp>
        <p:nvSpPr>
          <p:cNvPr id="21" name="Rectangle 20"/>
          <p:cNvSpPr/>
          <p:nvPr/>
        </p:nvSpPr>
        <p:spPr>
          <a:xfrm>
            <a:off x="2267745" y="3164397"/>
            <a:ext cx="3442245" cy="450994"/>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4657304" y="3226955"/>
            <a:ext cx="576064" cy="303839"/>
          </a:xfrm>
          <a:prstGeom prst="upArrow">
            <a:avLst/>
          </a:prstGeom>
          <a:solidFill>
            <a:schemeClr val="accent2"/>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TextBox 23"/>
          <p:cNvSpPr txBox="1"/>
          <p:nvPr/>
        </p:nvSpPr>
        <p:spPr bwMode="gray">
          <a:xfrm>
            <a:off x="2533117" y="3204739"/>
            <a:ext cx="2160240" cy="369332"/>
          </a:xfrm>
          <a:prstGeom prst="rect">
            <a:avLst/>
          </a:prstGeom>
          <a:solidFill>
            <a:schemeClr val="accent4"/>
          </a:solidFill>
          <a:ln>
            <a:noFill/>
          </a:ln>
          <a:effectLst/>
          <a:extLst/>
        </p:spPr>
        <p:txBody>
          <a:bodyPr wrap="square" rtlCol="0">
            <a:spAutoFit/>
          </a:bodyPr>
          <a:lstStyle/>
          <a:p>
            <a:pPr algn="l"/>
            <a:r>
              <a:rPr lang="en-GB" dirty="0"/>
              <a:t>Aggregate</a:t>
            </a:r>
            <a:r>
              <a:rPr lang="en-GB" sz="1600" b="0" dirty="0" smtClean="0"/>
              <a:t> </a:t>
            </a:r>
            <a:r>
              <a:rPr lang="en-GB" b="0" dirty="0" smtClean="0"/>
              <a:t>Demand</a:t>
            </a:r>
            <a:endParaRPr lang="en-US" b="0" dirty="0"/>
          </a:p>
        </p:txBody>
      </p:sp>
      <p:cxnSp>
        <p:nvCxnSpPr>
          <p:cNvPr id="26" name="Straight Arrow Connector 25"/>
          <p:cNvCxnSpPr/>
          <p:nvPr/>
        </p:nvCxnSpPr>
        <p:spPr>
          <a:xfrm>
            <a:off x="899592" y="2778152"/>
            <a:ext cx="0" cy="0"/>
          </a:xfrm>
          <a:prstGeom prst="straightConnector1">
            <a:avLst/>
          </a:prstGeom>
          <a:ln w="9525">
            <a:solidFill>
              <a:srgbClr val="009BE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7" name="Down Arrow 26"/>
          <p:cNvSpPr/>
          <p:nvPr/>
        </p:nvSpPr>
        <p:spPr>
          <a:xfrm>
            <a:off x="7138666" y="1413068"/>
            <a:ext cx="313655" cy="574416"/>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3020527">
            <a:off x="5492084" y="1225867"/>
            <a:ext cx="284600" cy="948817"/>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0800000">
            <a:off x="5316760" y="2199443"/>
            <a:ext cx="887351" cy="258558"/>
          </a:xfrm>
          <a:prstGeom prst="righ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3635896" y="2733768"/>
            <a:ext cx="636444" cy="430629"/>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28206" y="3937579"/>
            <a:ext cx="2491345" cy="438581"/>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3783918" y="3624581"/>
            <a:ext cx="540060" cy="309697"/>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bwMode="gray">
          <a:xfrm>
            <a:off x="3116239" y="4029912"/>
            <a:ext cx="2031825" cy="338554"/>
          </a:xfrm>
          <a:prstGeom prst="rect">
            <a:avLst/>
          </a:prstGeom>
          <a:solidFill>
            <a:schemeClr val="accent4"/>
          </a:solidFill>
          <a:ln>
            <a:noFill/>
          </a:ln>
          <a:effectLst/>
          <a:extLst/>
        </p:spPr>
        <p:txBody>
          <a:bodyPr wrap="square" rtlCol="0">
            <a:spAutoFit/>
          </a:bodyPr>
          <a:lstStyle/>
          <a:p>
            <a:pPr algn="l"/>
            <a:r>
              <a:rPr lang="en-GB" sz="1600" b="0" dirty="0" smtClean="0"/>
              <a:t>Close output gap</a:t>
            </a:r>
            <a:endParaRPr lang="en-US" sz="1600" b="0" dirty="0"/>
          </a:p>
        </p:txBody>
      </p:sp>
      <p:sp>
        <p:nvSpPr>
          <p:cNvPr id="39" name="Rectangle 38"/>
          <p:cNvSpPr/>
          <p:nvPr/>
        </p:nvSpPr>
        <p:spPr>
          <a:xfrm>
            <a:off x="6408204" y="3779429"/>
            <a:ext cx="1944216" cy="742925"/>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bwMode="gray">
          <a:xfrm>
            <a:off x="6614864" y="3937579"/>
            <a:ext cx="1584176" cy="584775"/>
          </a:xfrm>
          <a:prstGeom prst="rect">
            <a:avLst/>
          </a:prstGeom>
          <a:solidFill>
            <a:schemeClr val="accent4"/>
          </a:solidFill>
          <a:ln>
            <a:noFill/>
          </a:ln>
          <a:effectLst/>
          <a:extLst/>
        </p:spPr>
        <p:txBody>
          <a:bodyPr wrap="square" rtlCol="0">
            <a:spAutoFit/>
          </a:bodyPr>
          <a:lstStyle/>
          <a:p>
            <a:pPr algn="l"/>
            <a:r>
              <a:rPr lang="en-GB" sz="1600" b="0" dirty="0" smtClean="0"/>
              <a:t>Inflation back to target</a:t>
            </a:r>
            <a:endParaRPr lang="en-US" sz="1600" b="0" dirty="0"/>
          </a:p>
        </p:txBody>
      </p:sp>
      <p:sp>
        <p:nvSpPr>
          <p:cNvPr id="41" name="Notched Right Arrow 40"/>
          <p:cNvSpPr/>
          <p:nvPr/>
        </p:nvSpPr>
        <p:spPr>
          <a:xfrm>
            <a:off x="5233368" y="4061237"/>
            <a:ext cx="1174836" cy="222591"/>
          </a:xfrm>
          <a:prstGeom prst="notchedRigh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E8DA6AF-1811-4E27-A96F-54109F1D0275}" type="slidenum">
              <a:rPr lang="en-GB" smtClean="0"/>
              <a:pPr/>
              <a:t>21</a:t>
            </a:fld>
            <a:endParaRPr lang="en-GB"/>
          </a:p>
        </p:txBody>
      </p:sp>
    </p:spTree>
    <p:extLst>
      <p:ext uri="{BB962C8B-B14F-4D97-AF65-F5344CB8AC3E}">
        <p14:creationId xmlns:p14="http://schemas.microsoft.com/office/powerpoint/2010/main" val="417812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9822"/>
            <a:ext cx="8229600" cy="470898"/>
          </a:xfrm>
        </p:spPr>
        <p:txBody>
          <a:bodyPr/>
          <a:lstStyle/>
          <a:p>
            <a:r>
              <a:rPr lang="en-GB" dirty="0" smtClean="0">
                <a:solidFill>
                  <a:schemeClr val="accent3"/>
                </a:solidFill>
              </a:rPr>
              <a:t>What did Central Banks do during the 2008-09 financial crisis?</a:t>
            </a:r>
            <a:endParaRPr lang="en-US" dirty="0">
              <a:solidFill>
                <a:schemeClr val="accent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059582"/>
            <a:ext cx="6298538" cy="3544210"/>
          </a:xfrm>
          <a:prstGeom prst="rect">
            <a:avLst/>
          </a:prstGeom>
        </p:spPr>
      </p:pic>
      <p:sp>
        <p:nvSpPr>
          <p:cNvPr id="2" name="Slide Number Placeholder 1"/>
          <p:cNvSpPr>
            <a:spLocks noGrp="1"/>
          </p:cNvSpPr>
          <p:nvPr>
            <p:ph type="sldNum" sz="quarter" idx="12"/>
          </p:nvPr>
        </p:nvSpPr>
        <p:spPr/>
        <p:txBody>
          <a:bodyPr/>
          <a:lstStyle/>
          <a:p>
            <a:fld id="{FE8DA6AF-1811-4E27-A96F-54109F1D0275}" type="slidenum">
              <a:rPr lang="en-GB" smtClean="0"/>
              <a:pPr/>
              <a:t>22</a:t>
            </a:fld>
            <a:endParaRPr lang="en-GB"/>
          </a:p>
        </p:txBody>
      </p:sp>
    </p:spTree>
    <p:extLst>
      <p:ext uri="{BB962C8B-B14F-4D97-AF65-F5344CB8AC3E}">
        <p14:creationId xmlns:p14="http://schemas.microsoft.com/office/powerpoint/2010/main" val="1124003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1"/>
            <a:ext cx="8244630" cy="611956"/>
          </a:xfrm>
        </p:spPr>
        <p:txBody>
          <a:bodyPr/>
          <a:lstStyle/>
          <a:p>
            <a:r>
              <a:rPr lang="en-GB" dirty="0" smtClean="0">
                <a:solidFill>
                  <a:schemeClr val="accent3"/>
                </a:solidFill>
              </a:rPr>
              <a:t>Problems:</a:t>
            </a:r>
            <a:endParaRPr lang="en-US" dirty="0">
              <a:solidFill>
                <a:schemeClr val="accent3"/>
              </a:solidFill>
            </a:endParaRPr>
          </a:p>
        </p:txBody>
      </p:sp>
      <p:sp>
        <p:nvSpPr>
          <p:cNvPr id="4" name="Rectangle 3"/>
          <p:cNvSpPr/>
          <p:nvPr/>
        </p:nvSpPr>
        <p:spPr>
          <a:xfrm>
            <a:off x="2555776" y="843558"/>
            <a:ext cx="3600400" cy="594066"/>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Box 4"/>
          <p:cNvSpPr txBox="1"/>
          <p:nvPr/>
        </p:nvSpPr>
        <p:spPr bwMode="gray">
          <a:xfrm>
            <a:off x="2843808" y="1013633"/>
            <a:ext cx="3024336"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Central bank cuts bank rate</a:t>
            </a:r>
            <a:endParaRPr lang="en-US" sz="1600" b="0" dirty="0"/>
          </a:p>
        </p:txBody>
      </p:sp>
      <p:sp>
        <p:nvSpPr>
          <p:cNvPr id="6" name="Rounded Rectangle 5"/>
          <p:cNvSpPr/>
          <p:nvPr/>
        </p:nvSpPr>
        <p:spPr>
          <a:xfrm>
            <a:off x="313184" y="2033868"/>
            <a:ext cx="2098576" cy="810090"/>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bwMode="gray">
          <a:xfrm>
            <a:off x="611560" y="2012961"/>
            <a:ext cx="1656184" cy="83099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Arbitrage mechanism Impaired</a:t>
            </a:r>
            <a:endParaRPr lang="en-US" sz="1600" b="0" dirty="0"/>
          </a:p>
        </p:txBody>
      </p:sp>
      <p:sp>
        <p:nvSpPr>
          <p:cNvPr id="10" name="Rectangle 9"/>
          <p:cNvSpPr/>
          <p:nvPr/>
        </p:nvSpPr>
        <p:spPr>
          <a:xfrm>
            <a:off x="2717794" y="1930464"/>
            <a:ext cx="1656184" cy="267852"/>
          </a:xfrm>
          <a:prstGeom prst="rect">
            <a:avLst/>
          </a:prstGeom>
          <a:solidFill>
            <a:srgbClr val="009BE1"/>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17794" y="2397320"/>
            <a:ext cx="1656184" cy="240849"/>
          </a:xfrm>
          <a:prstGeom prst="rect">
            <a:avLst/>
          </a:prstGeom>
          <a:solidFill>
            <a:srgbClr val="009BE1"/>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3165816"/>
            <a:ext cx="2674640" cy="54006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87591" y="3165816"/>
            <a:ext cx="2952328" cy="514690"/>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75856" y="4060181"/>
            <a:ext cx="2520280" cy="594066"/>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bwMode="gray">
          <a:xfrm>
            <a:off x="3545886" y="4083072"/>
            <a:ext cx="2088232"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GB" sz="1600" b="0" dirty="0" smtClean="0"/>
              <a:t>Cannot increase demand enough</a:t>
            </a:r>
            <a:endParaRPr lang="en-US" sz="1600" b="0" dirty="0"/>
          </a:p>
        </p:txBody>
      </p:sp>
      <p:sp>
        <p:nvSpPr>
          <p:cNvPr id="16" name="TextBox 15"/>
          <p:cNvSpPr txBox="1"/>
          <p:nvPr/>
        </p:nvSpPr>
        <p:spPr bwMode="gray">
          <a:xfrm>
            <a:off x="2717794" y="1937432"/>
            <a:ext cx="1998222" cy="338554"/>
          </a:xfrm>
          <a:prstGeom prst="rect">
            <a:avLst/>
          </a:prstGeom>
          <a:solidFill>
            <a:schemeClr val="accent4"/>
          </a:solidFill>
          <a:ln>
            <a:noFill/>
          </a:ln>
          <a:effectLst/>
          <a:extLst/>
        </p:spPr>
        <p:txBody>
          <a:bodyPr wrap="square" rtlCol="0">
            <a:spAutoFit/>
          </a:bodyPr>
          <a:lstStyle/>
          <a:p>
            <a:pPr algn="l"/>
            <a:r>
              <a:rPr lang="en-GB" sz="1600" b="0" dirty="0" smtClean="0"/>
              <a:t>Financial crisis</a:t>
            </a:r>
            <a:endParaRPr lang="en-US" sz="1600" b="0" dirty="0"/>
          </a:p>
        </p:txBody>
      </p:sp>
      <p:sp>
        <p:nvSpPr>
          <p:cNvPr id="17" name="TextBox 16"/>
          <p:cNvSpPr txBox="1"/>
          <p:nvPr/>
        </p:nvSpPr>
        <p:spPr bwMode="gray">
          <a:xfrm>
            <a:off x="2699792" y="2397319"/>
            <a:ext cx="2016224" cy="338554"/>
          </a:xfrm>
          <a:prstGeom prst="rect">
            <a:avLst/>
          </a:prstGeom>
          <a:solidFill>
            <a:schemeClr val="accent4"/>
          </a:solidFill>
          <a:ln>
            <a:noFill/>
          </a:ln>
          <a:effectLst/>
          <a:extLst/>
        </p:spPr>
        <p:txBody>
          <a:bodyPr wrap="square" rtlCol="0">
            <a:spAutoFit/>
          </a:bodyPr>
          <a:lstStyle/>
          <a:p>
            <a:pPr algn="l"/>
            <a:r>
              <a:rPr lang="en-GB" sz="1600" b="0" dirty="0"/>
              <a:t>I</a:t>
            </a:r>
            <a:r>
              <a:rPr lang="en-GB" sz="1600" b="0" dirty="0" smtClean="0"/>
              <a:t>nterbank market</a:t>
            </a:r>
            <a:endParaRPr lang="en-US" sz="1600" b="0" dirty="0"/>
          </a:p>
        </p:txBody>
      </p:sp>
      <p:cxnSp>
        <p:nvCxnSpPr>
          <p:cNvPr id="19" name="Straight Arrow Connector 18"/>
          <p:cNvCxnSpPr>
            <a:endCxn id="10" idx="1"/>
          </p:cNvCxnSpPr>
          <p:nvPr/>
        </p:nvCxnSpPr>
        <p:spPr>
          <a:xfrm flipV="1">
            <a:off x="2411760" y="2064390"/>
            <a:ext cx="306034" cy="62900"/>
          </a:xfrm>
          <a:prstGeom prst="straightConnector1">
            <a:avLst/>
          </a:prstGeom>
          <a:ln w="9525">
            <a:solidFill>
              <a:srgbClr val="009BE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7" idx="1"/>
          </p:cNvCxnSpPr>
          <p:nvPr/>
        </p:nvCxnSpPr>
        <p:spPr>
          <a:xfrm>
            <a:off x="2411760" y="2438913"/>
            <a:ext cx="288032" cy="127683"/>
          </a:xfrm>
          <a:prstGeom prst="straightConnector1">
            <a:avLst/>
          </a:prstGeom>
          <a:ln w="9525">
            <a:solidFill>
              <a:srgbClr val="009BE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gray">
          <a:xfrm>
            <a:off x="539551" y="3165816"/>
            <a:ext cx="2448272"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Banks don’t pass on low interest rates</a:t>
            </a:r>
            <a:endParaRPr lang="en-US" sz="1600" b="0" dirty="0"/>
          </a:p>
        </p:txBody>
      </p:sp>
      <p:sp>
        <p:nvSpPr>
          <p:cNvPr id="23" name="TextBox 22"/>
          <p:cNvSpPr txBox="1"/>
          <p:nvPr/>
        </p:nvSpPr>
        <p:spPr bwMode="gray">
          <a:xfrm>
            <a:off x="5868144" y="3273828"/>
            <a:ext cx="2232248"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r>
              <a:rPr lang="en-GB" sz="1600" b="0" dirty="0" smtClean="0"/>
              <a:t>Zero Lower Bound</a:t>
            </a:r>
            <a:endParaRPr lang="en-US" sz="1600" b="0" dirty="0"/>
          </a:p>
        </p:txBody>
      </p:sp>
      <p:sp>
        <p:nvSpPr>
          <p:cNvPr id="24" name="Rectangle 23"/>
          <p:cNvSpPr/>
          <p:nvPr/>
        </p:nvSpPr>
        <p:spPr>
          <a:xfrm>
            <a:off x="6084169" y="1930464"/>
            <a:ext cx="2555751" cy="707705"/>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bwMode="gray">
          <a:xfrm>
            <a:off x="6300192" y="1981821"/>
            <a:ext cx="2016224"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Cut to almost 0 (if not lower!)</a:t>
            </a:r>
            <a:endParaRPr lang="en-US" sz="1600" b="0" dirty="0"/>
          </a:p>
        </p:txBody>
      </p:sp>
      <p:sp>
        <p:nvSpPr>
          <p:cNvPr id="30" name="Down Arrow 29"/>
          <p:cNvSpPr/>
          <p:nvPr/>
        </p:nvSpPr>
        <p:spPr>
          <a:xfrm>
            <a:off x="6660232" y="2638168"/>
            <a:ext cx="648072" cy="527648"/>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1187624" y="2843958"/>
            <a:ext cx="504056" cy="321858"/>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ent-Up Arrow 33"/>
          <p:cNvSpPr/>
          <p:nvPr/>
        </p:nvSpPr>
        <p:spPr>
          <a:xfrm rot="10800000">
            <a:off x="971600" y="1120374"/>
            <a:ext cx="1584176" cy="913494"/>
          </a:xfrm>
          <a:prstGeom prst="bentUp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5" name="Bent Arrow 34"/>
          <p:cNvSpPr/>
          <p:nvPr/>
        </p:nvSpPr>
        <p:spPr>
          <a:xfrm rot="5400000">
            <a:off x="6622443" y="645771"/>
            <a:ext cx="795659" cy="1728192"/>
          </a:xfrm>
          <a:prstGeom prst="ben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6" name="Bent Arrow 35"/>
          <p:cNvSpPr/>
          <p:nvPr/>
        </p:nvSpPr>
        <p:spPr>
          <a:xfrm rot="5400000">
            <a:off x="3114112" y="3259092"/>
            <a:ext cx="729081" cy="792088"/>
          </a:xfrm>
          <a:prstGeom prst="ben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rot="10800000">
            <a:off x="5760690" y="3680505"/>
            <a:ext cx="1151595" cy="627820"/>
          </a:xfrm>
          <a:prstGeom prst="ben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FE8DA6AF-1811-4E27-A96F-54109F1D0275}" type="slidenum">
              <a:rPr lang="en-GB" smtClean="0"/>
              <a:pPr/>
              <a:t>23</a:t>
            </a:fld>
            <a:endParaRPr lang="en-GB"/>
          </a:p>
        </p:txBody>
      </p:sp>
    </p:spTree>
    <p:extLst>
      <p:ext uri="{BB962C8B-B14F-4D97-AF65-F5344CB8AC3E}">
        <p14:creationId xmlns:p14="http://schemas.microsoft.com/office/powerpoint/2010/main" val="3668963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353174" cy="611956"/>
          </a:xfrm>
        </p:spPr>
        <p:txBody>
          <a:bodyPr/>
          <a:lstStyle/>
          <a:p>
            <a:pPr algn="ctr"/>
            <a:r>
              <a:rPr lang="en-GB" dirty="0" smtClean="0">
                <a:solidFill>
                  <a:schemeClr val="accent3"/>
                </a:solidFill>
              </a:rPr>
              <a:t>Quantitative Easing</a:t>
            </a:r>
            <a:endParaRPr lang="en-US" dirty="0">
              <a:solidFill>
                <a:schemeClr val="accent3"/>
              </a:solidFill>
            </a:endParaRPr>
          </a:p>
        </p:txBody>
      </p:sp>
      <p:sp>
        <p:nvSpPr>
          <p:cNvPr id="4" name="Rounded Rectangle 3"/>
          <p:cNvSpPr/>
          <p:nvPr/>
        </p:nvSpPr>
        <p:spPr>
          <a:xfrm>
            <a:off x="2051720" y="984644"/>
            <a:ext cx="4680520" cy="486054"/>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Rounded Rectangle 4"/>
          <p:cNvSpPr/>
          <p:nvPr/>
        </p:nvSpPr>
        <p:spPr>
          <a:xfrm>
            <a:off x="3203848" y="1869672"/>
            <a:ext cx="3240360" cy="540060"/>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Rounded Rectangle 5"/>
          <p:cNvSpPr/>
          <p:nvPr/>
        </p:nvSpPr>
        <p:spPr>
          <a:xfrm>
            <a:off x="2799607" y="2864558"/>
            <a:ext cx="4126557" cy="594066"/>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46891" y="3871160"/>
            <a:ext cx="3024336" cy="594066"/>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bwMode="gray">
          <a:xfrm>
            <a:off x="2195736" y="1058394"/>
            <a:ext cx="4248472"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Central Bank</a:t>
            </a:r>
            <a:endParaRPr lang="en-US" sz="1600" b="0" dirty="0"/>
          </a:p>
        </p:txBody>
      </p:sp>
      <p:sp>
        <p:nvSpPr>
          <p:cNvPr id="9" name="TextBox 8"/>
          <p:cNvSpPr txBox="1"/>
          <p:nvPr/>
        </p:nvSpPr>
        <p:spPr bwMode="gray">
          <a:xfrm>
            <a:off x="3419872" y="1869672"/>
            <a:ext cx="2808312"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Create new money electronically</a:t>
            </a:r>
            <a:endParaRPr lang="en-US" sz="1600" b="0" dirty="0"/>
          </a:p>
        </p:txBody>
      </p:sp>
      <p:sp>
        <p:nvSpPr>
          <p:cNvPr id="10" name="TextBox 9"/>
          <p:cNvSpPr txBox="1"/>
          <p:nvPr/>
        </p:nvSpPr>
        <p:spPr bwMode="gray">
          <a:xfrm>
            <a:off x="3060601" y="2883917"/>
            <a:ext cx="3686311"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Purchase longer dated assets on secondary markets</a:t>
            </a:r>
            <a:endParaRPr lang="en-US" sz="1600" b="0" dirty="0"/>
          </a:p>
        </p:txBody>
      </p:sp>
      <p:sp>
        <p:nvSpPr>
          <p:cNvPr id="11" name="TextBox 10"/>
          <p:cNvSpPr txBox="1"/>
          <p:nvPr/>
        </p:nvSpPr>
        <p:spPr bwMode="gray">
          <a:xfrm>
            <a:off x="4046891" y="3880451"/>
            <a:ext cx="2664296" cy="584775"/>
          </a:xfrm>
          <a:prstGeom prst="rect">
            <a:avLst/>
          </a:prstGeom>
          <a:solidFill>
            <a:schemeClr val="accent4"/>
          </a:solidFill>
          <a:ln>
            <a:noFill/>
          </a:ln>
          <a:effectLst/>
          <a:extLst/>
        </p:spPr>
        <p:txBody>
          <a:bodyPr wrap="square" rtlCol="0">
            <a:spAutoFit/>
          </a:bodyPr>
          <a:lstStyle/>
          <a:p>
            <a:pPr algn="ctr"/>
            <a:r>
              <a:rPr lang="en-GB" sz="1600" b="0" dirty="0" smtClean="0"/>
              <a:t>Drive down long term interest rates</a:t>
            </a:r>
            <a:endParaRPr lang="en-US" sz="1600" b="0" dirty="0"/>
          </a:p>
        </p:txBody>
      </p:sp>
      <p:sp>
        <p:nvSpPr>
          <p:cNvPr id="12" name="Down Arrow 11"/>
          <p:cNvSpPr/>
          <p:nvPr/>
        </p:nvSpPr>
        <p:spPr>
          <a:xfrm>
            <a:off x="4193958" y="1470697"/>
            <a:ext cx="396044" cy="398975"/>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626006" y="2409733"/>
            <a:ext cx="396044" cy="465584"/>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365123" y="3458623"/>
            <a:ext cx="437846" cy="439496"/>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E8DA6AF-1811-4E27-A96F-54109F1D0275}" type="slidenum">
              <a:rPr lang="en-GB" smtClean="0"/>
              <a:pPr/>
              <a:t>24</a:t>
            </a:fld>
            <a:endParaRPr lang="en-GB"/>
          </a:p>
        </p:txBody>
      </p:sp>
    </p:spTree>
    <p:extLst>
      <p:ext uri="{BB962C8B-B14F-4D97-AF65-F5344CB8AC3E}">
        <p14:creationId xmlns:p14="http://schemas.microsoft.com/office/powerpoint/2010/main" val="73644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265" y="479822"/>
            <a:ext cx="8229600" cy="233363"/>
          </a:xfrm>
        </p:spPr>
        <p:txBody>
          <a:bodyPr/>
          <a:lstStyle/>
          <a:p>
            <a:pPr algn="ctr"/>
            <a:r>
              <a:rPr lang="en-GB" dirty="0" smtClean="0">
                <a:solidFill>
                  <a:schemeClr val="accent3"/>
                </a:solidFill>
              </a:rPr>
              <a:t>Central Bank Expands Its Balance Sheet</a:t>
            </a:r>
            <a:endParaRPr lang="en-US" dirty="0">
              <a:solidFill>
                <a:schemeClr val="accent3"/>
              </a:solidFill>
            </a:endParaRPr>
          </a:p>
        </p:txBody>
      </p:sp>
      <p:sp>
        <p:nvSpPr>
          <p:cNvPr id="6" name="Rectangle 5"/>
          <p:cNvSpPr/>
          <p:nvPr/>
        </p:nvSpPr>
        <p:spPr>
          <a:xfrm>
            <a:off x="4211960" y="951570"/>
            <a:ext cx="2880320" cy="648072"/>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bwMode="gray">
          <a:xfrm>
            <a:off x="4427984" y="1148648"/>
            <a:ext cx="2448272"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GB" sz="1600" b="0" dirty="0" smtClean="0"/>
              <a:t>Asset Purchases</a:t>
            </a:r>
            <a:endParaRPr lang="en-US" sz="1600" b="0" dirty="0"/>
          </a:p>
        </p:txBody>
      </p:sp>
      <p:sp>
        <p:nvSpPr>
          <p:cNvPr id="8" name="Rounded Rectangle 7"/>
          <p:cNvSpPr/>
          <p:nvPr/>
        </p:nvSpPr>
        <p:spPr>
          <a:xfrm>
            <a:off x="3995936" y="2020267"/>
            <a:ext cx="1872208" cy="498317"/>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bwMode="gray">
          <a:xfrm>
            <a:off x="4062797" y="1982086"/>
            <a:ext cx="1512168"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Government Bonds</a:t>
            </a:r>
            <a:endParaRPr lang="en-US" sz="1600" b="0" dirty="0"/>
          </a:p>
        </p:txBody>
      </p:sp>
      <p:sp>
        <p:nvSpPr>
          <p:cNvPr id="10" name="Rounded Rectangle 9"/>
          <p:cNvSpPr/>
          <p:nvPr/>
        </p:nvSpPr>
        <p:spPr>
          <a:xfrm>
            <a:off x="6445399" y="2020268"/>
            <a:ext cx="1944216" cy="546593"/>
          </a:xfrm>
          <a:prstGeom prst="round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bwMode="gray">
          <a:xfrm>
            <a:off x="6561137" y="1977037"/>
            <a:ext cx="1512168"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en-GB" sz="1600" b="0" dirty="0" smtClean="0"/>
              <a:t>Private Sector Assets</a:t>
            </a:r>
            <a:endParaRPr lang="en-US" sz="1600" b="0" dirty="0"/>
          </a:p>
        </p:txBody>
      </p:sp>
      <p:sp>
        <p:nvSpPr>
          <p:cNvPr id="12" name="Rectangle 11"/>
          <p:cNvSpPr/>
          <p:nvPr/>
        </p:nvSpPr>
        <p:spPr>
          <a:xfrm>
            <a:off x="403598" y="1164763"/>
            <a:ext cx="1719858" cy="434879"/>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bwMode="gray">
          <a:xfrm>
            <a:off x="507443" y="1170606"/>
            <a:ext cx="1512168"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New Money</a:t>
            </a:r>
            <a:endParaRPr lang="en-US" sz="1600" b="0" dirty="0"/>
          </a:p>
        </p:txBody>
      </p:sp>
      <p:sp>
        <p:nvSpPr>
          <p:cNvPr id="14" name="Right Arrow 13"/>
          <p:cNvSpPr/>
          <p:nvPr/>
        </p:nvSpPr>
        <p:spPr>
          <a:xfrm>
            <a:off x="2123456" y="1275606"/>
            <a:ext cx="2088504" cy="233554"/>
          </a:xfrm>
          <a:prstGeom prst="right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427984" y="1599642"/>
            <a:ext cx="288032" cy="420626"/>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660232" y="1599642"/>
            <a:ext cx="288032" cy="420626"/>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6266" y="3921900"/>
            <a:ext cx="3559671" cy="432048"/>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1" y="3921900"/>
            <a:ext cx="4093865" cy="432048"/>
          </a:xfrm>
          <a:prstGeom prst="rect">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436265" y="3948903"/>
            <a:ext cx="716185" cy="378042"/>
          </a:xfrm>
          <a:prstGeom prst="upArrow">
            <a:avLst/>
          </a:prstGeom>
          <a:solidFill>
            <a:schemeClr val="accent2"/>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0" name="Up Arrow 19"/>
          <p:cNvSpPr/>
          <p:nvPr/>
        </p:nvSpPr>
        <p:spPr>
          <a:xfrm>
            <a:off x="4572001" y="3950596"/>
            <a:ext cx="716185" cy="378042"/>
          </a:xfrm>
          <a:prstGeom prst="upArrow">
            <a:avLst/>
          </a:prstGeom>
          <a:solidFill>
            <a:schemeClr val="accent2"/>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1" name="TextBox 20"/>
          <p:cNvSpPr txBox="1"/>
          <p:nvPr/>
        </p:nvSpPr>
        <p:spPr bwMode="gray">
          <a:xfrm>
            <a:off x="1274987" y="3960958"/>
            <a:ext cx="2441884"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Central Bank Liabilities</a:t>
            </a:r>
            <a:endParaRPr lang="en-US" sz="1600" b="0" dirty="0"/>
          </a:p>
        </p:txBody>
      </p:sp>
      <p:sp>
        <p:nvSpPr>
          <p:cNvPr id="22" name="TextBox 21"/>
          <p:cNvSpPr txBox="1"/>
          <p:nvPr/>
        </p:nvSpPr>
        <p:spPr bwMode="gray">
          <a:xfrm>
            <a:off x="5400092" y="3970340"/>
            <a:ext cx="2808312"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GB" sz="1600" b="0" dirty="0" smtClean="0"/>
              <a:t>Central Bank Assets</a:t>
            </a:r>
            <a:endParaRPr lang="en-US" sz="1600" b="0" dirty="0"/>
          </a:p>
        </p:txBody>
      </p:sp>
      <p:sp>
        <p:nvSpPr>
          <p:cNvPr id="26" name="Down Arrow 25"/>
          <p:cNvSpPr/>
          <p:nvPr/>
        </p:nvSpPr>
        <p:spPr>
          <a:xfrm>
            <a:off x="1547664" y="1599642"/>
            <a:ext cx="216024" cy="2322258"/>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5436096" y="2518584"/>
            <a:ext cx="216024" cy="1403316"/>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7668344" y="2566861"/>
            <a:ext cx="288032" cy="1355039"/>
          </a:xfrm>
          <a:prstGeom prst="downArrow">
            <a:avLst/>
          </a:prstGeom>
          <a:solidFill>
            <a:schemeClr val="accent4"/>
          </a:solidFill>
          <a:ln w="9525">
            <a:solidFill>
              <a:srgbClr val="009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E8DA6AF-1811-4E27-A96F-54109F1D0275}" type="slidenum">
              <a:rPr lang="en-GB" smtClean="0"/>
              <a:pPr/>
              <a:t>25</a:t>
            </a:fld>
            <a:endParaRPr lang="en-GB"/>
          </a:p>
        </p:txBody>
      </p:sp>
    </p:spTree>
    <p:extLst>
      <p:ext uri="{BB962C8B-B14F-4D97-AF65-F5344CB8AC3E}">
        <p14:creationId xmlns:p14="http://schemas.microsoft.com/office/powerpoint/2010/main" val="2775008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29600" cy="274691"/>
          </a:xfrm>
        </p:spPr>
        <p:txBody>
          <a:bodyPr/>
          <a:lstStyle/>
          <a:p>
            <a:pPr algn="ctr"/>
            <a:r>
              <a:rPr lang="en-GB" sz="2800" dirty="0" smtClean="0">
                <a:solidFill>
                  <a:schemeClr val="accent3"/>
                </a:solidFill>
              </a:rPr>
              <a:t>QE – amounts and timing</a:t>
            </a:r>
            <a:endParaRPr lang="en-US" sz="2800" dirty="0">
              <a:solidFill>
                <a:schemeClr val="accent3"/>
              </a:solidFill>
            </a:endParaRPr>
          </a:p>
        </p:txBody>
      </p:sp>
      <p:sp>
        <p:nvSpPr>
          <p:cNvPr id="3" name="Content Placeholder 2"/>
          <p:cNvSpPr>
            <a:spLocks noGrp="1"/>
          </p:cNvSpPr>
          <p:nvPr>
            <p:ph idx="1"/>
          </p:nvPr>
        </p:nvSpPr>
        <p:spPr>
          <a:xfrm>
            <a:off x="323528" y="699542"/>
            <a:ext cx="8291512" cy="3480197"/>
          </a:xfrm>
        </p:spPr>
        <p:txBody>
          <a:bodyPr/>
          <a:lstStyle/>
          <a:p>
            <a:pPr marL="285750" indent="-285750">
              <a:buFont typeface="Arial" panose="020B0604020202020204" pitchFamily="34" charset="0"/>
              <a:buChar char="•"/>
            </a:pPr>
            <a:r>
              <a:rPr lang="en-GB" sz="1600" dirty="0" smtClean="0">
                <a:solidFill>
                  <a:schemeClr val="tx2"/>
                </a:solidFill>
              </a:rPr>
              <a:t>USA</a:t>
            </a:r>
          </a:p>
          <a:p>
            <a:pPr marL="667215" lvl="1" indent="-285750">
              <a:buFont typeface="Arial" panose="020B0604020202020204" pitchFamily="34" charset="0"/>
              <a:buChar char="•"/>
            </a:pPr>
            <a:r>
              <a:rPr lang="en-GB" sz="1400" dirty="0" smtClean="0">
                <a:solidFill>
                  <a:schemeClr val="tx2"/>
                </a:solidFill>
              </a:rPr>
              <a:t>QE1 –Nov 2008, the Fed started buying $600Bn mortgage backed securities(MBS). The Fed also bought Treasury Securities(TS)  (it already held $700Bn of these) and total holding was $2.1Tn at Jun 2009</a:t>
            </a:r>
          </a:p>
          <a:p>
            <a:pPr marL="667215" lvl="1" indent="-285750">
              <a:buFont typeface="Arial" panose="020B0604020202020204" pitchFamily="34" charset="0"/>
              <a:buChar char="•"/>
            </a:pPr>
            <a:r>
              <a:rPr lang="en-GB" sz="1400" dirty="0" smtClean="0">
                <a:solidFill>
                  <a:schemeClr val="tx2"/>
                </a:solidFill>
              </a:rPr>
              <a:t>QE2 – Nov 2010 the Fed started buying another $600Bn of TS</a:t>
            </a:r>
          </a:p>
          <a:p>
            <a:pPr marL="667215" lvl="1" indent="-285750">
              <a:buFont typeface="Arial" panose="020B0604020202020204" pitchFamily="34" charset="0"/>
              <a:buChar char="•"/>
            </a:pPr>
            <a:r>
              <a:rPr lang="en-GB" sz="1400" dirty="0" smtClean="0">
                <a:solidFill>
                  <a:schemeClr val="tx2"/>
                </a:solidFill>
              </a:rPr>
              <a:t>QE3 – Sept 2012 – Fed started buying another$40Bn/month of  TS. Raised to $85Bn/month. Tapering started in Feb 2014 &amp; new purchases ceased Oct 2014</a:t>
            </a:r>
          </a:p>
          <a:p>
            <a:pPr marL="285750" indent="-285750">
              <a:buFont typeface="Arial" panose="020B0604020202020204" pitchFamily="34" charset="0"/>
              <a:buChar char="•"/>
            </a:pPr>
            <a:r>
              <a:rPr lang="en-GB" sz="1600" dirty="0">
                <a:solidFill>
                  <a:schemeClr val="tx2"/>
                </a:solidFill>
              </a:rPr>
              <a:t>UK</a:t>
            </a:r>
          </a:p>
          <a:p>
            <a:pPr marL="667215" lvl="1" indent="-285750">
              <a:buFont typeface="Arial" panose="020B0604020202020204" pitchFamily="34" charset="0"/>
              <a:buChar char="•"/>
            </a:pPr>
            <a:r>
              <a:rPr lang="en-GB" sz="1400" dirty="0">
                <a:solidFill>
                  <a:schemeClr val="tx2"/>
                </a:solidFill>
              </a:rPr>
              <a:t>Mar 2009 BoE started buying gilts and had accumulated £175Bn by Oct 2009</a:t>
            </a:r>
          </a:p>
          <a:p>
            <a:pPr marL="667215" lvl="1" indent="-285750">
              <a:buFont typeface="Arial" panose="020B0604020202020204" pitchFamily="34" charset="0"/>
              <a:buChar char="•"/>
            </a:pPr>
            <a:r>
              <a:rPr lang="en-GB" sz="1400" dirty="0">
                <a:solidFill>
                  <a:schemeClr val="tx2"/>
                </a:solidFill>
              </a:rPr>
              <a:t>Subsequent additional purchases of £75Bn (Oct 2011), £50Bn (Feb 2012) and £75Bn (July 2012</a:t>
            </a:r>
            <a:r>
              <a:rPr lang="en-GB" sz="1400" dirty="0" smtClean="0">
                <a:solidFill>
                  <a:schemeClr val="tx2"/>
                </a:solidFill>
              </a:rPr>
              <a:t>)</a:t>
            </a:r>
          </a:p>
          <a:p>
            <a:pPr marL="285750" indent="-285750">
              <a:buFont typeface="Arial" panose="020B0604020202020204" pitchFamily="34" charset="0"/>
              <a:buChar char="•"/>
            </a:pPr>
            <a:r>
              <a:rPr lang="en-GB" sz="1600" dirty="0">
                <a:solidFill>
                  <a:schemeClr val="tx2"/>
                </a:solidFill>
              </a:rPr>
              <a:t>EU</a:t>
            </a:r>
          </a:p>
          <a:p>
            <a:pPr marL="667215" lvl="1" indent="-285750">
              <a:buFont typeface="Arial" panose="020B0604020202020204" pitchFamily="34" charset="0"/>
              <a:buChar char="•"/>
            </a:pPr>
            <a:r>
              <a:rPr lang="en-GB" sz="1400" dirty="0">
                <a:solidFill>
                  <a:schemeClr val="tx2"/>
                </a:solidFill>
              </a:rPr>
              <a:t>ECB (Jan 2015) announced would start buying €60Bn/month of central </a:t>
            </a:r>
            <a:r>
              <a:rPr lang="en-GB" sz="1400" dirty="0" err="1">
                <a:solidFill>
                  <a:schemeClr val="tx2"/>
                </a:solidFill>
              </a:rPr>
              <a:t>govt</a:t>
            </a:r>
            <a:r>
              <a:rPr lang="en-GB" sz="1400" dirty="0">
                <a:solidFill>
                  <a:schemeClr val="tx2"/>
                </a:solidFill>
              </a:rPr>
              <a:t> debt and EU institution debt. Started Mar 2015 and will continue to at least Sept 2016</a:t>
            </a:r>
          </a:p>
          <a:p>
            <a:endParaRPr lang="en-US"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26</a:t>
            </a:fld>
            <a:endParaRPr lang="en-GB"/>
          </a:p>
        </p:txBody>
      </p:sp>
    </p:spTree>
    <p:extLst>
      <p:ext uri="{BB962C8B-B14F-4D97-AF65-F5344CB8AC3E}">
        <p14:creationId xmlns:p14="http://schemas.microsoft.com/office/powerpoint/2010/main" val="2113744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22"/>
            <a:ext cx="8229600" cy="274691"/>
          </a:xfrm>
        </p:spPr>
        <p:txBody>
          <a:bodyPr/>
          <a:lstStyle/>
          <a:p>
            <a:pPr algn="ctr"/>
            <a:r>
              <a:rPr lang="en-GB" sz="2800" dirty="0" smtClean="0">
                <a:solidFill>
                  <a:schemeClr val="accent3"/>
                </a:solidFill>
              </a:rPr>
              <a:t>Evidence</a:t>
            </a:r>
            <a:endParaRPr lang="en-US" sz="2800" dirty="0">
              <a:solidFill>
                <a:schemeClr val="accent3"/>
              </a:solidFill>
            </a:endParaRPr>
          </a:p>
        </p:txBody>
      </p:sp>
      <p:sp>
        <p:nvSpPr>
          <p:cNvPr id="3" name="Content Placeholder 2"/>
          <p:cNvSpPr>
            <a:spLocks noGrp="1"/>
          </p:cNvSpPr>
          <p:nvPr>
            <p:ph idx="1"/>
          </p:nvPr>
        </p:nvSpPr>
        <p:spPr>
          <a:xfrm>
            <a:off x="395536" y="1059582"/>
            <a:ext cx="8291512" cy="3480197"/>
          </a:xfrm>
        </p:spPr>
        <p:txBody>
          <a:bodyPr/>
          <a:lstStyle/>
          <a:p>
            <a:pPr marL="285750" indent="-285750">
              <a:buFont typeface="Arial" panose="020B0604020202020204" pitchFamily="34" charset="0"/>
              <a:buChar char="•"/>
            </a:pPr>
            <a:r>
              <a:rPr lang="en-GB" dirty="0" smtClean="0"/>
              <a:t>Event studies: General consensus QE in U.S.A and U.K significantly </a:t>
            </a:r>
            <a:r>
              <a:rPr lang="en-GB" dirty="0" smtClean="0">
                <a:solidFill>
                  <a:schemeClr val="tx1"/>
                </a:solidFill>
              </a:rPr>
              <a:t>reduced long term interest rates </a:t>
            </a:r>
            <a:r>
              <a:rPr lang="en-GB" dirty="0" smtClean="0"/>
              <a:t>and increased </a:t>
            </a:r>
            <a:r>
              <a:rPr lang="en-GB" dirty="0" smtClean="0">
                <a:solidFill>
                  <a:schemeClr val="tx1"/>
                </a:solidFill>
              </a:rPr>
              <a:t>asset prices</a:t>
            </a:r>
          </a:p>
          <a:p>
            <a:pPr marL="285750" indent="-285750">
              <a:buFont typeface="Arial" panose="020B0604020202020204" pitchFamily="34" charset="0"/>
              <a:buChar char="•"/>
            </a:pPr>
            <a:r>
              <a:rPr lang="en-GB" dirty="0" smtClean="0"/>
              <a:t>Seems to work primarily through the </a:t>
            </a:r>
            <a:r>
              <a:rPr lang="en-GB" dirty="0" smtClean="0">
                <a:solidFill>
                  <a:schemeClr val="tx1"/>
                </a:solidFill>
              </a:rPr>
              <a:t>portfolio rebalancing channel</a:t>
            </a:r>
          </a:p>
          <a:p>
            <a:pPr marL="285750" indent="-285750">
              <a:buFont typeface="Arial" panose="020B0604020202020204" pitchFamily="34" charset="0"/>
              <a:buChar char="•"/>
            </a:pPr>
            <a:r>
              <a:rPr lang="en-GB" dirty="0" smtClean="0"/>
              <a:t>However, no consensus as to </a:t>
            </a:r>
            <a:r>
              <a:rPr lang="en-GB" dirty="0" smtClean="0">
                <a:solidFill>
                  <a:schemeClr val="tx1"/>
                </a:solidFill>
              </a:rPr>
              <a:t>size of the effects </a:t>
            </a:r>
            <a:r>
              <a:rPr lang="en-GB" dirty="0" smtClean="0"/>
              <a:t>on </a:t>
            </a:r>
            <a:r>
              <a:rPr lang="en-GB" dirty="0" smtClean="0">
                <a:solidFill>
                  <a:schemeClr val="tx1"/>
                </a:solidFill>
              </a:rPr>
              <a:t>financial markets</a:t>
            </a:r>
            <a:r>
              <a:rPr lang="en-GB" dirty="0" smtClean="0"/>
              <a:t> and the extent this was reflected in </a:t>
            </a:r>
            <a:r>
              <a:rPr lang="en-GB" dirty="0" smtClean="0">
                <a:solidFill>
                  <a:schemeClr val="tx1"/>
                </a:solidFill>
              </a:rPr>
              <a:t>economic activity</a:t>
            </a:r>
          </a:p>
          <a:p>
            <a:pPr marL="285750" indent="-285750">
              <a:buFont typeface="Arial" panose="020B0604020202020204" pitchFamily="34" charset="0"/>
              <a:buChar char="•"/>
            </a:pPr>
            <a:r>
              <a:rPr lang="en-GB" dirty="0" smtClean="0"/>
              <a:t>Does anyone fully understand QE?</a:t>
            </a:r>
          </a:p>
          <a:p>
            <a:pPr marL="285750" indent="-285750">
              <a:buFont typeface="Arial" panose="020B0604020202020204" pitchFamily="34" charset="0"/>
              <a:buChar char="•"/>
            </a:pPr>
            <a:r>
              <a:rPr lang="en-GB" dirty="0"/>
              <a:t>Other factors – such as a “Safe Haven” suggest, at times of greatest uncertainty, returns are not the primary </a:t>
            </a:r>
            <a:r>
              <a:rPr lang="en-GB" dirty="0" smtClean="0"/>
              <a:t>considerations - Switzerland?</a:t>
            </a:r>
            <a:endParaRPr lang="en-GB" dirty="0"/>
          </a:p>
          <a:p>
            <a:endParaRPr lang="en-US"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27</a:t>
            </a:fld>
            <a:endParaRPr lang="en-GB"/>
          </a:p>
        </p:txBody>
      </p:sp>
    </p:spTree>
    <p:extLst>
      <p:ext uri="{BB962C8B-B14F-4D97-AF65-F5344CB8AC3E}">
        <p14:creationId xmlns:p14="http://schemas.microsoft.com/office/powerpoint/2010/main" val="4106615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5432"/>
            <a:ext cx="8280920" cy="440094"/>
          </a:xfrm>
        </p:spPr>
        <p:txBody>
          <a:bodyPr/>
          <a:lstStyle/>
          <a:p>
            <a:r>
              <a:rPr lang="en-GB" dirty="0" smtClean="0">
                <a:solidFill>
                  <a:schemeClr val="accent3"/>
                </a:solidFill>
              </a:rPr>
              <a:t>Bank of England Balance Sheet: assets</a:t>
            </a:r>
            <a:endParaRPr lang="en-GB"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sp>
        <p:nvSpPr>
          <p:cNvPr id="7" name="TextBox 6"/>
          <p:cNvSpPr txBox="1"/>
          <p:nvPr/>
        </p:nvSpPr>
        <p:spPr>
          <a:xfrm>
            <a:off x="395536" y="4432471"/>
            <a:ext cx="1882226" cy="276989"/>
          </a:xfrm>
          <a:prstGeom prst="rect">
            <a:avLst/>
          </a:prstGeom>
          <a:noFill/>
        </p:spPr>
        <p:txBody>
          <a:bodyPr wrap="none" lIns="91430" tIns="45715" rIns="91430" bIns="45715" rtlCol="0">
            <a:spAutoFit/>
          </a:bodyPr>
          <a:lstStyle/>
          <a:p>
            <a:r>
              <a:rPr lang="en-GB" sz="1200" dirty="0" smtClean="0"/>
              <a:t>Source: Bank of England</a:t>
            </a:r>
            <a:endParaRPr lang="en-GB" sz="1200" dirty="0"/>
          </a:p>
        </p:txBody>
      </p:sp>
      <p:pic>
        <p:nvPicPr>
          <p:cNvPr id="4" name="Picture 3"/>
          <p:cNvPicPr>
            <a:picLocks noChangeAspect="1"/>
          </p:cNvPicPr>
          <p:nvPr/>
        </p:nvPicPr>
        <p:blipFill>
          <a:blip r:embed="rId3"/>
          <a:stretch>
            <a:fillRect/>
          </a:stretch>
        </p:blipFill>
        <p:spPr>
          <a:xfrm>
            <a:off x="1259632" y="627534"/>
            <a:ext cx="6415389" cy="3811577"/>
          </a:xfrm>
          <a:prstGeom prst="rect">
            <a:avLst/>
          </a:prstGeom>
        </p:spPr>
      </p:pic>
    </p:spTree>
    <p:extLst>
      <p:ext uri="{BB962C8B-B14F-4D97-AF65-F5344CB8AC3E}">
        <p14:creationId xmlns:p14="http://schemas.microsoft.com/office/powerpoint/2010/main" val="2488371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86471" y="521374"/>
            <a:ext cx="6697897" cy="3994592"/>
          </a:xfrm>
          <a:prstGeom prst="rect">
            <a:avLst/>
          </a:prstGeom>
        </p:spPr>
      </p:pic>
      <p:sp>
        <p:nvSpPr>
          <p:cNvPr id="2" name="Title 1"/>
          <p:cNvSpPr>
            <a:spLocks noGrp="1"/>
          </p:cNvSpPr>
          <p:nvPr>
            <p:ph type="title"/>
          </p:nvPr>
        </p:nvSpPr>
        <p:spPr>
          <a:xfrm>
            <a:off x="251520" y="123478"/>
            <a:ext cx="8280920" cy="432048"/>
          </a:xfrm>
        </p:spPr>
        <p:txBody>
          <a:bodyPr/>
          <a:lstStyle/>
          <a:p>
            <a:r>
              <a:rPr lang="en-GB" sz="2400" dirty="0" smtClean="0">
                <a:solidFill>
                  <a:schemeClr val="accent3"/>
                </a:solidFill>
              </a:rPr>
              <a:t>Bank of England Balance Sheet: liabilities</a:t>
            </a:r>
            <a:endParaRPr lang="en-GB" sz="2400" dirty="0">
              <a:solidFill>
                <a:schemeClr val="accent3"/>
              </a:solidFill>
            </a:endParaRPr>
          </a:p>
        </p:txBody>
      </p:sp>
      <p:sp>
        <p:nvSpPr>
          <p:cNvPr id="3" name="Content Placeholder 2"/>
          <p:cNvSpPr>
            <a:spLocks noGrp="1"/>
          </p:cNvSpPr>
          <p:nvPr>
            <p:ph idx="1"/>
          </p:nvPr>
        </p:nvSpPr>
        <p:spPr>
          <a:xfrm>
            <a:off x="464143" y="1131591"/>
            <a:ext cx="8291512" cy="3168352"/>
          </a:xfrm>
        </p:spPr>
        <p:txBody>
          <a:bodyPr/>
          <a:lstStyle/>
          <a:p>
            <a:endParaRPr lang="en-GB" dirty="0" smtClean="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
        <p:nvSpPr>
          <p:cNvPr id="9" name="TextBox 8"/>
          <p:cNvSpPr txBox="1"/>
          <p:nvPr/>
        </p:nvSpPr>
        <p:spPr>
          <a:xfrm>
            <a:off x="395536" y="4432471"/>
            <a:ext cx="1882226" cy="276989"/>
          </a:xfrm>
          <a:prstGeom prst="rect">
            <a:avLst/>
          </a:prstGeom>
          <a:noFill/>
        </p:spPr>
        <p:txBody>
          <a:bodyPr wrap="none" lIns="91430" tIns="45715" rIns="91430" bIns="45715" rtlCol="0">
            <a:spAutoFit/>
          </a:bodyPr>
          <a:lstStyle/>
          <a:p>
            <a:r>
              <a:rPr lang="en-GB" sz="1200" dirty="0" smtClean="0"/>
              <a:t>Source: Bank of England</a:t>
            </a:r>
            <a:endParaRPr lang="en-GB" sz="1200" dirty="0"/>
          </a:p>
        </p:txBody>
      </p:sp>
    </p:spTree>
    <p:extLst>
      <p:ext uri="{BB962C8B-B14F-4D97-AF65-F5344CB8AC3E}">
        <p14:creationId xmlns:p14="http://schemas.microsoft.com/office/powerpoint/2010/main" val="316150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Presentation Overview</a:t>
            </a:r>
            <a:endParaRPr lang="en-GB" dirty="0">
              <a:solidFill>
                <a:schemeClr val="accent3"/>
              </a:solidFill>
            </a:endParaRPr>
          </a:p>
        </p:txBody>
      </p:sp>
      <p:sp>
        <p:nvSpPr>
          <p:cNvPr id="3" name="Content Placeholder 2"/>
          <p:cNvSpPr>
            <a:spLocks noGrp="1"/>
          </p:cNvSpPr>
          <p:nvPr>
            <p:ph idx="1"/>
          </p:nvPr>
        </p:nvSpPr>
        <p:spPr/>
        <p:txBody>
          <a:bodyPr/>
          <a:lstStyle/>
          <a:p>
            <a:pPr>
              <a:buClr>
                <a:schemeClr val="accent3"/>
              </a:buClr>
            </a:pPr>
            <a:r>
              <a:rPr lang="en-GB" dirty="0" smtClean="0"/>
              <a:t>Interest rate history: long term and the recent past</a:t>
            </a:r>
          </a:p>
          <a:p>
            <a:r>
              <a:rPr lang="en-GB" dirty="0"/>
              <a:t>Arguments for lower bounds</a:t>
            </a:r>
          </a:p>
          <a:p>
            <a:r>
              <a:rPr lang="en-GB" dirty="0"/>
              <a:t>Interpreting prices of interest rate options</a:t>
            </a:r>
          </a:p>
          <a:p>
            <a:pPr>
              <a:buClr>
                <a:schemeClr val="accent3"/>
              </a:buClr>
            </a:pPr>
            <a:r>
              <a:rPr lang="en-GB" dirty="0" smtClean="0"/>
              <a:t>Drivers for recent behaviour</a:t>
            </a:r>
          </a:p>
          <a:p>
            <a:pPr>
              <a:buClr>
                <a:schemeClr val="accent3"/>
              </a:buClr>
            </a:pPr>
            <a:r>
              <a:rPr lang="en-GB" dirty="0" smtClean="0"/>
              <a:t>Implications for Investment</a:t>
            </a:r>
          </a:p>
          <a:p>
            <a:pPr>
              <a:buClr>
                <a:schemeClr val="accent3"/>
              </a:buClr>
            </a:pPr>
            <a:r>
              <a:rPr lang="en-GB" dirty="0" smtClean="0"/>
              <a:t>Conclusions &amp; lessons learnt</a:t>
            </a:r>
          </a:p>
          <a:p>
            <a:endParaRPr lang="en-GB" dirty="0" smtClean="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414568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smtClean="0">
                <a:solidFill>
                  <a:schemeClr val="accent3"/>
                </a:solidFill>
              </a:rPr>
              <a:t>Implications for Investment</a:t>
            </a: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031207"/>
            <a:ext cx="6121400" cy="972592"/>
          </a:xfrm>
        </p:spPr>
        <p:txBody>
          <a:bodyPr/>
          <a:lstStyle/>
          <a:p>
            <a:endParaRPr lang="en-GB" dirty="0" smtClean="0"/>
          </a:p>
          <a:p>
            <a:endParaRPr lang="en-GB" dirty="0"/>
          </a:p>
        </p:txBody>
      </p:sp>
    </p:spTree>
    <p:extLst>
      <p:ext uri="{BB962C8B-B14F-4D97-AF65-F5344CB8AC3E}">
        <p14:creationId xmlns:p14="http://schemas.microsoft.com/office/powerpoint/2010/main" val="2494810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22"/>
            <a:ext cx="6131024" cy="274691"/>
          </a:xfrm>
        </p:spPr>
        <p:txBody>
          <a:bodyPr/>
          <a:lstStyle/>
          <a:p>
            <a:r>
              <a:rPr lang="en-GB" sz="2800" dirty="0" smtClean="0">
                <a:solidFill>
                  <a:schemeClr val="accent3"/>
                </a:solidFill>
              </a:rPr>
              <a:t>Unwinding of Quantitative Easing</a:t>
            </a:r>
            <a:endParaRPr lang="en-US" sz="2800" dirty="0">
              <a:solidFill>
                <a:schemeClr val="accent3"/>
              </a:solidFill>
            </a:endParaRPr>
          </a:p>
        </p:txBody>
      </p:sp>
      <p:sp>
        <p:nvSpPr>
          <p:cNvPr id="3" name="Content Placeholder 2"/>
          <p:cNvSpPr>
            <a:spLocks noGrp="1"/>
          </p:cNvSpPr>
          <p:nvPr>
            <p:ph idx="1"/>
          </p:nvPr>
        </p:nvSpPr>
        <p:spPr>
          <a:xfrm>
            <a:off x="395536" y="915566"/>
            <a:ext cx="8291512" cy="3480197"/>
          </a:xfrm>
        </p:spPr>
        <p:txBody>
          <a:bodyPr/>
          <a:lstStyle/>
          <a:p>
            <a:pPr marL="285750" indent="-285750">
              <a:buFont typeface="Arial" panose="020B0604020202020204" pitchFamily="34" charset="0"/>
              <a:buChar char="•"/>
            </a:pPr>
            <a:r>
              <a:rPr lang="en-GB" sz="1700" dirty="0"/>
              <a:t>Will unwinding QE have the opposite effect of its introduction?</a:t>
            </a:r>
          </a:p>
          <a:p>
            <a:pPr lvl="1"/>
            <a:r>
              <a:rPr lang="en-US" dirty="0" smtClean="0"/>
              <a:t>UK  - in the Feb 2014 BoE Inflation Report - statement that the £375Bn of QE gilts on BoE Balance Sheet would be </a:t>
            </a:r>
            <a:r>
              <a:rPr lang="en-GB" dirty="0" smtClean="0"/>
              <a:t>maintained, </a:t>
            </a:r>
            <a:r>
              <a:rPr lang="en-GB" dirty="0"/>
              <a:t>including reinvesting the cash flows associated with any of those assets that mature, at least </a:t>
            </a:r>
            <a:r>
              <a:rPr lang="en-GB" dirty="0" smtClean="0"/>
              <a:t>until the Bank </a:t>
            </a:r>
            <a:r>
              <a:rPr lang="en-GB" dirty="0"/>
              <a:t>Rate has been reached a level from which it could be cut materially, if that was </a:t>
            </a:r>
            <a:r>
              <a:rPr lang="en-GB" dirty="0" smtClean="0"/>
              <a:t>needed</a:t>
            </a:r>
          </a:p>
          <a:p>
            <a:pPr lvl="1"/>
            <a:r>
              <a:rPr lang="en-GB" dirty="0"/>
              <a:t>Conclusion – no imminent “unwinding</a:t>
            </a:r>
            <a:r>
              <a:rPr lang="en-GB" dirty="0" smtClean="0"/>
              <a:t>” – Source: BoE   QE   FAQ</a:t>
            </a:r>
            <a:endParaRPr lang="en-GB" dirty="0"/>
          </a:p>
          <a:p>
            <a:r>
              <a:rPr lang="en-GB" sz="1700" dirty="0"/>
              <a:t>US Federal reserve – things will return to normal as recovery progresses</a:t>
            </a:r>
          </a:p>
          <a:p>
            <a:pPr lvl="1"/>
            <a:r>
              <a:rPr lang="en-GB" dirty="0"/>
              <a:t>St Louis Fed (2014) – calming words on US QE (relative size of US QE to others, the range of options for Fed for unwinding)</a:t>
            </a:r>
            <a:endParaRPr lang="en-US"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2228506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3478"/>
            <a:ext cx="8229600" cy="274691"/>
          </a:xfrm>
        </p:spPr>
        <p:txBody>
          <a:bodyPr/>
          <a:lstStyle/>
          <a:p>
            <a:pPr algn="ctr"/>
            <a:r>
              <a:rPr lang="en-GB" sz="2800" dirty="0" smtClean="0">
                <a:solidFill>
                  <a:schemeClr val="accent3"/>
                </a:solidFill>
              </a:rPr>
              <a:t>Net effect of QE in UK – Total Gilts outstanding</a:t>
            </a:r>
            <a:endParaRPr lang="en-US" sz="2800" dirty="0">
              <a:solidFill>
                <a:schemeClr val="accent3"/>
              </a:solidFill>
            </a:endParaRPr>
          </a:p>
        </p:txBody>
      </p:sp>
      <p:sp>
        <p:nvSpPr>
          <p:cNvPr id="3" name="Slide Number Placeholder 2"/>
          <p:cNvSpPr>
            <a:spLocks noGrp="1"/>
          </p:cNvSpPr>
          <p:nvPr>
            <p:ph type="sldNum" sz="quarter" idx="12"/>
          </p:nvPr>
        </p:nvSpPr>
        <p:spPr/>
        <p:txBody>
          <a:bodyPr/>
          <a:lstStyle/>
          <a:p>
            <a:fld id="{FE8DA6AF-1811-4E27-A96F-54109F1D0275}" type="slidenum">
              <a:rPr lang="en-GB" smtClean="0"/>
              <a:pPr/>
              <a:t>32</a:t>
            </a:fld>
            <a:endParaRPr lang="en-GB"/>
          </a:p>
        </p:txBody>
      </p:sp>
      <p:graphicFrame>
        <p:nvGraphicFramePr>
          <p:cNvPr id="5" name="Chart 4"/>
          <p:cNvGraphicFramePr>
            <a:graphicFrameLocks noGrp="1"/>
          </p:cNvGraphicFramePr>
          <p:nvPr>
            <p:extLst>
              <p:ext uri="{D42A27DB-BD31-4B8C-83A1-F6EECF244321}">
                <p14:modId xmlns:p14="http://schemas.microsoft.com/office/powerpoint/2010/main" val="1712426788"/>
              </p:ext>
            </p:extLst>
          </p:nvPr>
        </p:nvGraphicFramePr>
        <p:xfrm>
          <a:off x="323528" y="483518"/>
          <a:ext cx="8712968"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1805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274691"/>
          </a:xfrm>
        </p:spPr>
        <p:txBody>
          <a:bodyPr/>
          <a:lstStyle/>
          <a:p>
            <a:pPr algn="ctr"/>
            <a:r>
              <a:rPr lang="en-GB" sz="2800" dirty="0" smtClean="0">
                <a:solidFill>
                  <a:schemeClr val="accent3"/>
                </a:solidFill>
              </a:rPr>
              <a:t>Implications for Investment</a:t>
            </a:r>
            <a:endParaRPr lang="en-US" sz="2800" dirty="0">
              <a:solidFill>
                <a:schemeClr val="accent3"/>
              </a:solidFill>
            </a:endParaRPr>
          </a:p>
        </p:txBody>
      </p:sp>
      <p:sp>
        <p:nvSpPr>
          <p:cNvPr id="8" name="Rectangle 7"/>
          <p:cNvSpPr/>
          <p:nvPr/>
        </p:nvSpPr>
        <p:spPr>
          <a:xfrm>
            <a:off x="539552" y="627534"/>
            <a:ext cx="8280920" cy="3970318"/>
          </a:xfrm>
          <a:prstGeom prst="rect">
            <a:avLst/>
          </a:prstGeom>
        </p:spPr>
        <p:txBody>
          <a:bodyPr wrap="square">
            <a:spAutoFit/>
          </a:bodyPr>
          <a:lstStyle/>
          <a:p>
            <a:pPr marL="285750" indent="-285750">
              <a:buFont typeface="Arial" panose="020B0604020202020204" pitchFamily="34" charset="0"/>
              <a:buChar char="•"/>
            </a:pPr>
            <a:r>
              <a:rPr lang="en-GB" dirty="0" smtClean="0"/>
              <a:t>Quantitative  Easing Impact – comment on previous chart</a:t>
            </a:r>
          </a:p>
          <a:p>
            <a:pPr marL="675332" lvl="1" indent="-285750">
              <a:buFont typeface="Arial" panose="020B0604020202020204" pitchFamily="34" charset="0"/>
              <a:buChar char="•"/>
            </a:pPr>
            <a:r>
              <a:rPr lang="en-GB" dirty="0" smtClean="0"/>
              <a:t>Net (of BoE APF holdings) Gilts in issue still show substantial growth </a:t>
            </a:r>
          </a:p>
          <a:p>
            <a:pPr marL="1064913" lvl="2" indent="-285750">
              <a:buFont typeface="Arial" panose="020B0604020202020204" pitchFamily="34" charset="0"/>
              <a:buChar char="•"/>
            </a:pPr>
            <a:r>
              <a:rPr lang="en-GB" dirty="0" smtClean="0"/>
              <a:t>Even allowing for data being Market Value and not Nominal</a:t>
            </a:r>
          </a:p>
          <a:p>
            <a:pPr marL="675332" lvl="1" indent="-285750">
              <a:buFont typeface="Arial" panose="020B0604020202020204" pitchFamily="34" charset="0"/>
              <a:buChar char="•"/>
            </a:pPr>
            <a:r>
              <a:rPr lang="en-GB" dirty="0" smtClean="0"/>
              <a:t>QE does not tell the whole story</a:t>
            </a:r>
          </a:p>
          <a:p>
            <a:pPr marL="675332"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Long term rates have been declining for 30 years (at least – some argue much longer)</a:t>
            </a:r>
          </a:p>
          <a:p>
            <a:pPr marL="675332" lvl="1" indent="-285750">
              <a:buFont typeface="Arial" panose="020B0604020202020204" pitchFamily="34" charset="0"/>
              <a:buChar char="•"/>
            </a:pPr>
            <a:r>
              <a:rPr lang="en-GB" dirty="0" smtClean="0"/>
              <a:t>Decline evident in real rates and has been global (&amp; was not predicted)</a:t>
            </a:r>
          </a:p>
          <a:p>
            <a:pPr marL="285750" indent="-285750">
              <a:buFont typeface="Arial" panose="020B0604020202020204" pitchFamily="34" charset="0"/>
              <a:buChar char="•"/>
            </a:pPr>
            <a:r>
              <a:rPr lang="en-GB" dirty="0" smtClean="0"/>
              <a:t>“Long Term Interest Rates: A Survey” by Office of the US President has reviewed</a:t>
            </a:r>
          </a:p>
          <a:p>
            <a:pPr marL="675332" lvl="1" indent="-285750">
              <a:buFont typeface="Arial" panose="020B0604020202020204" pitchFamily="34" charset="0"/>
              <a:buChar char="•"/>
            </a:pPr>
            <a:r>
              <a:rPr lang="en-GB" dirty="0"/>
              <a:t>Economic Frameworks suggest interest rates settle at level that balances supply of savings and demand for investment</a:t>
            </a:r>
          </a:p>
          <a:p>
            <a:pPr marL="675332" lvl="1" indent="-285750">
              <a:buFont typeface="Arial" panose="020B0604020202020204" pitchFamily="34" charset="0"/>
              <a:buChar char="•"/>
            </a:pPr>
            <a:r>
              <a:rPr lang="en-GB" dirty="0"/>
              <a:t>Most Economic Frameworks suggest long term rates closely related to productivity growth – with other factors also </a:t>
            </a:r>
            <a:r>
              <a:rPr lang="en-GB" dirty="0" smtClean="0"/>
              <a:t>playing </a:t>
            </a:r>
            <a:r>
              <a:rPr lang="en-GB" dirty="0"/>
              <a:t>a </a:t>
            </a:r>
            <a:r>
              <a:rPr lang="en-GB" dirty="0" smtClean="0"/>
              <a:t>role</a:t>
            </a:r>
            <a:endParaRPr lang="en-GB" dirty="0"/>
          </a:p>
        </p:txBody>
      </p:sp>
      <p:sp>
        <p:nvSpPr>
          <p:cNvPr id="3" name="Slide Number Placeholder 2"/>
          <p:cNvSpPr>
            <a:spLocks noGrp="1"/>
          </p:cNvSpPr>
          <p:nvPr>
            <p:ph type="sldNum" sz="quarter" idx="12"/>
          </p:nvPr>
        </p:nvSpPr>
        <p:spPr/>
        <p:txBody>
          <a:bodyPr/>
          <a:lstStyle/>
          <a:p>
            <a:fld id="{FE8DA6AF-1811-4E27-A96F-54109F1D0275}" type="slidenum">
              <a:rPr lang="en-GB" smtClean="0"/>
              <a:pPr/>
              <a:t>33</a:t>
            </a:fld>
            <a:endParaRPr lang="en-GB"/>
          </a:p>
        </p:txBody>
      </p:sp>
    </p:spTree>
    <p:extLst>
      <p:ext uri="{BB962C8B-B14F-4D97-AF65-F5344CB8AC3E}">
        <p14:creationId xmlns:p14="http://schemas.microsoft.com/office/powerpoint/2010/main" val="2139121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274691"/>
          </a:xfrm>
        </p:spPr>
        <p:txBody>
          <a:bodyPr/>
          <a:lstStyle/>
          <a:p>
            <a:pPr algn="ctr"/>
            <a:r>
              <a:rPr lang="en-GB" sz="2800" dirty="0" smtClean="0">
                <a:solidFill>
                  <a:schemeClr val="accent3"/>
                </a:solidFill>
              </a:rPr>
              <a:t>Implications for Investment</a:t>
            </a:r>
            <a:endParaRPr lang="en-US" sz="2800" dirty="0">
              <a:solidFill>
                <a:schemeClr val="accent3"/>
              </a:solidFill>
            </a:endParaRPr>
          </a:p>
        </p:txBody>
      </p:sp>
      <p:sp>
        <p:nvSpPr>
          <p:cNvPr id="8" name="Rectangle 7"/>
          <p:cNvSpPr/>
          <p:nvPr/>
        </p:nvSpPr>
        <p:spPr>
          <a:xfrm>
            <a:off x="539552" y="627534"/>
            <a:ext cx="8280920" cy="4124206"/>
          </a:xfrm>
          <a:prstGeom prst="rect">
            <a:avLst/>
          </a:prstGeom>
        </p:spPr>
        <p:txBody>
          <a:bodyPr wrap="square">
            <a:spAutoFit/>
          </a:bodyPr>
          <a:lstStyle/>
          <a:p>
            <a:pPr marL="285750" indent="-285750">
              <a:buFont typeface="Arial" panose="020B0604020202020204" pitchFamily="34" charset="0"/>
              <a:buChar char="•"/>
            </a:pPr>
            <a:r>
              <a:rPr lang="en-GB" dirty="0" smtClean="0"/>
              <a:t>The US Survey identifies a number of factors, transitory and longer-lived, that have contributed:</a:t>
            </a:r>
          </a:p>
          <a:p>
            <a:pPr marL="1064913" lvl="2" indent="-285750">
              <a:buFont typeface="Arial" panose="020B0604020202020204" pitchFamily="34" charset="0"/>
              <a:buChar char="•"/>
            </a:pPr>
            <a:r>
              <a:rPr lang="en-GB" dirty="0" smtClean="0"/>
              <a:t>Transitory factors </a:t>
            </a:r>
          </a:p>
          <a:p>
            <a:pPr marL="1064913" lvl="2" indent="-285750">
              <a:buFont typeface="Arial" panose="020B0604020202020204" pitchFamily="34" charset="0"/>
              <a:buChar char="•"/>
            </a:pPr>
            <a:r>
              <a:rPr lang="en-GB" dirty="0" smtClean="0"/>
              <a:t>Longer lived factors</a:t>
            </a:r>
          </a:p>
          <a:p>
            <a:pPr marL="285750" indent="-285750">
              <a:buFont typeface="Arial" panose="020B0604020202020204" pitchFamily="34" charset="0"/>
              <a:buChar char="•"/>
            </a:pPr>
            <a:r>
              <a:rPr lang="en-GB" dirty="0" smtClean="0"/>
              <a:t>Conclusion is that analysis of many the factors suggests that long-run equilibrium interest rates have fallen</a:t>
            </a:r>
          </a:p>
          <a:p>
            <a:endParaRPr lang="en-GB" dirty="0" smtClean="0"/>
          </a:p>
          <a:p>
            <a:pPr marL="285750" indent="-285750">
              <a:buFont typeface="Arial" panose="020B0604020202020204" pitchFamily="34" charset="0"/>
              <a:buChar char="•"/>
            </a:pPr>
            <a:r>
              <a:rPr lang="en-GB" dirty="0" smtClean="0"/>
              <a:t>Ultimately the Survey concludes </a:t>
            </a:r>
          </a:p>
          <a:p>
            <a:pPr marL="675332" lvl="1" indent="-285750">
              <a:buFont typeface="Arial" panose="020B0604020202020204" pitchFamily="34" charset="0"/>
              <a:buChar char="•"/>
            </a:pPr>
            <a:r>
              <a:rPr lang="en-GB" dirty="0" smtClean="0"/>
              <a:t>“there is no “optimal” long term interest rate of interest. Rather, policy should support long-run growth, maintain price stability and support a stable financial system”</a:t>
            </a:r>
          </a:p>
          <a:p>
            <a:endParaRPr lang="en-GB" sz="1600" dirty="0" smtClean="0"/>
          </a:p>
          <a:p>
            <a:pPr marL="1454495" lvl="3" indent="-285750">
              <a:buFont typeface="Arial" panose="020B0604020202020204" pitchFamily="34" charset="0"/>
              <a:buChar char="•"/>
            </a:pPr>
            <a:endParaRPr lang="en-GB" sz="1600" dirty="0" smtClean="0"/>
          </a:p>
          <a:p>
            <a:pPr marL="1454495" lvl="3"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p:txBody>
      </p:sp>
      <p:sp>
        <p:nvSpPr>
          <p:cNvPr id="3" name="Slide Number Placeholder 2"/>
          <p:cNvSpPr>
            <a:spLocks noGrp="1"/>
          </p:cNvSpPr>
          <p:nvPr>
            <p:ph type="sldNum" sz="quarter" idx="12"/>
          </p:nvPr>
        </p:nvSpPr>
        <p:spPr/>
        <p:txBody>
          <a:bodyPr/>
          <a:lstStyle/>
          <a:p>
            <a:fld id="{FE8DA6AF-1811-4E27-A96F-54109F1D0275}" type="slidenum">
              <a:rPr lang="en-GB" smtClean="0"/>
              <a:pPr/>
              <a:t>34</a:t>
            </a:fld>
            <a:endParaRPr lang="en-GB"/>
          </a:p>
        </p:txBody>
      </p:sp>
    </p:spTree>
    <p:extLst>
      <p:ext uri="{BB962C8B-B14F-4D97-AF65-F5344CB8AC3E}">
        <p14:creationId xmlns:p14="http://schemas.microsoft.com/office/powerpoint/2010/main" val="743873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274691"/>
          </a:xfrm>
        </p:spPr>
        <p:txBody>
          <a:bodyPr/>
          <a:lstStyle/>
          <a:p>
            <a:pPr algn="ctr"/>
            <a:r>
              <a:rPr lang="en-GB" sz="2800" dirty="0" smtClean="0">
                <a:solidFill>
                  <a:schemeClr val="accent3"/>
                </a:solidFill>
              </a:rPr>
              <a:t>Implications for Investment</a:t>
            </a:r>
            <a:endParaRPr lang="en-US" sz="2800" dirty="0">
              <a:solidFill>
                <a:schemeClr val="accent3"/>
              </a:solidFill>
            </a:endParaRPr>
          </a:p>
        </p:txBody>
      </p:sp>
      <p:sp>
        <p:nvSpPr>
          <p:cNvPr id="8" name="Rectangle 7"/>
          <p:cNvSpPr/>
          <p:nvPr/>
        </p:nvSpPr>
        <p:spPr>
          <a:xfrm>
            <a:off x="539552" y="627534"/>
            <a:ext cx="8280920" cy="5632311"/>
          </a:xfrm>
          <a:prstGeom prst="rect">
            <a:avLst/>
          </a:prstGeom>
        </p:spPr>
        <p:txBody>
          <a:bodyPr wrap="square">
            <a:spAutoFit/>
          </a:bodyPr>
          <a:lstStyle/>
          <a:p>
            <a:r>
              <a:rPr lang="en-GB" dirty="0" smtClean="0"/>
              <a:t>Investment in a low interest world </a:t>
            </a:r>
          </a:p>
          <a:p>
            <a:pPr marL="675332" lvl="1" indent="-285750">
              <a:buFont typeface="Arial" panose="020B0604020202020204" pitchFamily="34" charset="0"/>
              <a:buChar char="•"/>
            </a:pPr>
            <a:r>
              <a:rPr lang="en-GB" dirty="0" smtClean="0"/>
              <a:t>When the search for yield has pushed expected down returns</a:t>
            </a:r>
          </a:p>
          <a:p>
            <a:pPr marL="1064913" lvl="2" indent="-285750">
              <a:buFont typeface="Arial" panose="020B0604020202020204" pitchFamily="34" charset="0"/>
              <a:buChar char="•"/>
            </a:pPr>
            <a:r>
              <a:rPr lang="en-GB" dirty="0" smtClean="0"/>
              <a:t>Do you respond by</a:t>
            </a:r>
          </a:p>
          <a:p>
            <a:pPr marL="1454495" lvl="3" indent="-285750">
              <a:buFont typeface="Arial" panose="020B0604020202020204" pitchFamily="34" charset="0"/>
              <a:buChar char="•"/>
            </a:pPr>
            <a:r>
              <a:rPr lang="en-GB" sz="1600" dirty="0" smtClean="0"/>
              <a:t>Increasing your risk?</a:t>
            </a:r>
          </a:p>
          <a:p>
            <a:pPr marL="1454495" lvl="3" indent="-285750">
              <a:buFont typeface="Arial" panose="020B0604020202020204" pitchFamily="34" charset="0"/>
              <a:buChar char="•"/>
            </a:pPr>
            <a:r>
              <a:rPr lang="en-GB" sz="1600" dirty="0" smtClean="0"/>
              <a:t>Accept lower returns and await “normalisation”?</a:t>
            </a:r>
          </a:p>
          <a:p>
            <a:pPr marL="1064913" lvl="2" indent="-285750">
              <a:buFont typeface="Arial" panose="020B0604020202020204" pitchFamily="34" charset="0"/>
              <a:buChar char="•"/>
            </a:pPr>
            <a:r>
              <a:rPr lang="en-GB" dirty="0" smtClean="0"/>
              <a:t>In meantime traditional portfolio construction process challenged by: </a:t>
            </a:r>
          </a:p>
          <a:p>
            <a:pPr marL="1454495" lvl="3" indent="-285750">
              <a:buFont typeface="Arial" panose="020B0604020202020204" pitchFamily="34" charset="0"/>
              <a:buChar char="•"/>
            </a:pPr>
            <a:r>
              <a:rPr lang="en-GB" sz="1600" dirty="0"/>
              <a:t>Correlations are very different to pre-crisis levels - temporary or the “new normal”?</a:t>
            </a:r>
          </a:p>
          <a:p>
            <a:pPr marL="1454495" lvl="3" indent="-285750">
              <a:buFont typeface="Arial" panose="020B0604020202020204" pitchFamily="34" charset="0"/>
              <a:buChar char="•"/>
            </a:pPr>
            <a:r>
              <a:rPr lang="en-GB" sz="1600" dirty="0"/>
              <a:t>Non-traditional assets with higher yields – generally have poor data </a:t>
            </a:r>
            <a:endParaRPr lang="en-GB" sz="1600" dirty="0" smtClean="0"/>
          </a:p>
          <a:p>
            <a:pPr marL="675332" lvl="1" indent="-285750">
              <a:buFont typeface="Arial" panose="020B0604020202020204" pitchFamily="34" charset="0"/>
              <a:buChar char="•"/>
            </a:pPr>
            <a:r>
              <a:rPr lang="en-GB" dirty="0"/>
              <a:t>Non-traditional portfolio construction </a:t>
            </a:r>
            <a:r>
              <a:rPr lang="en-GB" dirty="0" smtClean="0"/>
              <a:t>techniques:</a:t>
            </a:r>
          </a:p>
          <a:p>
            <a:pPr marL="1064913" lvl="2" indent="-285750">
              <a:buFont typeface="Arial" panose="020B0604020202020204" pitchFamily="34" charset="0"/>
              <a:buChar char="•"/>
            </a:pPr>
            <a:r>
              <a:rPr lang="en-GB" dirty="0"/>
              <a:t>Look through to underlying sources of return so that you can compare all assets on a consistent </a:t>
            </a:r>
            <a:r>
              <a:rPr lang="en-GB" dirty="0" smtClean="0"/>
              <a:t>basis</a:t>
            </a:r>
          </a:p>
          <a:p>
            <a:pPr marL="1064913" lvl="2" indent="-285750">
              <a:buFont typeface="Arial" panose="020B0604020202020204" pitchFamily="34" charset="0"/>
              <a:buChar char="•"/>
            </a:pPr>
            <a:r>
              <a:rPr lang="en-GB" dirty="0"/>
              <a:t>Use </a:t>
            </a:r>
            <a:r>
              <a:rPr lang="en-GB" dirty="0" smtClean="0"/>
              <a:t>stochastic scenarios </a:t>
            </a:r>
            <a:r>
              <a:rPr lang="en-GB" dirty="0"/>
              <a:t>and </a:t>
            </a:r>
            <a:r>
              <a:rPr lang="en-GB" dirty="0" smtClean="0"/>
              <a:t>“game play” historic and future stresses</a:t>
            </a:r>
            <a:endParaRPr lang="en-GB" sz="1600" dirty="0" smtClean="0"/>
          </a:p>
          <a:p>
            <a:pPr marL="675332" lvl="1" indent="-285750">
              <a:buFont typeface="Arial" panose="020B0604020202020204" pitchFamily="34" charset="0"/>
              <a:buChar char="•"/>
            </a:pPr>
            <a:endParaRPr lang="en-GB" dirty="0" smtClean="0"/>
          </a:p>
          <a:p>
            <a:pPr marL="675332" lvl="1" indent="-285750">
              <a:buFont typeface="Arial" panose="020B0604020202020204" pitchFamily="34" charset="0"/>
              <a:buChar char="•"/>
            </a:pPr>
            <a:endParaRPr lang="en-GB" dirty="0" smtClean="0"/>
          </a:p>
          <a:p>
            <a:endParaRPr lang="en-GB" dirty="0" smtClean="0"/>
          </a:p>
          <a:p>
            <a:endParaRPr lang="en-GB" sz="1600" dirty="0" smtClean="0"/>
          </a:p>
          <a:p>
            <a:pPr marL="1454495" lvl="3" indent="-285750">
              <a:buFont typeface="Arial" panose="020B0604020202020204" pitchFamily="34" charset="0"/>
              <a:buChar char="•"/>
            </a:pPr>
            <a:endParaRPr lang="en-GB" sz="1600" dirty="0" smtClean="0"/>
          </a:p>
          <a:p>
            <a:pPr marL="1454495" lvl="3"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p:txBody>
      </p:sp>
      <p:sp>
        <p:nvSpPr>
          <p:cNvPr id="3" name="Slide Number Placeholder 2"/>
          <p:cNvSpPr>
            <a:spLocks noGrp="1"/>
          </p:cNvSpPr>
          <p:nvPr>
            <p:ph type="sldNum" sz="quarter" idx="12"/>
          </p:nvPr>
        </p:nvSpPr>
        <p:spPr/>
        <p:txBody>
          <a:bodyPr/>
          <a:lstStyle/>
          <a:p>
            <a:fld id="{FE8DA6AF-1811-4E27-A96F-54109F1D0275}" type="slidenum">
              <a:rPr lang="en-GB" smtClean="0"/>
              <a:pPr/>
              <a:t>35</a:t>
            </a:fld>
            <a:endParaRPr lang="en-GB"/>
          </a:p>
        </p:txBody>
      </p:sp>
    </p:spTree>
    <p:extLst>
      <p:ext uri="{BB962C8B-B14F-4D97-AF65-F5344CB8AC3E}">
        <p14:creationId xmlns:p14="http://schemas.microsoft.com/office/powerpoint/2010/main" val="2681303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a:solidFill>
                  <a:schemeClr val="accent3"/>
                </a:solidFill>
              </a:rPr>
              <a:t>Conclusions</a:t>
            </a: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
        <p:nvSpPr>
          <p:cNvPr id="2051" name="Rectangle 3"/>
          <p:cNvSpPr>
            <a:spLocks noGrp="1" noChangeArrowheads="1"/>
          </p:cNvSpPr>
          <p:nvPr>
            <p:ph type="subTitle" idx="1"/>
          </p:nvPr>
        </p:nvSpPr>
        <p:spPr>
          <a:xfrm>
            <a:off x="395290" y="2031207"/>
            <a:ext cx="6121400" cy="972592"/>
          </a:xfrm>
        </p:spPr>
        <p:txBody>
          <a:bodyPr/>
          <a:lstStyle/>
          <a:p>
            <a:endParaRPr lang="en-GB" dirty="0" smtClean="0"/>
          </a:p>
          <a:p>
            <a:endParaRPr lang="en-GB" dirty="0"/>
          </a:p>
        </p:txBody>
      </p:sp>
    </p:spTree>
    <p:extLst>
      <p:ext uri="{BB962C8B-B14F-4D97-AF65-F5344CB8AC3E}">
        <p14:creationId xmlns:p14="http://schemas.microsoft.com/office/powerpoint/2010/main" val="4228965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281166" cy="683964"/>
          </a:xfrm>
        </p:spPr>
        <p:txBody>
          <a:bodyPr/>
          <a:lstStyle/>
          <a:p>
            <a:r>
              <a:rPr lang="en-GB" dirty="0" smtClean="0">
                <a:solidFill>
                  <a:schemeClr val="accent3"/>
                </a:solidFill>
              </a:rPr>
              <a:t>Lessons Learned from Recent Rate Moves</a:t>
            </a:r>
            <a:endParaRPr lang="en-GB" dirty="0">
              <a:solidFill>
                <a:schemeClr val="accent3"/>
              </a:solidFill>
            </a:endParaRPr>
          </a:p>
        </p:txBody>
      </p:sp>
      <p:sp>
        <p:nvSpPr>
          <p:cNvPr id="3" name="Content Placeholder 2"/>
          <p:cNvSpPr>
            <a:spLocks noGrp="1"/>
          </p:cNvSpPr>
          <p:nvPr>
            <p:ph idx="1"/>
          </p:nvPr>
        </p:nvSpPr>
        <p:spPr>
          <a:xfrm>
            <a:off x="395536" y="1059582"/>
            <a:ext cx="8136904" cy="3528392"/>
          </a:xfrm>
        </p:spPr>
        <p:txBody>
          <a:bodyPr/>
          <a:lstStyle/>
          <a:p>
            <a:r>
              <a:rPr lang="en-GB" dirty="0" smtClean="0"/>
              <a:t>Negative rates are possible, and not necessarily temporary!</a:t>
            </a:r>
          </a:p>
          <a:p>
            <a:r>
              <a:rPr lang="en-GB" dirty="0"/>
              <a:t>The complexity of interest rate models was hidden under a number of well used models across the industry (e.g. LMM)</a:t>
            </a:r>
          </a:p>
          <a:p>
            <a:r>
              <a:rPr lang="en-GB" dirty="0" smtClean="0"/>
              <a:t>Model output is a function not only of input parameters but also the chosen model structure. Consider several alternative models.</a:t>
            </a:r>
          </a:p>
          <a:p>
            <a:r>
              <a:rPr lang="en-GB" dirty="0" smtClean="0"/>
              <a:t>If a single model says negative rates (or rates above 100%) can’t happen, this does not mean these rates can’t happen.</a:t>
            </a:r>
          </a:p>
          <a:p>
            <a:r>
              <a:rPr lang="en-GB" dirty="0" smtClean="0"/>
              <a:t>Think about fundamental supply and demand in the broader economy, and the practicalities and frictional costs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37</a:t>
            </a:fld>
            <a:endParaRPr lang="en-GB"/>
          </a:p>
        </p:txBody>
      </p:sp>
    </p:spTree>
    <p:extLst>
      <p:ext uri="{BB962C8B-B14F-4D97-AF65-F5344CB8AC3E}">
        <p14:creationId xmlns:p14="http://schemas.microsoft.com/office/powerpoint/2010/main" val="743238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38</a:t>
            </a:fld>
            <a:endParaRPr lang="en-GB"/>
          </a:p>
        </p:txBody>
      </p:sp>
      <p:sp>
        <p:nvSpPr>
          <p:cNvPr id="8" name="Content Placeholder 7"/>
          <p:cNvSpPr>
            <a:spLocks noGrp="1"/>
          </p:cNvSpPr>
          <p:nvPr>
            <p:ph idx="1"/>
          </p:nvPr>
        </p:nvSpPr>
        <p:spPr>
          <a:xfrm>
            <a:off x="495231" y="3003798"/>
            <a:ext cx="8399804" cy="1767302"/>
          </a:xfrm>
        </p:spPr>
        <p:txBody>
          <a:bodyPr/>
          <a:lstStyle/>
          <a:p>
            <a:pPr marL="0" indent="0">
              <a:buNone/>
            </a:pPr>
            <a:r>
              <a:rPr lang="en-GB" sz="1900" dirty="0"/>
              <a:t>Expressions of individual views by members of the Institute and Faculty of Actuaries and its staff are encouraged.</a:t>
            </a:r>
          </a:p>
          <a:p>
            <a:pPr marL="0" indent="0">
              <a:buNone/>
            </a:pPr>
            <a:r>
              <a:rPr lang="en-GB" sz="1900" dirty="0"/>
              <a:t>The views expressed in this presentation are those of the presenter.</a:t>
            </a:r>
          </a:p>
        </p:txBody>
      </p:sp>
      <p:sp>
        <p:nvSpPr>
          <p:cNvPr id="10" name="Rectangular Callout 9"/>
          <p:cNvSpPr/>
          <p:nvPr/>
        </p:nvSpPr>
        <p:spPr>
          <a:xfrm>
            <a:off x="520495" y="519931"/>
            <a:ext cx="3918567" cy="1296144"/>
          </a:xfrm>
          <a:prstGeom prst="wedgeRectCallout">
            <a:avLst>
              <a:gd name="adj1" fmla="val -998"/>
              <a:gd name="adj2" fmla="val 12664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a:endParaRPr lang="en-GB"/>
          </a:p>
        </p:txBody>
      </p:sp>
      <p:sp>
        <p:nvSpPr>
          <p:cNvPr id="7" name="Rectangular Callout 6"/>
          <p:cNvSpPr/>
          <p:nvPr/>
        </p:nvSpPr>
        <p:spPr>
          <a:xfrm>
            <a:off x="4704939" y="519931"/>
            <a:ext cx="3918567"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pPr algn="ctr"/>
            <a:endParaRPr lang="en-GB"/>
          </a:p>
        </p:txBody>
      </p:sp>
      <p:sp>
        <p:nvSpPr>
          <p:cNvPr id="2" name="Title 1"/>
          <p:cNvSpPr>
            <a:spLocks noGrp="1"/>
          </p:cNvSpPr>
          <p:nvPr>
            <p:ph type="title"/>
          </p:nvPr>
        </p:nvSpPr>
        <p:spPr>
          <a:xfrm>
            <a:off x="716802" y="739379"/>
            <a:ext cx="3522853" cy="857250"/>
          </a:xfrm>
        </p:spPr>
        <p:txBody>
          <a:bodyPr/>
          <a:lstStyle/>
          <a:p>
            <a:pPr algn="ctr"/>
            <a:r>
              <a:rPr lang="en-GB" sz="4100" dirty="0">
                <a:solidFill>
                  <a:schemeClr val="accent2"/>
                </a:solidFill>
              </a:rPr>
              <a:t>Questions</a:t>
            </a:r>
          </a:p>
        </p:txBody>
      </p:sp>
      <p:sp>
        <p:nvSpPr>
          <p:cNvPr id="9" name="Title 1"/>
          <p:cNvSpPr txBox="1">
            <a:spLocks/>
          </p:cNvSpPr>
          <p:nvPr/>
        </p:nvSpPr>
        <p:spPr bwMode="auto">
          <a:xfrm>
            <a:off x="4904346" y="735546"/>
            <a:ext cx="352285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6" tIns="38958" rIns="77916" bIns="38958"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1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1600202"/>
            <a:ext cx="8425184" cy="971549"/>
          </a:xfrm>
        </p:spPr>
        <p:txBody>
          <a:bodyPr/>
          <a:lstStyle/>
          <a:p>
            <a:r>
              <a:rPr lang="en-GB" sz="2800" dirty="0">
                <a:solidFill>
                  <a:schemeClr val="accent3"/>
                </a:solidFill>
              </a:rPr>
              <a:t>History of Interest Rates</a:t>
            </a: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r>
              <a:rPr lang="en-GB" sz="2800" dirty="0"/>
              <a:t/>
            </a:r>
            <a:br>
              <a:rPr lang="en-GB" sz="2800" dirty="0"/>
            </a:br>
            <a:endParaRPr lang="en-GB"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UK Base Rates since 1694</a:t>
            </a:r>
            <a:endParaRPr lang="en-GB"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
        <p:nvSpPr>
          <p:cNvPr id="7" name="TextBox 6"/>
          <p:cNvSpPr txBox="1"/>
          <p:nvPr/>
        </p:nvSpPr>
        <p:spPr>
          <a:xfrm>
            <a:off x="539552" y="4216077"/>
            <a:ext cx="1556816" cy="246211"/>
          </a:xfrm>
          <a:prstGeom prst="rect">
            <a:avLst/>
          </a:prstGeom>
          <a:solidFill>
            <a:schemeClr val="bg1"/>
          </a:solidFill>
        </p:spPr>
        <p:txBody>
          <a:bodyPr wrap="none" lIns="91430" tIns="45715" rIns="91430" bIns="45715" rtlCol="0">
            <a:spAutoFit/>
          </a:bodyPr>
          <a:lstStyle/>
          <a:p>
            <a:r>
              <a:rPr lang="en-GB" sz="1000" dirty="0"/>
              <a:t>Source Bank of </a:t>
            </a:r>
            <a:r>
              <a:rPr lang="en-GB" sz="1000" dirty="0" smtClean="0"/>
              <a:t>England</a:t>
            </a:r>
            <a:endParaRPr lang="en-GB" sz="1000" dirty="0"/>
          </a:p>
        </p:txBody>
      </p:sp>
      <p:pic>
        <p:nvPicPr>
          <p:cNvPr id="3" name="Picture 2"/>
          <p:cNvPicPr>
            <a:picLocks noChangeAspect="1"/>
          </p:cNvPicPr>
          <p:nvPr/>
        </p:nvPicPr>
        <p:blipFill>
          <a:blip r:embed="rId3"/>
          <a:stretch>
            <a:fillRect/>
          </a:stretch>
        </p:blipFill>
        <p:spPr>
          <a:xfrm>
            <a:off x="695058" y="997270"/>
            <a:ext cx="7691976" cy="3125514"/>
          </a:xfrm>
          <a:prstGeom prst="rect">
            <a:avLst/>
          </a:prstGeom>
        </p:spPr>
      </p:pic>
    </p:spTree>
    <p:extLst>
      <p:ext uri="{BB962C8B-B14F-4D97-AF65-F5344CB8AC3E}">
        <p14:creationId xmlns:p14="http://schemas.microsoft.com/office/powerpoint/2010/main" val="400262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Why Interest Rates Matter for Investors?</a:t>
            </a:r>
            <a:endParaRPr lang="en-GB" dirty="0">
              <a:solidFill>
                <a:schemeClr val="accent4"/>
              </a:solidFill>
            </a:endParaRPr>
          </a:p>
        </p:txBody>
      </p:sp>
      <p:sp>
        <p:nvSpPr>
          <p:cNvPr id="3" name="Content Placeholder 2"/>
          <p:cNvSpPr>
            <a:spLocks noGrp="1"/>
          </p:cNvSpPr>
          <p:nvPr>
            <p:ph idx="1"/>
          </p:nvPr>
        </p:nvSpPr>
        <p:spPr/>
        <p:txBody>
          <a:bodyPr/>
          <a:lstStyle/>
          <a:p>
            <a:pPr>
              <a:spcBef>
                <a:spcPts val="900"/>
              </a:spcBef>
              <a:buClr>
                <a:schemeClr val="accent3"/>
              </a:buClr>
            </a:pPr>
            <a:r>
              <a:rPr lang="en-GB" dirty="0" smtClean="0"/>
              <a:t>Interest rates explain market prices of fixed income instruments</a:t>
            </a:r>
          </a:p>
          <a:p>
            <a:pPr>
              <a:spcBef>
                <a:spcPts val="900"/>
              </a:spcBef>
              <a:buClr>
                <a:schemeClr val="accent3"/>
              </a:buClr>
            </a:pPr>
            <a:r>
              <a:rPr lang="en-GB" dirty="0" smtClean="0"/>
              <a:t>Key factor in calculating the value of liabilities for pension schemes and insurance companies</a:t>
            </a:r>
          </a:p>
          <a:p>
            <a:pPr>
              <a:spcBef>
                <a:spcPts val="900"/>
              </a:spcBef>
              <a:buClr>
                <a:schemeClr val="accent3"/>
              </a:buClr>
            </a:pPr>
            <a:r>
              <a:rPr lang="en-GB" dirty="0" smtClean="0"/>
              <a:t>At the heart of any building block framework for explaining asset returns (e.g. equity returns expressed as risk-free + risk premium)</a:t>
            </a:r>
          </a:p>
          <a:p>
            <a:pPr>
              <a:spcBef>
                <a:spcPts val="900"/>
              </a:spcBef>
              <a:buClr>
                <a:schemeClr val="accent3"/>
              </a:buClr>
            </a:pPr>
            <a:r>
              <a:rPr lang="en-GB" dirty="0" smtClean="0"/>
              <a:t>A policy instrument that may be used to target inflation or the general level of economic growth</a:t>
            </a:r>
          </a:p>
          <a:p>
            <a:pPr>
              <a:spcBef>
                <a:spcPts val="900"/>
              </a:spcBef>
              <a:buClr>
                <a:schemeClr val="accent3"/>
              </a:buClr>
            </a:pPr>
            <a:r>
              <a:rPr lang="en-GB" dirty="0" smtClean="0"/>
              <a:t>At a corporate level - rate </a:t>
            </a:r>
            <a:r>
              <a:rPr lang="en-GB" dirty="0"/>
              <a:t>for lending and borrowing for companies</a:t>
            </a:r>
          </a:p>
          <a:p>
            <a:pPr>
              <a:spcBef>
                <a:spcPts val="900"/>
              </a:spcBef>
              <a:buClr>
                <a:schemeClr val="accent3"/>
              </a:buClr>
            </a:pPr>
            <a:r>
              <a:rPr lang="en-GB" dirty="0" smtClean="0"/>
              <a:t>Infrastructure and development - Hurdle </a:t>
            </a:r>
            <a:r>
              <a:rPr lang="en-GB" dirty="0"/>
              <a:t>rates for project investments</a:t>
            </a:r>
          </a:p>
          <a:p>
            <a:pPr>
              <a:spcBef>
                <a:spcPts val="900"/>
              </a:spcBef>
              <a:buClr>
                <a:schemeClr val="accent3"/>
              </a:buClr>
            </a:pPr>
            <a:endParaRPr lang="en-GB" dirty="0" smtClean="0"/>
          </a:p>
          <a:p>
            <a:pPr marL="0" indent="0">
              <a:buNone/>
            </a:pP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1064661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03610"/>
            <a:ext cx="8353174" cy="611956"/>
          </a:xfrm>
        </p:spPr>
        <p:txBody>
          <a:bodyPr/>
          <a:lstStyle/>
          <a:p>
            <a:r>
              <a:rPr lang="en-GB" dirty="0" smtClean="0">
                <a:solidFill>
                  <a:schemeClr val="accent3"/>
                </a:solidFill>
              </a:rPr>
              <a:t>UK Market Rates (2 Year Term)</a:t>
            </a:r>
            <a:endParaRPr lang="en-GB"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
        <p:nvSpPr>
          <p:cNvPr id="2063" name="TextBox 2062"/>
          <p:cNvSpPr txBox="1"/>
          <p:nvPr/>
        </p:nvSpPr>
        <p:spPr>
          <a:xfrm>
            <a:off x="5868145" y="4299942"/>
            <a:ext cx="2736626" cy="369322"/>
          </a:xfrm>
          <a:prstGeom prst="rect">
            <a:avLst/>
          </a:prstGeom>
          <a:noFill/>
        </p:spPr>
        <p:txBody>
          <a:bodyPr wrap="none" lIns="91430" tIns="45715" rIns="91430" bIns="45715" rtlCol="0">
            <a:spAutoFit/>
          </a:bodyPr>
          <a:lstStyle/>
          <a:p>
            <a:r>
              <a:rPr lang="en-GB" dirty="0" smtClean="0"/>
              <a:t>Source: Bank of England</a:t>
            </a:r>
            <a:endParaRPr lang="en-GB" dirty="0"/>
          </a:p>
        </p:txBody>
      </p:sp>
      <p:sp>
        <p:nvSpPr>
          <p:cNvPr id="9" name="Freeform 7"/>
          <p:cNvSpPr>
            <a:spLocks noEditPoints="1"/>
          </p:cNvSpPr>
          <p:nvPr/>
        </p:nvSpPr>
        <p:spPr bwMode="auto">
          <a:xfrm>
            <a:off x="958851" y="911225"/>
            <a:ext cx="4718050" cy="2986088"/>
          </a:xfrm>
          <a:custGeom>
            <a:avLst/>
            <a:gdLst>
              <a:gd name="T0" fmla="*/ 0 w 2972"/>
              <a:gd name="T1" fmla="*/ 1877 h 1881"/>
              <a:gd name="T2" fmla="*/ 2972 w 2972"/>
              <a:gd name="T3" fmla="*/ 1877 h 1881"/>
              <a:gd name="T4" fmla="*/ 2972 w 2972"/>
              <a:gd name="T5" fmla="*/ 1881 h 1881"/>
              <a:gd name="T6" fmla="*/ 0 w 2972"/>
              <a:gd name="T7" fmla="*/ 1881 h 1881"/>
              <a:gd name="T8" fmla="*/ 0 w 2972"/>
              <a:gd name="T9" fmla="*/ 1877 h 1881"/>
              <a:gd name="T10" fmla="*/ 0 w 2972"/>
              <a:gd name="T11" fmla="*/ 1609 h 1881"/>
              <a:gd name="T12" fmla="*/ 2972 w 2972"/>
              <a:gd name="T13" fmla="*/ 1609 h 1881"/>
              <a:gd name="T14" fmla="*/ 2972 w 2972"/>
              <a:gd name="T15" fmla="*/ 1613 h 1881"/>
              <a:gd name="T16" fmla="*/ 0 w 2972"/>
              <a:gd name="T17" fmla="*/ 1613 h 1881"/>
              <a:gd name="T18" fmla="*/ 0 w 2972"/>
              <a:gd name="T19" fmla="*/ 1609 h 1881"/>
              <a:gd name="T20" fmla="*/ 0 w 2972"/>
              <a:gd name="T21" fmla="*/ 1341 h 1881"/>
              <a:gd name="T22" fmla="*/ 2972 w 2972"/>
              <a:gd name="T23" fmla="*/ 1341 h 1881"/>
              <a:gd name="T24" fmla="*/ 2972 w 2972"/>
              <a:gd name="T25" fmla="*/ 1344 h 1881"/>
              <a:gd name="T26" fmla="*/ 0 w 2972"/>
              <a:gd name="T27" fmla="*/ 1344 h 1881"/>
              <a:gd name="T28" fmla="*/ 0 w 2972"/>
              <a:gd name="T29" fmla="*/ 1341 h 1881"/>
              <a:gd name="T30" fmla="*/ 0 w 2972"/>
              <a:gd name="T31" fmla="*/ 1073 h 1881"/>
              <a:gd name="T32" fmla="*/ 2972 w 2972"/>
              <a:gd name="T33" fmla="*/ 1073 h 1881"/>
              <a:gd name="T34" fmla="*/ 2972 w 2972"/>
              <a:gd name="T35" fmla="*/ 1076 h 1881"/>
              <a:gd name="T36" fmla="*/ 0 w 2972"/>
              <a:gd name="T37" fmla="*/ 1076 h 1881"/>
              <a:gd name="T38" fmla="*/ 0 w 2972"/>
              <a:gd name="T39" fmla="*/ 1073 h 1881"/>
              <a:gd name="T40" fmla="*/ 0 w 2972"/>
              <a:gd name="T41" fmla="*/ 804 h 1881"/>
              <a:gd name="T42" fmla="*/ 2972 w 2972"/>
              <a:gd name="T43" fmla="*/ 804 h 1881"/>
              <a:gd name="T44" fmla="*/ 2972 w 2972"/>
              <a:gd name="T45" fmla="*/ 808 h 1881"/>
              <a:gd name="T46" fmla="*/ 0 w 2972"/>
              <a:gd name="T47" fmla="*/ 808 h 1881"/>
              <a:gd name="T48" fmla="*/ 0 w 2972"/>
              <a:gd name="T49" fmla="*/ 804 h 1881"/>
              <a:gd name="T50" fmla="*/ 0 w 2972"/>
              <a:gd name="T51" fmla="*/ 537 h 1881"/>
              <a:gd name="T52" fmla="*/ 2972 w 2972"/>
              <a:gd name="T53" fmla="*/ 537 h 1881"/>
              <a:gd name="T54" fmla="*/ 2972 w 2972"/>
              <a:gd name="T55" fmla="*/ 540 h 1881"/>
              <a:gd name="T56" fmla="*/ 0 w 2972"/>
              <a:gd name="T57" fmla="*/ 540 h 1881"/>
              <a:gd name="T58" fmla="*/ 0 w 2972"/>
              <a:gd name="T59" fmla="*/ 537 h 1881"/>
              <a:gd name="T60" fmla="*/ 0 w 2972"/>
              <a:gd name="T61" fmla="*/ 268 h 1881"/>
              <a:gd name="T62" fmla="*/ 2972 w 2972"/>
              <a:gd name="T63" fmla="*/ 268 h 1881"/>
              <a:gd name="T64" fmla="*/ 2972 w 2972"/>
              <a:gd name="T65" fmla="*/ 272 h 1881"/>
              <a:gd name="T66" fmla="*/ 0 w 2972"/>
              <a:gd name="T67" fmla="*/ 272 h 1881"/>
              <a:gd name="T68" fmla="*/ 0 w 2972"/>
              <a:gd name="T69" fmla="*/ 268 h 1881"/>
              <a:gd name="T70" fmla="*/ 0 w 2972"/>
              <a:gd name="T71" fmla="*/ 0 h 1881"/>
              <a:gd name="T72" fmla="*/ 2972 w 2972"/>
              <a:gd name="T73" fmla="*/ 0 h 1881"/>
              <a:gd name="T74" fmla="*/ 2972 w 2972"/>
              <a:gd name="T75" fmla="*/ 4 h 1881"/>
              <a:gd name="T76" fmla="*/ 0 w 2972"/>
              <a:gd name="T77" fmla="*/ 4 h 1881"/>
              <a:gd name="T78" fmla="*/ 0 w 2972"/>
              <a:gd name="T79"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2" h="1881">
                <a:moveTo>
                  <a:pt x="0" y="1877"/>
                </a:moveTo>
                <a:lnTo>
                  <a:pt x="2972" y="1877"/>
                </a:lnTo>
                <a:lnTo>
                  <a:pt x="2972" y="1881"/>
                </a:lnTo>
                <a:lnTo>
                  <a:pt x="0" y="1881"/>
                </a:lnTo>
                <a:lnTo>
                  <a:pt x="0" y="1877"/>
                </a:lnTo>
                <a:close/>
                <a:moveTo>
                  <a:pt x="0" y="1609"/>
                </a:moveTo>
                <a:lnTo>
                  <a:pt x="2972" y="1609"/>
                </a:lnTo>
                <a:lnTo>
                  <a:pt x="2972" y="1613"/>
                </a:lnTo>
                <a:lnTo>
                  <a:pt x="0" y="1613"/>
                </a:lnTo>
                <a:lnTo>
                  <a:pt x="0" y="1609"/>
                </a:lnTo>
                <a:close/>
                <a:moveTo>
                  <a:pt x="0" y="1341"/>
                </a:moveTo>
                <a:lnTo>
                  <a:pt x="2972" y="1341"/>
                </a:lnTo>
                <a:lnTo>
                  <a:pt x="2972" y="1344"/>
                </a:lnTo>
                <a:lnTo>
                  <a:pt x="0" y="1344"/>
                </a:lnTo>
                <a:lnTo>
                  <a:pt x="0" y="1341"/>
                </a:lnTo>
                <a:close/>
                <a:moveTo>
                  <a:pt x="0" y="1073"/>
                </a:moveTo>
                <a:lnTo>
                  <a:pt x="2972" y="1073"/>
                </a:lnTo>
                <a:lnTo>
                  <a:pt x="2972" y="1076"/>
                </a:lnTo>
                <a:lnTo>
                  <a:pt x="0" y="1076"/>
                </a:lnTo>
                <a:lnTo>
                  <a:pt x="0" y="1073"/>
                </a:lnTo>
                <a:close/>
                <a:moveTo>
                  <a:pt x="0" y="804"/>
                </a:moveTo>
                <a:lnTo>
                  <a:pt x="2972" y="804"/>
                </a:lnTo>
                <a:lnTo>
                  <a:pt x="2972" y="808"/>
                </a:lnTo>
                <a:lnTo>
                  <a:pt x="0" y="808"/>
                </a:lnTo>
                <a:lnTo>
                  <a:pt x="0" y="804"/>
                </a:lnTo>
                <a:close/>
                <a:moveTo>
                  <a:pt x="0" y="537"/>
                </a:moveTo>
                <a:lnTo>
                  <a:pt x="2972" y="537"/>
                </a:lnTo>
                <a:lnTo>
                  <a:pt x="2972" y="540"/>
                </a:lnTo>
                <a:lnTo>
                  <a:pt x="0" y="540"/>
                </a:lnTo>
                <a:lnTo>
                  <a:pt x="0" y="537"/>
                </a:lnTo>
                <a:close/>
                <a:moveTo>
                  <a:pt x="0" y="268"/>
                </a:moveTo>
                <a:lnTo>
                  <a:pt x="2972" y="268"/>
                </a:lnTo>
                <a:lnTo>
                  <a:pt x="2972" y="272"/>
                </a:lnTo>
                <a:lnTo>
                  <a:pt x="0" y="272"/>
                </a:lnTo>
                <a:lnTo>
                  <a:pt x="0" y="268"/>
                </a:lnTo>
                <a:close/>
                <a:moveTo>
                  <a:pt x="0" y="0"/>
                </a:moveTo>
                <a:lnTo>
                  <a:pt x="2972" y="0"/>
                </a:lnTo>
                <a:lnTo>
                  <a:pt x="2972" y="4"/>
                </a:lnTo>
                <a:lnTo>
                  <a:pt x="0" y="4"/>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8"/>
          <p:cNvSpPr>
            <a:spLocks noChangeArrowheads="1"/>
          </p:cNvSpPr>
          <p:nvPr/>
        </p:nvSpPr>
        <p:spPr bwMode="auto">
          <a:xfrm>
            <a:off x="955676" y="914400"/>
            <a:ext cx="4763" cy="340518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50" name="Freeform 9"/>
          <p:cNvSpPr>
            <a:spLocks noEditPoints="1"/>
          </p:cNvSpPr>
          <p:nvPr/>
        </p:nvSpPr>
        <p:spPr bwMode="auto">
          <a:xfrm>
            <a:off x="906463" y="911225"/>
            <a:ext cx="52388" cy="3411538"/>
          </a:xfrm>
          <a:custGeom>
            <a:avLst/>
            <a:gdLst>
              <a:gd name="T0" fmla="*/ 0 w 33"/>
              <a:gd name="T1" fmla="*/ 2145 h 2149"/>
              <a:gd name="T2" fmla="*/ 33 w 33"/>
              <a:gd name="T3" fmla="*/ 2145 h 2149"/>
              <a:gd name="T4" fmla="*/ 33 w 33"/>
              <a:gd name="T5" fmla="*/ 2149 h 2149"/>
              <a:gd name="T6" fmla="*/ 0 w 33"/>
              <a:gd name="T7" fmla="*/ 2149 h 2149"/>
              <a:gd name="T8" fmla="*/ 0 w 33"/>
              <a:gd name="T9" fmla="*/ 2145 h 2149"/>
              <a:gd name="T10" fmla="*/ 0 w 33"/>
              <a:gd name="T11" fmla="*/ 1877 h 2149"/>
              <a:gd name="T12" fmla="*/ 33 w 33"/>
              <a:gd name="T13" fmla="*/ 1877 h 2149"/>
              <a:gd name="T14" fmla="*/ 33 w 33"/>
              <a:gd name="T15" fmla="*/ 1881 h 2149"/>
              <a:gd name="T16" fmla="*/ 0 w 33"/>
              <a:gd name="T17" fmla="*/ 1881 h 2149"/>
              <a:gd name="T18" fmla="*/ 0 w 33"/>
              <a:gd name="T19" fmla="*/ 1877 h 2149"/>
              <a:gd name="T20" fmla="*/ 0 w 33"/>
              <a:gd name="T21" fmla="*/ 1609 h 2149"/>
              <a:gd name="T22" fmla="*/ 33 w 33"/>
              <a:gd name="T23" fmla="*/ 1609 h 2149"/>
              <a:gd name="T24" fmla="*/ 33 w 33"/>
              <a:gd name="T25" fmla="*/ 1613 h 2149"/>
              <a:gd name="T26" fmla="*/ 0 w 33"/>
              <a:gd name="T27" fmla="*/ 1613 h 2149"/>
              <a:gd name="T28" fmla="*/ 0 w 33"/>
              <a:gd name="T29" fmla="*/ 1609 h 2149"/>
              <a:gd name="T30" fmla="*/ 0 w 33"/>
              <a:gd name="T31" fmla="*/ 1341 h 2149"/>
              <a:gd name="T32" fmla="*/ 33 w 33"/>
              <a:gd name="T33" fmla="*/ 1341 h 2149"/>
              <a:gd name="T34" fmla="*/ 33 w 33"/>
              <a:gd name="T35" fmla="*/ 1344 h 2149"/>
              <a:gd name="T36" fmla="*/ 0 w 33"/>
              <a:gd name="T37" fmla="*/ 1344 h 2149"/>
              <a:gd name="T38" fmla="*/ 0 w 33"/>
              <a:gd name="T39" fmla="*/ 1341 h 2149"/>
              <a:gd name="T40" fmla="*/ 0 w 33"/>
              <a:gd name="T41" fmla="*/ 1073 h 2149"/>
              <a:gd name="T42" fmla="*/ 33 w 33"/>
              <a:gd name="T43" fmla="*/ 1073 h 2149"/>
              <a:gd name="T44" fmla="*/ 33 w 33"/>
              <a:gd name="T45" fmla="*/ 1076 h 2149"/>
              <a:gd name="T46" fmla="*/ 0 w 33"/>
              <a:gd name="T47" fmla="*/ 1076 h 2149"/>
              <a:gd name="T48" fmla="*/ 0 w 33"/>
              <a:gd name="T49" fmla="*/ 1073 h 2149"/>
              <a:gd name="T50" fmla="*/ 0 w 33"/>
              <a:gd name="T51" fmla="*/ 804 h 2149"/>
              <a:gd name="T52" fmla="*/ 33 w 33"/>
              <a:gd name="T53" fmla="*/ 804 h 2149"/>
              <a:gd name="T54" fmla="*/ 33 w 33"/>
              <a:gd name="T55" fmla="*/ 808 h 2149"/>
              <a:gd name="T56" fmla="*/ 0 w 33"/>
              <a:gd name="T57" fmla="*/ 808 h 2149"/>
              <a:gd name="T58" fmla="*/ 0 w 33"/>
              <a:gd name="T59" fmla="*/ 804 h 2149"/>
              <a:gd name="T60" fmla="*/ 0 w 33"/>
              <a:gd name="T61" fmla="*/ 537 h 2149"/>
              <a:gd name="T62" fmla="*/ 33 w 33"/>
              <a:gd name="T63" fmla="*/ 537 h 2149"/>
              <a:gd name="T64" fmla="*/ 33 w 33"/>
              <a:gd name="T65" fmla="*/ 540 h 2149"/>
              <a:gd name="T66" fmla="*/ 0 w 33"/>
              <a:gd name="T67" fmla="*/ 540 h 2149"/>
              <a:gd name="T68" fmla="*/ 0 w 33"/>
              <a:gd name="T69" fmla="*/ 537 h 2149"/>
              <a:gd name="T70" fmla="*/ 0 w 33"/>
              <a:gd name="T71" fmla="*/ 268 h 2149"/>
              <a:gd name="T72" fmla="*/ 33 w 33"/>
              <a:gd name="T73" fmla="*/ 268 h 2149"/>
              <a:gd name="T74" fmla="*/ 33 w 33"/>
              <a:gd name="T75" fmla="*/ 272 h 2149"/>
              <a:gd name="T76" fmla="*/ 0 w 33"/>
              <a:gd name="T77" fmla="*/ 272 h 2149"/>
              <a:gd name="T78" fmla="*/ 0 w 33"/>
              <a:gd name="T79" fmla="*/ 268 h 2149"/>
              <a:gd name="T80" fmla="*/ 0 w 33"/>
              <a:gd name="T81" fmla="*/ 0 h 2149"/>
              <a:gd name="T82" fmla="*/ 33 w 33"/>
              <a:gd name="T83" fmla="*/ 0 h 2149"/>
              <a:gd name="T84" fmla="*/ 33 w 33"/>
              <a:gd name="T85" fmla="*/ 4 h 2149"/>
              <a:gd name="T86" fmla="*/ 0 w 33"/>
              <a:gd name="T87" fmla="*/ 4 h 2149"/>
              <a:gd name="T88" fmla="*/ 0 w 33"/>
              <a:gd name="T89"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2149">
                <a:moveTo>
                  <a:pt x="0" y="2145"/>
                </a:moveTo>
                <a:lnTo>
                  <a:pt x="33" y="2145"/>
                </a:lnTo>
                <a:lnTo>
                  <a:pt x="33" y="2149"/>
                </a:lnTo>
                <a:lnTo>
                  <a:pt x="0" y="2149"/>
                </a:lnTo>
                <a:lnTo>
                  <a:pt x="0" y="2145"/>
                </a:lnTo>
                <a:close/>
                <a:moveTo>
                  <a:pt x="0" y="1877"/>
                </a:moveTo>
                <a:lnTo>
                  <a:pt x="33" y="1877"/>
                </a:lnTo>
                <a:lnTo>
                  <a:pt x="33" y="1881"/>
                </a:lnTo>
                <a:lnTo>
                  <a:pt x="0" y="1881"/>
                </a:lnTo>
                <a:lnTo>
                  <a:pt x="0" y="1877"/>
                </a:lnTo>
                <a:close/>
                <a:moveTo>
                  <a:pt x="0" y="1609"/>
                </a:moveTo>
                <a:lnTo>
                  <a:pt x="33" y="1609"/>
                </a:lnTo>
                <a:lnTo>
                  <a:pt x="33" y="1613"/>
                </a:lnTo>
                <a:lnTo>
                  <a:pt x="0" y="1613"/>
                </a:lnTo>
                <a:lnTo>
                  <a:pt x="0" y="1609"/>
                </a:lnTo>
                <a:close/>
                <a:moveTo>
                  <a:pt x="0" y="1341"/>
                </a:moveTo>
                <a:lnTo>
                  <a:pt x="33" y="1341"/>
                </a:lnTo>
                <a:lnTo>
                  <a:pt x="33" y="1344"/>
                </a:lnTo>
                <a:lnTo>
                  <a:pt x="0" y="1344"/>
                </a:lnTo>
                <a:lnTo>
                  <a:pt x="0" y="1341"/>
                </a:lnTo>
                <a:close/>
                <a:moveTo>
                  <a:pt x="0" y="1073"/>
                </a:moveTo>
                <a:lnTo>
                  <a:pt x="33" y="1073"/>
                </a:lnTo>
                <a:lnTo>
                  <a:pt x="33" y="1076"/>
                </a:lnTo>
                <a:lnTo>
                  <a:pt x="0" y="1076"/>
                </a:lnTo>
                <a:lnTo>
                  <a:pt x="0" y="1073"/>
                </a:lnTo>
                <a:close/>
                <a:moveTo>
                  <a:pt x="0" y="804"/>
                </a:moveTo>
                <a:lnTo>
                  <a:pt x="33" y="804"/>
                </a:lnTo>
                <a:lnTo>
                  <a:pt x="33" y="808"/>
                </a:lnTo>
                <a:lnTo>
                  <a:pt x="0" y="808"/>
                </a:lnTo>
                <a:lnTo>
                  <a:pt x="0" y="804"/>
                </a:lnTo>
                <a:close/>
                <a:moveTo>
                  <a:pt x="0" y="537"/>
                </a:moveTo>
                <a:lnTo>
                  <a:pt x="33" y="537"/>
                </a:lnTo>
                <a:lnTo>
                  <a:pt x="33" y="540"/>
                </a:lnTo>
                <a:lnTo>
                  <a:pt x="0" y="540"/>
                </a:lnTo>
                <a:lnTo>
                  <a:pt x="0" y="537"/>
                </a:lnTo>
                <a:close/>
                <a:moveTo>
                  <a:pt x="0" y="268"/>
                </a:moveTo>
                <a:lnTo>
                  <a:pt x="33" y="268"/>
                </a:lnTo>
                <a:lnTo>
                  <a:pt x="33" y="272"/>
                </a:lnTo>
                <a:lnTo>
                  <a:pt x="0" y="272"/>
                </a:lnTo>
                <a:lnTo>
                  <a:pt x="0" y="268"/>
                </a:lnTo>
                <a:close/>
                <a:moveTo>
                  <a:pt x="0" y="0"/>
                </a:moveTo>
                <a:lnTo>
                  <a:pt x="33" y="0"/>
                </a:lnTo>
                <a:lnTo>
                  <a:pt x="33" y="4"/>
                </a:lnTo>
                <a:lnTo>
                  <a:pt x="0" y="4"/>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2" name="Rectangle 10"/>
          <p:cNvSpPr>
            <a:spLocks noChangeArrowheads="1"/>
          </p:cNvSpPr>
          <p:nvPr/>
        </p:nvSpPr>
        <p:spPr bwMode="auto">
          <a:xfrm>
            <a:off x="958851" y="4316413"/>
            <a:ext cx="4718050" cy="63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4" name="Freeform 11"/>
          <p:cNvSpPr>
            <a:spLocks noEditPoints="1"/>
          </p:cNvSpPr>
          <p:nvPr/>
        </p:nvSpPr>
        <p:spPr bwMode="auto">
          <a:xfrm>
            <a:off x="955676" y="4319588"/>
            <a:ext cx="4656138" cy="52388"/>
          </a:xfrm>
          <a:custGeom>
            <a:avLst/>
            <a:gdLst>
              <a:gd name="T0" fmla="*/ 3 w 2933"/>
              <a:gd name="T1" fmla="*/ 0 h 33"/>
              <a:gd name="T2" fmla="*/ 3 w 2933"/>
              <a:gd name="T3" fmla="*/ 33 h 33"/>
              <a:gd name="T4" fmla="*/ 0 w 2933"/>
              <a:gd name="T5" fmla="*/ 33 h 33"/>
              <a:gd name="T6" fmla="*/ 0 w 2933"/>
              <a:gd name="T7" fmla="*/ 0 h 33"/>
              <a:gd name="T8" fmla="*/ 3 w 2933"/>
              <a:gd name="T9" fmla="*/ 0 h 33"/>
              <a:gd name="T10" fmla="*/ 329 w 2933"/>
              <a:gd name="T11" fmla="*/ 0 h 33"/>
              <a:gd name="T12" fmla="*/ 329 w 2933"/>
              <a:gd name="T13" fmla="*/ 33 h 33"/>
              <a:gd name="T14" fmla="*/ 325 w 2933"/>
              <a:gd name="T15" fmla="*/ 33 h 33"/>
              <a:gd name="T16" fmla="*/ 325 w 2933"/>
              <a:gd name="T17" fmla="*/ 0 h 33"/>
              <a:gd name="T18" fmla="*/ 329 w 2933"/>
              <a:gd name="T19" fmla="*/ 0 h 33"/>
              <a:gd name="T20" fmla="*/ 654 w 2933"/>
              <a:gd name="T21" fmla="*/ 0 h 33"/>
              <a:gd name="T22" fmla="*/ 654 w 2933"/>
              <a:gd name="T23" fmla="*/ 33 h 33"/>
              <a:gd name="T24" fmla="*/ 650 w 2933"/>
              <a:gd name="T25" fmla="*/ 33 h 33"/>
              <a:gd name="T26" fmla="*/ 650 w 2933"/>
              <a:gd name="T27" fmla="*/ 0 h 33"/>
              <a:gd name="T28" fmla="*/ 654 w 2933"/>
              <a:gd name="T29" fmla="*/ 0 h 33"/>
              <a:gd name="T30" fmla="*/ 980 w 2933"/>
              <a:gd name="T31" fmla="*/ 0 h 33"/>
              <a:gd name="T32" fmla="*/ 980 w 2933"/>
              <a:gd name="T33" fmla="*/ 33 h 33"/>
              <a:gd name="T34" fmla="*/ 976 w 2933"/>
              <a:gd name="T35" fmla="*/ 33 h 33"/>
              <a:gd name="T36" fmla="*/ 976 w 2933"/>
              <a:gd name="T37" fmla="*/ 0 h 33"/>
              <a:gd name="T38" fmla="*/ 980 w 2933"/>
              <a:gd name="T39" fmla="*/ 0 h 33"/>
              <a:gd name="T40" fmla="*/ 1305 w 2933"/>
              <a:gd name="T41" fmla="*/ 0 h 33"/>
              <a:gd name="T42" fmla="*/ 1305 w 2933"/>
              <a:gd name="T43" fmla="*/ 33 h 33"/>
              <a:gd name="T44" fmla="*/ 1302 w 2933"/>
              <a:gd name="T45" fmla="*/ 33 h 33"/>
              <a:gd name="T46" fmla="*/ 1302 w 2933"/>
              <a:gd name="T47" fmla="*/ 0 h 33"/>
              <a:gd name="T48" fmla="*/ 1305 w 2933"/>
              <a:gd name="T49" fmla="*/ 0 h 33"/>
              <a:gd name="T50" fmla="*/ 1631 w 2933"/>
              <a:gd name="T51" fmla="*/ 0 h 33"/>
              <a:gd name="T52" fmla="*/ 1631 w 2933"/>
              <a:gd name="T53" fmla="*/ 33 h 33"/>
              <a:gd name="T54" fmla="*/ 1627 w 2933"/>
              <a:gd name="T55" fmla="*/ 33 h 33"/>
              <a:gd name="T56" fmla="*/ 1627 w 2933"/>
              <a:gd name="T57" fmla="*/ 0 h 33"/>
              <a:gd name="T58" fmla="*/ 1631 w 2933"/>
              <a:gd name="T59" fmla="*/ 0 h 33"/>
              <a:gd name="T60" fmla="*/ 1956 w 2933"/>
              <a:gd name="T61" fmla="*/ 0 h 33"/>
              <a:gd name="T62" fmla="*/ 1956 w 2933"/>
              <a:gd name="T63" fmla="*/ 33 h 33"/>
              <a:gd name="T64" fmla="*/ 1952 w 2933"/>
              <a:gd name="T65" fmla="*/ 33 h 33"/>
              <a:gd name="T66" fmla="*/ 1952 w 2933"/>
              <a:gd name="T67" fmla="*/ 0 h 33"/>
              <a:gd name="T68" fmla="*/ 1956 w 2933"/>
              <a:gd name="T69" fmla="*/ 0 h 33"/>
              <a:gd name="T70" fmla="*/ 2282 w 2933"/>
              <a:gd name="T71" fmla="*/ 0 h 33"/>
              <a:gd name="T72" fmla="*/ 2282 w 2933"/>
              <a:gd name="T73" fmla="*/ 33 h 33"/>
              <a:gd name="T74" fmla="*/ 2278 w 2933"/>
              <a:gd name="T75" fmla="*/ 33 h 33"/>
              <a:gd name="T76" fmla="*/ 2278 w 2933"/>
              <a:gd name="T77" fmla="*/ 0 h 33"/>
              <a:gd name="T78" fmla="*/ 2282 w 2933"/>
              <a:gd name="T79" fmla="*/ 0 h 33"/>
              <a:gd name="T80" fmla="*/ 2607 w 2933"/>
              <a:gd name="T81" fmla="*/ 0 h 33"/>
              <a:gd name="T82" fmla="*/ 2607 w 2933"/>
              <a:gd name="T83" fmla="*/ 33 h 33"/>
              <a:gd name="T84" fmla="*/ 2604 w 2933"/>
              <a:gd name="T85" fmla="*/ 33 h 33"/>
              <a:gd name="T86" fmla="*/ 2604 w 2933"/>
              <a:gd name="T87" fmla="*/ 0 h 33"/>
              <a:gd name="T88" fmla="*/ 2607 w 2933"/>
              <a:gd name="T89" fmla="*/ 0 h 33"/>
              <a:gd name="T90" fmla="*/ 2933 w 2933"/>
              <a:gd name="T91" fmla="*/ 0 h 33"/>
              <a:gd name="T92" fmla="*/ 2933 w 2933"/>
              <a:gd name="T93" fmla="*/ 33 h 33"/>
              <a:gd name="T94" fmla="*/ 2929 w 2933"/>
              <a:gd name="T95" fmla="*/ 33 h 33"/>
              <a:gd name="T96" fmla="*/ 2929 w 2933"/>
              <a:gd name="T97" fmla="*/ 0 h 33"/>
              <a:gd name="T98" fmla="*/ 2933 w 2933"/>
              <a:gd name="T9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33" h="33">
                <a:moveTo>
                  <a:pt x="3" y="0"/>
                </a:moveTo>
                <a:lnTo>
                  <a:pt x="3" y="33"/>
                </a:lnTo>
                <a:lnTo>
                  <a:pt x="0" y="33"/>
                </a:lnTo>
                <a:lnTo>
                  <a:pt x="0" y="0"/>
                </a:lnTo>
                <a:lnTo>
                  <a:pt x="3" y="0"/>
                </a:lnTo>
                <a:close/>
                <a:moveTo>
                  <a:pt x="329" y="0"/>
                </a:moveTo>
                <a:lnTo>
                  <a:pt x="329" y="33"/>
                </a:lnTo>
                <a:lnTo>
                  <a:pt x="325" y="33"/>
                </a:lnTo>
                <a:lnTo>
                  <a:pt x="325" y="0"/>
                </a:lnTo>
                <a:lnTo>
                  <a:pt x="329" y="0"/>
                </a:lnTo>
                <a:close/>
                <a:moveTo>
                  <a:pt x="654" y="0"/>
                </a:moveTo>
                <a:lnTo>
                  <a:pt x="654" y="33"/>
                </a:lnTo>
                <a:lnTo>
                  <a:pt x="650" y="33"/>
                </a:lnTo>
                <a:lnTo>
                  <a:pt x="650" y="0"/>
                </a:lnTo>
                <a:lnTo>
                  <a:pt x="654" y="0"/>
                </a:lnTo>
                <a:close/>
                <a:moveTo>
                  <a:pt x="980" y="0"/>
                </a:moveTo>
                <a:lnTo>
                  <a:pt x="980" y="33"/>
                </a:lnTo>
                <a:lnTo>
                  <a:pt x="976" y="33"/>
                </a:lnTo>
                <a:lnTo>
                  <a:pt x="976" y="0"/>
                </a:lnTo>
                <a:lnTo>
                  <a:pt x="980" y="0"/>
                </a:lnTo>
                <a:close/>
                <a:moveTo>
                  <a:pt x="1305" y="0"/>
                </a:moveTo>
                <a:lnTo>
                  <a:pt x="1305" y="33"/>
                </a:lnTo>
                <a:lnTo>
                  <a:pt x="1302" y="33"/>
                </a:lnTo>
                <a:lnTo>
                  <a:pt x="1302" y="0"/>
                </a:lnTo>
                <a:lnTo>
                  <a:pt x="1305" y="0"/>
                </a:lnTo>
                <a:close/>
                <a:moveTo>
                  <a:pt x="1631" y="0"/>
                </a:moveTo>
                <a:lnTo>
                  <a:pt x="1631" y="33"/>
                </a:lnTo>
                <a:lnTo>
                  <a:pt x="1627" y="33"/>
                </a:lnTo>
                <a:lnTo>
                  <a:pt x="1627" y="0"/>
                </a:lnTo>
                <a:lnTo>
                  <a:pt x="1631" y="0"/>
                </a:lnTo>
                <a:close/>
                <a:moveTo>
                  <a:pt x="1956" y="0"/>
                </a:moveTo>
                <a:lnTo>
                  <a:pt x="1956" y="33"/>
                </a:lnTo>
                <a:lnTo>
                  <a:pt x="1952" y="33"/>
                </a:lnTo>
                <a:lnTo>
                  <a:pt x="1952" y="0"/>
                </a:lnTo>
                <a:lnTo>
                  <a:pt x="1956" y="0"/>
                </a:lnTo>
                <a:close/>
                <a:moveTo>
                  <a:pt x="2282" y="0"/>
                </a:moveTo>
                <a:lnTo>
                  <a:pt x="2282" y="33"/>
                </a:lnTo>
                <a:lnTo>
                  <a:pt x="2278" y="33"/>
                </a:lnTo>
                <a:lnTo>
                  <a:pt x="2278" y="0"/>
                </a:lnTo>
                <a:lnTo>
                  <a:pt x="2282" y="0"/>
                </a:lnTo>
                <a:close/>
                <a:moveTo>
                  <a:pt x="2607" y="0"/>
                </a:moveTo>
                <a:lnTo>
                  <a:pt x="2607" y="33"/>
                </a:lnTo>
                <a:lnTo>
                  <a:pt x="2604" y="33"/>
                </a:lnTo>
                <a:lnTo>
                  <a:pt x="2604" y="0"/>
                </a:lnTo>
                <a:lnTo>
                  <a:pt x="2607" y="0"/>
                </a:lnTo>
                <a:close/>
                <a:moveTo>
                  <a:pt x="2933" y="0"/>
                </a:moveTo>
                <a:lnTo>
                  <a:pt x="2933" y="33"/>
                </a:lnTo>
                <a:lnTo>
                  <a:pt x="2929" y="33"/>
                </a:lnTo>
                <a:lnTo>
                  <a:pt x="2929" y="0"/>
                </a:lnTo>
                <a:lnTo>
                  <a:pt x="2933"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5" name="Freeform 12"/>
          <p:cNvSpPr>
            <a:spLocks/>
          </p:cNvSpPr>
          <p:nvPr/>
        </p:nvSpPr>
        <p:spPr bwMode="auto">
          <a:xfrm>
            <a:off x="958851" y="1098550"/>
            <a:ext cx="1730375" cy="2222500"/>
          </a:xfrm>
          <a:custGeom>
            <a:avLst/>
            <a:gdLst>
              <a:gd name="T0" fmla="*/ 508 w 14114"/>
              <a:gd name="T1" fmla="*/ 15978 h 18163"/>
              <a:gd name="T2" fmla="*/ 969 w 14114"/>
              <a:gd name="T3" fmla="*/ 17796 h 18163"/>
              <a:gd name="T4" fmla="*/ 1401 w 14114"/>
              <a:gd name="T5" fmla="*/ 13580 h 18163"/>
              <a:gd name="T6" fmla="*/ 1861 w 14114"/>
              <a:gd name="T7" fmla="*/ 12402 h 18163"/>
              <a:gd name="T8" fmla="*/ 2258 w 14114"/>
              <a:gd name="T9" fmla="*/ 8340 h 18163"/>
              <a:gd name="T10" fmla="*/ 2665 w 14114"/>
              <a:gd name="T11" fmla="*/ 6610 h 18163"/>
              <a:gd name="T12" fmla="*/ 3089 w 14114"/>
              <a:gd name="T13" fmla="*/ 7688 h 18163"/>
              <a:gd name="T14" fmla="*/ 3441 w 14114"/>
              <a:gd name="T15" fmla="*/ 5649 h 18163"/>
              <a:gd name="T16" fmla="*/ 3866 w 14114"/>
              <a:gd name="T17" fmla="*/ 7095 h 18163"/>
              <a:gd name="T18" fmla="*/ 4353 w 14114"/>
              <a:gd name="T19" fmla="*/ 9000 h 18163"/>
              <a:gd name="T20" fmla="*/ 4769 w 14114"/>
              <a:gd name="T21" fmla="*/ 6837 h 18163"/>
              <a:gd name="T22" fmla="*/ 5401 w 14114"/>
              <a:gd name="T23" fmla="*/ 11007 h 18163"/>
              <a:gd name="T24" fmla="*/ 5765 w 14114"/>
              <a:gd name="T25" fmla="*/ 13372 h 18163"/>
              <a:gd name="T26" fmla="*/ 6114 w 14114"/>
              <a:gd name="T27" fmla="*/ 10980 h 18163"/>
              <a:gd name="T28" fmla="*/ 6746 w 14114"/>
              <a:gd name="T29" fmla="*/ 5469 h 18163"/>
              <a:gd name="T30" fmla="*/ 7305 w 14114"/>
              <a:gd name="T31" fmla="*/ 5341 h 18163"/>
              <a:gd name="T32" fmla="*/ 7760 w 14114"/>
              <a:gd name="T33" fmla="*/ 474 h 18163"/>
              <a:gd name="T34" fmla="*/ 8217 w 14114"/>
              <a:gd name="T35" fmla="*/ 2856 h 18163"/>
              <a:gd name="T36" fmla="*/ 8633 w 14114"/>
              <a:gd name="T37" fmla="*/ 5335 h 18163"/>
              <a:gd name="T38" fmla="*/ 9057 w 14114"/>
              <a:gd name="T39" fmla="*/ 3092 h 18163"/>
              <a:gd name="T40" fmla="*/ 9409 w 14114"/>
              <a:gd name="T41" fmla="*/ 2368 h 18163"/>
              <a:gd name="T42" fmla="*/ 9833 w 14114"/>
              <a:gd name="T43" fmla="*/ 7232 h 18163"/>
              <a:gd name="T44" fmla="*/ 10249 w 14114"/>
              <a:gd name="T45" fmla="*/ 7623 h 18163"/>
              <a:gd name="T46" fmla="*/ 10538 w 14114"/>
              <a:gd name="T47" fmla="*/ 8712 h 18163"/>
              <a:gd name="T48" fmla="*/ 11087 w 14114"/>
              <a:gd name="T49" fmla="*/ 8922 h 18163"/>
              <a:gd name="T50" fmla="*/ 11481 w 14114"/>
              <a:gd name="T51" fmla="*/ 4985 h 18163"/>
              <a:gd name="T52" fmla="*/ 12009 w 14114"/>
              <a:gd name="T53" fmla="*/ 6045 h 18163"/>
              <a:gd name="T54" fmla="*/ 12472 w 14114"/>
              <a:gd name="T55" fmla="*/ 8338 h 18163"/>
              <a:gd name="T56" fmla="*/ 12931 w 14114"/>
              <a:gd name="T57" fmla="*/ 11376 h 18163"/>
              <a:gd name="T58" fmla="*/ 13409 w 14114"/>
              <a:gd name="T59" fmla="*/ 7467 h 18163"/>
              <a:gd name="T60" fmla="*/ 13842 w 14114"/>
              <a:gd name="T61" fmla="*/ 11462 h 18163"/>
              <a:gd name="T62" fmla="*/ 13770 w 14114"/>
              <a:gd name="T63" fmla="*/ 11437 h 18163"/>
              <a:gd name="T64" fmla="*/ 13273 w 14114"/>
              <a:gd name="T65" fmla="*/ 10258 h 18163"/>
              <a:gd name="T66" fmla="*/ 12785 w 14114"/>
              <a:gd name="T67" fmla="*/ 7875 h 18163"/>
              <a:gd name="T68" fmla="*/ 12298 w 14114"/>
              <a:gd name="T69" fmla="*/ 8283 h 18163"/>
              <a:gd name="T70" fmla="*/ 11865 w 14114"/>
              <a:gd name="T71" fmla="*/ 7916 h 18163"/>
              <a:gd name="T72" fmla="*/ 11389 w 14114"/>
              <a:gd name="T73" fmla="*/ 7055 h 18163"/>
              <a:gd name="T74" fmla="*/ 10915 w 14114"/>
              <a:gd name="T75" fmla="*/ 8889 h 18163"/>
              <a:gd name="T76" fmla="*/ 10529 w 14114"/>
              <a:gd name="T77" fmla="*/ 8599 h 18163"/>
              <a:gd name="T78" fmla="*/ 10151 w 14114"/>
              <a:gd name="T79" fmla="*/ 8713 h 18163"/>
              <a:gd name="T80" fmla="*/ 9686 w 14114"/>
              <a:gd name="T81" fmla="*/ 5159 h 18163"/>
              <a:gd name="T82" fmla="*/ 9265 w 14114"/>
              <a:gd name="T83" fmla="*/ 1947 h 18163"/>
              <a:gd name="T84" fmla="*/ 8913 w 14114"/>
              <a:gd name="T85" fmla="*/ 4099 h 18163"/>
              <a:gd name="T86" fmla="*/ 8497 w 14114"/>
              <a:gd name="T87" fmla="*/ 4216 h 18163"/>
              <a:gd name="T88" fmla="*/ 8115 w 14114"/>
              <a:gd name="T89" fmla="*/ 4257 h 18163"/>
              <a:gd name="T90" fmla="*/ 7625 w 14114"/>
              <a:gd name="T91" fmla="*/ 1425 h 18163"/>
              <a:gd name="T92" fmla="*/ 7161 w 14114"/>
              <a:gd name="T93" fmla="*/ 7523 h 18163"/>
              <a:gd name="T94" fmla="*/ 6529 w 14114"/>
              <a:gd name="T95" fmla="*/ 7822 h 18163"/>
              <a:gd name="T96" fmla="*/ 5971 w 14114"/>
              <a:gd name="T97" fmla="*/ 11252 h 18163"/>
              <a:gd name="T98" fmla="*/ 5632 w 14114"/>
              <a:gd name="T99" fmla="*/ 13468 h 18163"/>
              <a:gd name="T100" fmla="*/ 5129 w 14114"/>
              <a:gd name="T101" fmla="*/ 6162 h 18163"/>
              <a:gd name="T102" fmla="*/ 4673 w 14114"/>
              <a:gd name="T103" fmla="*/ 7561 h 18163"/>
              <a:gd name="T104" fmla="*/ 4149 w 14114"/>
              <a:gd name="T105" fmla="*/ 6959 h 18163"/>
              <a:gd name="T106" fmla="*/ 3730 w 14114"/>
              <a:gd name="T107" fmla="*/ 8989 h 18163"/>
              <a:gd name="T108" fmla="*/ 3297 w 14114"/>
              <a:gd name="T109" fmla="*/ 8395 h 18163"/>
              <a:gd name="T110" fmla="*/ 2945 w 14114"/>
              <a:gd name="T111" fmla="*/ 7491 h 18163"/>
              <a:gd name="T112" fmla="*/ 2542 w 14114"/>
              <a:gd name="T113" fmla="*/ 6659 h 18163"/>
              <a:gd name="T114" fmla="*/ 2177 w 14114"/>
              <a:gd name="T115" fmla="*/ 12602 h 18163"/>
              <a:gd name="T116" fmla="*/ 1762 w 14114"/>
              <a:gd name="T117" fmla="*/ 12429 h 18163"/>
              <a:gd name="T118" fmla="*/ 1329 w 14114"/>
              <a:gd name="T119" fmla="*/ 13186 h 18163"/>
              <a:gd name="T120" fmla="*/ 913 w 14114"/>
              <a:gd name="T121" fmla="*/ 18136 h 18163"/>
              <a:gd name="T122" fmla="*/ 372 w 14114"/>
              <a:gd name="T123" fmla="*/ 16151 h 18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4" h="18163">
                <a:moveTo>
                  <a:pt x="65" y="13494"/>
                </a:moveTo>
                <a:lnTo>
                  <a:pt x="137" y="14078"/>
                </a:lnTo>
                <a:lnTo>
                  <a:pt x="78" y="14066"/>
                </a:lnTo>
                <a:lnTo>
                  <a:pt x="150" y="13938"/>
                </a:lnTo>
                <a:cubicBezTo>
                  <a:pt x="156" y="13926"/>
                  <a:pt x="170" y="13919"/>
                  <a:pt x="184" y="13922"/>
                </a:cubicBezTo>
                <a:cubicBezTo>
                  <a:pt x="198" y="13925"/>
                  <a:pt x="208" y="13937"/>
                  <a:pt x="209" y="13950"/>
                </a:cubicBezTo>
                <a:lnTo>
                  <a:pt x="281" y="14710"/>
                </a:lnTo>
                <a:lnTo>
                  <a:pt x="345" y="15149"/>
                </a:lnTo>
                <a:lnTo>
                  <a:pt x="417" y="16119"/>
                </a:lnTo>
                <a:lnTo>
                  <a:pt x="366" y="16096"/>
                </a:lnTo>
                <a:lnTo>
                  <a:pt x="438" y="16040"/>
                </a:lnTo>
                <a:lnTo>
                  <a:pt x="508" y="15978"/>
                </a:lnTo>
                <a:cubicBezTo>
                  <a:pt x="517" y="15970"/>
                  <a:pt x="528" y="15968"/>
                  <a:pt x="539" y="15971"/>
                </a:cubicBezTo>
                <a:cubicBezTo>
                  <a:pt x="550" y="15974"/>
                  <a:pt x="558" y="15983"/>
                  <a:pt x="561" y="15994"/>
                </a:cubicBezTo>
                <a:lnTo>
                  <a:pt x="625" y="16266"/>
                </a:lnTo>
                <a:lnTo>
                  <a:pt x="697" y="16716"/>
                </a:lnTo>
                <a:lnTo>
                  <a:pt x="769" y="17116"/>
                </a:lnTo>
                <a:lnTo>
                  <a:pt x="841" y="18079"/>
                </a:lnTo>
                <a:lnTo>
                  <a:pt x="827" y="18055"/>
                </a:lnTo>
                <a:lnTo>
                  <a:pt x="899" y="18103"/>
                </a:lnTo>
                <a:lnTo>
                  <a:pt x="850" y="18123"/>
                </a:lnTo>
                <a:lnTo>
                  <a:pt x="914" y="17811"/>
                </a:lnTo>
                <a:cubicBezTo>
                  <a:pt x="917" y="17799"/>
                  <a:pt x="925" y="17790"/>
                  <a:pt x="937" y="17787"/>
                </a:cubicBezTo>
                <a:cubicBezTo>
                  <a:pt x="949" y="17783"/>
                  <a:pt x="961" y="17787"/>
                  <a:pt x="969" y="17796"/>
                </a:cubicBezTo>
                <a:lnTo>
                  <a:pt x="1041" y="17876"/>
                </a:lnTo>
                <a:lnTo>
                  <a:pt x="986" y="17892"/>
                </a:lnTo>
                <a:lnTo>
                  <a:pt x="1058" y="17468"/>
                </a:lnTo>
                <a:cubicBezTo>
                  <a:pt x="1060" y="17454"/>
                  <a:pt x="1072" y="17443"/>
                  <a:pt x="1086" y="17442"/>
                </a:cubicBezTo>
                <a:cubicBezTo>
                  <a:pt x="1100" y="17440"/>
                  <a:pt x="1113" y="17448"/>
                  <a:pt x="1119" y="17461"/>
                </a:cubicBezTo>
                <a:lnTo>
                  <a:pt x="1191" y="17629"/>
                </a:lnTo>
                <a:lnTo>
                  <a:pt x="1130" y="17639"/>
                </a:lnTo>
                <a:lnTo>
                  <a:pt x="1194" y="16815"/>
                </a:lnTo>
                <a:lnTo>
                  <a:pt x="1265" y="13185"/>
                </a:lnTo>
                <a:cubicBezTo>
                  <a:pt x="1266" y="13168"/>
                  <a:pt x="1279" y="13155"/>
                  <a:pt x="1295" y="13154"/>
                </a:cubicBezTo>
                <a:cubicBezTo>
                  <a:pt x="1311" y="13152"/>
                  <a:pt x="1326" y="13164"/>
                  <a:pt x="1329" y="13180"/>
                </a:cubicBezTo>
                <a:lnTo>
                  <a:pt x="1401" y="13580"/>
                </a:lnTo>
                <a:lnTo>
                  <a:pt x="1387" y="13559"/>
                </a:lnTo>
                <a:lnTo>
                  <a:pt x="1459" y="13607"/>
                </a:lnTo>
                <a:lnTo>
                  <a:pt x="1531" y="13655"/>
                </a:lnTo>
                <a:lnTo>
                  <a:pt x="1482" y="13679"/>
                </a:lnTo>
                <a:lnTo>
                  <a:pt x="1546" y="12863"/>
                </a:lnTo>
                <a:lnTo>
                  <a:pt x="1618" y="12468"/>
                </a:lnTo>
                <a:lnTo>
                  <a:pt x="1690" y="11838"/>
                </a:lnTo>
                <a:cubicBezTo>
                  <a:pt x="1692" y="11822"/>
                  <a:pt x="1705" y="11810"/>
                  <a:pt x="1721" y="11809"/>
                </a:cubicBezTo>
                <a:cubicBezTo>
                  <a:pt x="1738" y="11809"/>
                  <a:pt x="1751" y="11821"/>
                  <a:pt x="1753" y="11838"/>
                </a:cubicBezTo>
                <a:lnTo>
                  <a:pt x="1825" y="12422"/>
                </a:lnTo>
                <a:lnTo>
                  <a:pt x="1797" y="12394"/>
                </a:lnTo>
                <a:lnTo>
                  <a:pt x="1861" y="12402"/>
                </a:lnTo>
                <a:lnTo>
                  <a:pt x="1826" y="12430"/>
                </a:lnTo>
                <a:lnTo>
                  <a:pt x="1898" y="11846"/>
                </a:lnTo>
                <a:cubicBezTo>
                  <a:pt x="1900" y="11830"/>
                  <a:pt x="1913" y="11818"/>
                  <a:pt x="1929" y="11817"/>
                </a:cubicBezTo>
                <a:cubicBezTo>
                  <a:pt x="1945" y="11817"/>
                  <a:pt x="1959" y="11829"/>
                  <a:pt x="1961" y="11845"/>
                </a:cubicBezTo>
                <a:lnTo>
                  <a:pt x="2033" y="12349"/>
                </a:lnTo>
                <a:lnTo>
                  <a:pt x="2105" y="12723"/>
                </a:lnTo>
                <a:lnTo>
                  <a:pt x="2046" y="12714"/>
                </a:lnTo>
                <a:lnTo>
                  <a:pt x="2118" y="12586"/>
                </a:lnTo>
                <a:lnTo>
                  <a:pt x="2113" y="12601"/>
                </a:lnTo>
                <a:lnTo>
                  <a:pt x="2177" y="9137"/>
                </a:lnTo>
                <a:lnTo>
                  <a:pt x="2250" y="8359"/>
                </a:lnTo>
                <a:cubicBezTo>
                  <a:pt x="2250" y="8352"/>
                  <a:pt x="2253" y="8345"/>
                  <a:pt x="2258" y="8340"/>
                </a:cubicBezTo>
                <a:lnTo>
                  <a:pt x="2330" y="8260"/>
                </a:lnTo>
                <a:cubicBezTo>
                  <a:pt x="2337" y="8252"/>
                  <a:pt x="2349" y="8248"/>
                  <a:pt x="2360" y="8250"/>
                </a:cubicBezTo>
                <a:cubicBezTo>
                  <a:pt x="2371" y="8252"/>
                  <a:pt x="2380" y="8261"/>
                  <a:pt x="2384" y="8271"/>
                </a:cubicBezTo>
                <a:lnTo>
                  <a:pt x="2456" y="8487"/>
                </a:lnTo>
                <a:lnTo>
                  <a:pt x="2393" y="8497"/>
                </a:lnTo>
                <a:lnTo>
                  <a:pt x="2465" y="5361"/>
                </a:lnTo>
                <a:cubicBezTo>
                  <a:pt x="2466" y="5344"/>
                  <a:pt x="2480" y="5330"/>
                  <a:pt x="2497" y="5329"/>
                </a:cubicBezTo>
                <a:cubicBezTo>
                  <a:pt x="2514" y="5329"/>
                  <a:pt x="2529" y="5343"/>
                  <a:pt x="2529" y="5360"/>
                </a:cubicBezTo>
                <a:lnTo>
                  <a:pt x="2593" y="6632"/>
                </a:lnTo>
                <a:lnTo>
                  <a:pt x="2555" y="6602"/>
                </a:lnTo>
                <a:lnTo>
                  <a:pt x="2627" y="6586"/>
                </a:lnTo>
                <a:cubicBezTo>
                  <a:pt x="2643" y="6582"/>
                  <a:pt x="2660" y="6593"/>
                  <a:pt x="2665" y="6610"/>
                </a:cubicBezTo>
                <a:lnTo>
                  <a:pt x="2737" y="6898"/>
                </a:lnTo>
                <a:lnTo>
                  <a:pt x="2674" y="6904"/>
                </a:lnTo>
                <a:lnTo>
                  <a:pt x="2746" y="5432"/>
                </a:lnTo>
                <a:cubicBezTo>
                  <a:pt x="2746" y="5415"/>
                  <a:pt x="2760" y="5402"/>
                  <a:pt x="2777" y="5401"/>
                </a:cubicBezTo>
                <a:cubicBezTo>
                  <a:pt x="2794" y="5401"/>
                  <a:pt x="2808" y="5415"/>
                  <a:pt x="2809" y="5432"/>
                </a:cubicBezTo>
                <a:lnTo>
                  <a:pt x="2873" y="6544"/>
                </a:lnTo>
                <a:lnTo>
                  <a:pt x="2945" y="7487"/>
                </a:lnTo>
                <a:lnTo>
                  <a:pt x="2882" y="7488"/>
                </a:lnTo>
                <a:lnTo>
                  <a:pt x="2954" y="5960"/>
                </a:lnTo>
                <a:cubicBezTo>
                  <a:pt x="2954" y="5943"/>
                  <a:pt x="2968" y="5929"/>
                  <a:pt x="2986" y="5929"/>
                </a:cubicBezTo>
                <a:cubicBezTo>
                  <a:pt x="3003" y="5930"/>
                  <a:pt x="3017" y="5943"/>
                  <a:pt x="3017" y="5960"/>
                </a:cubicBezTo>
                <a:lnTo>
                  <a:pt x="3089" y="7688"/>
                </a:lnTo>
                <a:lnTo>
                  <a:pt x="3026" y="7686"/>
                </a:lnTo>
                <a:lnTo>
                  <a:pt x="3098" y="7078"/>
                </a:lnTo>
                <a:cubicBezTo>
                  <a:pt x="3100" y="7061"/>
                  <a:pt x="3114" y="7049"/>
                  <a:pt x="3130" y="7049"/>
                </a:cubicBezTo>
                <a:cubicBezTo>
                  <a:pt x="3147" y="7050"/>
                  <a:pt x="3160" y="7063"/>
                  <a:pt x="3161" y="7080"/>
                </a:cubicBezTo>
                <a:lnTo>
                  <a:pt x="3225" y="8176"/>
                </a:lnTo>
                <a:lnTo>
                  <a:pt x="3224" y="8167"/>
                </a:lnTo>
                <a:lnTo>
                  <a:pt x="3296" y="8383"/>
                </a:lnTo>
                <a:lnTo>
                  <a:pt x="3234" y="8392"/>
                </a:lnTo>
                <a:lnTo>
                  <a:pt x="3306" y="6776"/>
                </a:lnTo>
                <a:lnTo>
                  <a:pt x="3378" y="5647"/>
                </a:lnTo>
                <a:cubicBezTo>
                  <a:pt x="3379" y="5630"/>
                  <a:pt x="3393" y="5617"/>
                  <a:pt x="3410" y="5617"/>
                </a:cubicBezTo>
                <a:cubicBezTo>
                  <a:pt x="3427" y="5618"/>
                  <a:pt x="3441" y="5632"/>
                  <a:pt x="3441" y="5649"/>
                </a:cubicBezTo>
                <a:lnTo>
                  <a:pt x="3505" y="8145"/>
                </a:lnTo>
                <a:lnTo>
                  <a:pt x="3505" y="8138"/>
                </a:lnTo>
                <a:lnTo>
                  <a:pt x="3577" y="8458"/>
                </a:lnTo>
                <a:lnTo>
                  <a:pt x="3649" y="8997"/>
                </a:lnTo>
                <a:lnTo>
                  <a:pt x="3586" y="8998"/>
                </a:lnTo>
                <a:lnTo>
                  <a:pt x="3658" y="8334"/>
                </a:lnTo>
                <a:cubicBezTo>
                  <a:pt x="3659" y="8318"/>
                  <a:pt x="3673" y="8305"/>
                  <a:pt x="3689" y="8305"/>
                </a:cubicBezTo>
                <a:cubicBezTo>
                  <a:pt x="3706" y="8305"/>
                  <a:pt x="3719" y="8318"/>
                  <a:pt x="3721" y="8334"/>
                </a:cubicBezTo>
                <a:lnTo>
                  <a:pt x="3793" y="8982"/>
                </a:lnTo>
                <a:lnTo>
                  <a:pt x="3730" y="8983"/>
                </a:lnTo>
                <a:lnTo>
                  <a:pt x="3794" y="8263"/>
                </a:lnTo>
                <a:lnTo>
                  <a:pt x="3866" y="7095"/>
                </a:lnTo>
                <a:cubicBezTo>
                  <a:pt x="3867" y="7079"/>
                  <a:pt x="3880" y="7066"/>
                  <a:pt x="3897" y="7065"/>
                </a:cubicBezTo>
                <a:cubicBezTo>
                  <a:pt x="3914" y="7065"/>
                  <a:pt x="3928" y="7078"/>
                  <a:pt x="3929" y="7095"/>
                </a:cubicBezTo>
                <a:lnTo>
                  <a:pt x="4001" y="8015"/>
                </a:lnTo>
                <a:lnTo>
                  <a:pt x="3938" y="8011"/>
                </a:lnTo>
                <a:lnTo>
                  <a:pt x="4010" y="7635"/>
                </a:lnTo>
                <a:lnTo>
                  <a:pt x="4074" y="6791"/>
                </a:lnTo>
                <a:cubicBezTo>
                  <a:pt x="4075" y="6777"/>
                  <a:pt x="4085" y="6765"/>
                  <a:pt x="4100" y="6762"/>
                </a:cubicBezTo>
                <a:cubicBezTo>
                  <a:pt x="4114" y="6759"/>
                  <a:pt x="4128" y="6767"/>
                  <a:pt x="4134" y="6780"/>
                </a:cubicBezTo>
                <a:lnTo>
                  <a:pt x="4206" y="6932"/>
                </a:lnTo>
                <a:cubicBezTo>
                  <a:pt x="4208" y="6935"/>
                  <a:pt x="4209" y="6938"/>
                  <a:pt x="4209" y="6941"/>
                </a:cubicBezTo>
                <a:lnTo>
                  <a:pt x="4281" y="7405"/>
                </a:lnTo>
                <a:lnTo>
                  <a:pt x="4353" y="9000"/>
                </a:lnTo>
                <a:lnTo>
                  <a:pt x="4425" y="10280"/>
                </a:lnTo>
                <a:lnTo>
                  <a:pt x="4362" y="10277"/>
                </a:lnTo>
                <a:lnTo>
                  <a:pt x="4426" y="9869"/>
                </a:lnTo>
                <a:lnTo>
                  <a:pt x="4498" y="8544"/>
                </a:lnTo>
                <a:lnTo>
                  <a:pt x="4569" y="6456"/>
                </a:lnTo>
                <a:cubicBezTo>
                  <a:pt x="4570" y="6439"/>
                  <a:pt x="4584" y="6426"/>
                  <a:pt x="4601" y="6425"/>
                </a:cubicBezTo>
                <a:cubicBezTo>
                  <a:pt x="4618" y="6425"/>
                  <a:pt x="4632" y="6438"/>
                  <a:pt x="4633" y="6455"/>
                </a:cubicBezTo>
                <a:lnTo>
                  <a:pt x="4705" y="7527"/>
                </a:lnTo>
                <a:lnTo>
                  <a:pt x="4642" y="7527"/>
                </a:lnTo>
                <a:lnTo>
                  <a:pt x="4706" y="6839"/>
                </a:lnTo>
                <a:cubicBezTo>
                  <a:pt x="4707" y="6822"/>
                  <a:pt x="4721" y="6810"/>
                  <a:pt x="4737" y="6809"/>
                </a:cubicBezTo>
                <a:cubicBezTo>
                  <a:pt x="4753" y="6809"/>
                  <a:pt x="4767" y="6821"/>
                  <a:pt x="4769" y="6837"/>
                </a:cubicBezTo>
                <a:lnTo>
                  <a:pt x="4841" y="7397"/>
                </a:lnTo>
                <a:lnTo>
                  <a:pt x="4777" y="7401"/>
                </a:lnTo>
                <a:lnTo>
                  <a:pt x="4849" y="4713"/>
                </a:lnTo>
                <a:lnTo>
                  <a:pt x="4921" y="1849"/>
                </a:lnTo>
                <a:cubicBezTo>
                  <a:pt x="4922" y="1832"/>
                  <a:pt x="4936" y="1818"/>
                  <a:pt x="4953" y="1817"/>
                </a:cubicBezTo>
                <a:cubicBezTo>
                  <a:pt x="4969" y="1817"/>
                  <a:pt x="4984" y="1830"/>
                  <a:pt x="4985" y="1847"/>
                </a:cubicBezTo>
                <a:lnTo>
                  <a:pt x="5057" y="2695"/>
                </a:lnTo>
                <a:lnTo>
                  <a:pt x="5121" y="3495"/>
                </a:lnTo>
                <a:lnTo>
                  <a:pt x="5193" y="6161"/>
                </a:lnTo>
                <a:lnTo>
                  <a:pt x="5265" y="7608"/>
                </a:lnTo>
                <a:lnTo>
                  <a:pt x="5337" y="10257"/>
                </a:lnTo>
                <a:lnTo>
                  <a:pt x="5401" y="11007"/>
                </a:lnTo>
                <a:lnTo>
                  <a:pt x="5337" y="11008"/>
                </a:lnTo>
                <a:lnTo>
                  <a:pt x="5409" y="9288"/>
                </a:lnTo>
                <a:cubicBezTo>
                  <a:pt x="5410" y="9273"/>
                  <a:pt x="5422" y="9260"/>
                  <a:pt x="5437" y="9258"/>
                </a:cubicBezTo>
                <a:cubicBezTo>
                  <a:pt x="5453" y="9256"/>
                  <a:pt x="5467" y="9265"/>
                  <a:pt x="5472" y="9280"/>
                </a:cubicBezTo>
                <a:lnTo>
                  <a:pt x="5544" y="9512"/>
                </a:lnTo>
                <a:lnTo>
                  <a:pt x="5617" y="9826"/>
                </a:lnTo>
                <a:cubicBezTo>
                  <a:pt x="5617" y="9828"/>
                  <a:pt x="5617" y="9831"/>
                  <a:pt x="5617" y="9833"/>
                </a:cubicBezTo>
                <a:lnTo>
                  <a:pt x="5689" y="13449"/>
                </a:lnTo>
                <a:lnTo>
                  <a:pt x="5683" y="13431"/>
                </a:lnTo>
                <a:lnTo>
                  <a:pt x="5747" y="13519"/>
                </a:lnTo>
                <a:lnTo>
                  <a:pt x="5693" y="13524"/>
                </a:lnTo>
                <a:lnTo>
                  <a:pt x="5765" y="13372"/>
                </a:lnTo>
                <a:lnTo>
                  <a:pt x="5761" y="13385"/>
                </a:lnTo>
                <a:lnTo>
                  <a:pt x="5833" y="10769"/>
                </a:lnTo>
                <a:cubicBezTo>
                  <a:pt x="5834" y="10751"/>
                  <a:pt x="5848" y="10738"/>
                  <a:pt x="5865" y="10737"/>
                </a:cubicBezTo>
                <a:cubicBezTo>
                  <a:pt x="5882" y="10737"/>
                  <a:pt x="5897" y="10751"/>
                  <a:pt x="5897" y="10768"/>
                </a:cubicBezTo>
                <a:lnTo>
                  <a:pt x="5969" y="12216"/>
                </a:lnTo>
                <a:lnTo>
                  <a:pt x="5906" y="12215"/>
                </a:lnTo>
                <a:lnTo>
                  <a:pt x="5970" y="11239"/>
                </a:lnTo>
                <a:cubicBezTo>
                  <a:pt x="5971" y="11224"/>
                  <a:pt x="5982" y="11212"/>
                  <a:pt x="5997" y="11210"/>
                </a:cubicBezTo>
                <a:cubicBezTo>
                  <a:pt x="6012" y="11208"/>
                  <a:pt x="6026" y="11216"/>
                  <a:pt x="6032" y="11231"/>
                </a:cubicBezTo>
                <a:lnTo>
                  <a:pt x="6104" y="11431"/>
                </a:lnTo>
                <a:lnTo>
                  <a:pt x="6042" y="11436"/>
                </a:lnTo>
                <a:lnTo>
                  <a:pt x="6114" y="10980"/>
                </a:lnTo>
                <a:lnTo>
                  <a:pt x="6186" y="9744"/>
                </a:lnTo>
                <a:lnTo>
                  <a:pt x="6258" y="8280"/>
                </a:lnTo>
                <a:lnTo>
                  <a:pt x="6322" y="7606"/>
                </a:lnTo>
                <a:cubicBezTo>
                  <a:pt x="6323" y="7590"/>
                  <a:pt x="6337" y="7577"/>
                  <a:pt x="6353" y="7577"/>
                </a:cubicBezTo>
                <a:cubicBezTo>
                  <a:pt x="6370" y="7577"/>
                  <a:pt x="6384" y="7590"/>
                  <a:pt x="6385" y="7606"/>
                </a:cubicBezTo>
                <a:lnTo>
                  <a:pt x="6457" y="8342"/>
                </a:lnTo>
                <a:lnTo>
                  <a:pt x="6394" y="8341"/>
                </a:lnTo>
                <a:lnTo>
                  <a:pt x="6466" y="7813"/>
                </a:lnTo>
                <a:lnTo>
                  <a:pt x="6538" y="7435"/>
                </a:lnTo>
                <a:lnTo>
                  <a:pt x="6610" y="6575"/>
                </a:lnTo>
                <a:lnTo>
                  <a:pt x="6674" y="5990"/>
                </a:lnTo>
                <a:lnTo>
                  <a:pt x="6746" y="5469"/>
                </a:lnTo>
                <a:lnTo>
                  <a:pt x="6818" y="4208"/>
                </a:lnTo>
                <a:cubicBezTo>
                  <a:pt x="6818" y="4191"/>
                  <a:pt x="6833" y="4177"/>
                  <a:pt x="6850" y="4177"/>
                </a:cubicBezTo>
                <a:cubicBezTo>
                  <a:pt x="6867" y="4178"/>
                  <a:pt x="6881" y="4191"/>
                  <a:pt x="6881" y="4209"/>
                </a:cubicBezTo>
                <a:lnTo>
                  <a:pt x="6953" y="6969"/>
                </a:lnTo>
                <a:lnTo>
                  <a:pt x="7017" y="8240"/>
                </a:lnTo>
                <a:lnTo>
                  <a:pt x="7089" y="8966"/>
                </a:lnTo>
                <a:lnTo>
                  <a:pt x="7026" y="8968"/>
                </a:lnTo>
                <a:lnTo>
                  <a:pt x="7098" y="7520"/>
                </a:lnTo>
                <a:lnTo>
                  <a:pt x="7169" y="5760"/>
                </a:lnTo>
                <a:lnTo>
                  <a:pt x="7242" y="5340"/>
                </a:lnTo>
                <a:cubicBezTo>
                  <a:pt x="7245" y="5325"/>
                  <a:pt x="7258" y="5313"/>
                  <a:pt x="7274" y="5313"/>
                </a:cubicBezTo>
                <a:cubicBezTo>
                  <a:pt x="7289" y="5314"/>
                  <a:pt x="7303" y="5325"/>
                  <a:pt x="7305" y="5341"/>
                </a:cubicBezTo>
                <a:lnTo>
                  <a:pt x="7369" y="5749"/>
                </a:lnTo>
                <a:lnTo>
                  <a:pt x="7320" y="5727"/>
                </a:lnTo>
                <a:lnTo>
                  <a:pt x="7392" y="5679"/>
                </a:lnTo>
                <a:lnTo>
                  <a:pt x="7377" y="5704"/>
                </a:lnTo>
                <a:lnTo>
                  <a:pt x="7449" y="4072"/>
                </a:lnTo>
                <a:lnTo>
                  <a:pt x="7521" y="1409"/>
                </a:lnTo>
                <a:cubicBezTo>
                  <a:pt x="7522" y="1394"/>
                  <a:pt x="7532" y="1382"/>
                  <a:pt x="7546" y="1378"/>
                </a:cubicBezTo>
                <a:lnTo>
                  <a:pt x="7610" y="1362"/>
                </a:lnTo>
                <a:lnTo>
                  <a:pt x="7686" y="1354"/>
                </a:lnTo>
                <a:lnTo>
                  <a:pt x="7658" y="1383"/>
                </a:lnTo>
                <a:lnTo>
                  <a:pt x="7730" y="503"/>
                </a:lnTo>
                <a:cubicBezTo>
                  <a:pt x="7731" y="487"/>
                  <a:pt x="7744" y="474"/>
                  <a:pt x="7760" y="474"/>
                </a:cubicBezTo>
                <a:cubicBezTo>
                  <a:pt x="7776" y="473"/>
                  <a:pt x="7790" y="484"/>
                  <a:pt x="7793" y="500"/>
                </a:cubicBezTo>
                <a:lnTo>
                  <a:pt x="7865" y="892"/>
                </a:lnTo>
                <a:lnTo>
                  <a:pt x="7937" y="2568"/>
                </a:lnTo>
                <a:lnTo>
                  <a:pt x="7928" y="2547"/>
                </a:lnTo>
                <a:lnTo>
                  <a:pt x="7992" y="2611"/>
                </a:lnTo>
                <a:cubicBezTo>
                  <a:pt x="7998" y="2616"/>
                  <a:pt x="8001" y="2623"/>
                  <a:pt x="8001" y="2631"/>
                </a:cubicBezTo>
                <a:lnTo>
                  <a:pt x="8073" y="3623"/>
                </a:lnTo>
                <a:lnTo>
                  <a:pt x="8145" y="4222"/>
                </a:lnTo>
                <a:lnTo>
                  <a:pt x="8082" y="4224"/>
                </a:lnTo>
                <a:lnTo>
                  <a:pt x="8154" y="2856"/>
                </a:lnTo>
                <a:cubicBezTo>
                  <a:pt x="8154" y="2839"/>
                  <a:pt x="8169" y="2825"/>
                  <a:pt x="8186" y="2825"/>
                </a:cubicBezTo>
                <a:cubicBezTo>
                  <a:pt x="8203" y="2826"/>
                  <a:pt x="8217" y="2839"/>
                  <a:pt x="8217" y="2856"/>
                </a:cubicBezTo>
                <a:lnTo>
                  <a:pt x="8281" y="4592"/>
                </a:lnTo>
                <a:lnTo>
                  <a:pt x="8218" y="4586"/>
                </a:lnTo>
                <a:lnTo>
                  <a:pt x="8290" y="4298"/>
                </a:lnTo>
                <a:cubicBezTo>
                  <a:pt x="8294" y="4284"/>
                  <a:pt x="8306" y="4274"/>
                  <a:pt x="8320" y="4273"/>
                </a:cubicBezTo>
                <a:cubicBezTo>
                  <a:pt x="8335" y="4273"/>
                  <a:pt x="8348" y="4282"/>
                  <a:pt x="8352" y="4296"/>
                </a:cubicBezTo>
                <a:lnTo>
                  <a:pt x="8424" y="4520"/>
                </a:lnTo>
                <a:lnTo>
                  <a:pt x="8362" y="4522"/>
                </a:lnTo>
                <a:lnTo>
                  <a:pt x="8434" y="4202"/>
                </a:lnTo>
                <a:cubicBezTo>
                  <a:pt x="8438" y="4188"/>
                  <a:pt x="8451" y="4177"/>
                  <a:pt x="8466" y="4177"/>
                </a:cubicBezTo>
                <a:cubicBezTo>
                  <a:pt x="8481" y="4178"/>
                  <a:pt x="8494" y="4188"/>
                  <a:pt x="8497" y="4203"/>
                </a:cubicBezTo>
                <a:lnTo>
                  <a:pt x="8569" y="4563"/>
                </a:lnTo>
                <a:lnTo>
                  <a:pt x="8633" y="5335"/>
                </a:lnTo>
                <a:lnTo>
                  <a:pt x="8571" y="5327"/>
                </a:lnTo>
                <a:lnTo>
                  <a:pt x="8643" y="5127"/>
                </a:lnTo>
                <a:lnTo>
                  <a:pt x="8642" y="5131"/>
                </a:lnTo>
                <a:lnTo>
                  <a:pt x="8714" y="4779"/>
                </a:lnTo>
                <a:lnTo>
                  <a:pt x="8786" y="4158"/>
                </a:lnTo>
                <a:cubicBezTo>
                  <a:pt x="8787" y="4151"/>
                  <a:pt x="8790" y="4144"/>
                  <a:pt x="8795" y="4139"/>
                </a:cubicBezTo>
                <a:lnTo>
                  <a:pt x="8859" y="4075"/>
                </a:lnTo>
                <a:lnTo>
                  <a:pt x="8850" y="4096"/>
                </a:lnTo>
                <a:lnTo>
                  <a:pt x="8922" y="2648"/>
                </a:lnTo>
                <a:cubicBezTo>
                  <a:pt x="8922" y="2632"/>
                  <a:pt x="8935" y="2618"/>
                  <a:pt x="8952" y="2618"/>
                </a:cubicBezTo>
                <a:cubicBezTo>
                  <a:pt x="8968" y="2617"/>
                  <a:pt x="8982" y="2628"/>
                  <a:pt x="8985" y="2644"/>
                </a:cubicBezTo>
                <a:lnTo>
                  <a:pt x="9057" y="3092"/>
                </a:lnTo>
                <a:lnTo>
                  <a:pt x="8993" y="3097"/>
                </a:lnTo>
                <a:lnTo>
                  <a:pt x="9065" y="33"/>
                </a:lnTo>
                <a:cubicBezTo>
                  <a:pt x="9066" y="17"/>
                  <a:pt x="9078" y="3"/>
                  <a:pt x="9094" y="2"/>
                </a:cubicBezTo>
                <a:cubicBezTo>
                  <a:pt x="9110" y="0"/>
                  <a:pt x="9125" y="10"/>
                  <a:pt x="9129" y="26"/>
                </a:cubicBezTo>
                <a:lnTo>
                  <a:pt x="9201" y="322"/>
                </a:lnTo>
                <a:cubicBezTo>
                  <a:pt x="9201" y="324"/>
                  <a:pt x="9201" y="326"/>
                  <a:pt x="9201" y="328"/>
                </a:cubicBezTo>
                <a:lnTo>
                  <a:pt x="9265" y="1944"/>
                </a:lnTo>
                <a:lnTo>
                  <a:pt x="9202" y="1944"/>
                </a:lnTo>
                <a:lnTo>
                  <a:pt x="9274" y="552"/>
                </a:lnTo>
                <a:cubicBezTo>
                  <a:pt x="9274" y="535"/>
                  <a:pt x="9289" y="521"/>
                  <a:pt x="9306" y="521"/>
                </a:cubicBezTo>
                <a:cubicBezTo>
                  <a:pt x="9323" y="522"/>
                  <a:pt x="9337" y="535"/>
                  <a:pt x="9337" y="552"/>
                </a:cubicBezTo>
                <a:lnTo>
                  <a:pt x="9409" y="2368"/>
                </a:lnTo>
                <a:lnTo>
                  <a:pt x="9481" y="3407"/>
                </a:lnTo>
                <a:lnTo>
                  <a:pt x="9545" y="4391"/>
                </a:lnTo>
                <a:lnTo>
                  <a:pt x="9482" y="4387"/>
                </a:lnTo>
                <a:lnTo>
                  <a:pt x="9554" y="4059"/>
                </a:lnTo>
                <a:cubicBezTo>
                  <a:pt x="9558" y="4043"/>
                  <a:pt x="9572" y="4032"/>
                  <a:pt x="9588" y="4034"/>
                </a:cubicBezTo>
                <a:cubicBezTo>
                  <a:pt x="9604" y="4035"/>
                  <a:pt x="9616" y="4047"/>
                  <a:pt x="9617" y="4063"/>
                </a:cubicBezTo>
                <a:lnTo>
                  <a:pt x="9689" y="5143"/>
                </a:lnTo>
                <a:lnTo>
                  <a:pt x="9629" y="5132"/>
                </a:lnTo>
                <a:lnTo>
                  <a:pt x="9701" y="4980"/>
                </a:lnTo>
                <a:cubicBezTo>
                  <a:pt x="9707" y="4966"/>
                  <a:pt x="9722" y="4959"/>
                  <a:pt x="9736" y="4962"/>
                </a:cubicBezTo>
                <a:cubicBezTo>
                  <a:pt x="9750" y="4965"/>
                  <a:pt x="9761" y="4978"/>
                  <a:pt x="9761" y="4992"/>
                </a:cubicBezTo>
                <a:lnTo>
                  <a:pt x="9833" y="7232"/>
                </a:lnTo>
                <a:lnTo>
                  <a:pt x="9897" y="8600"/>
                </a:lnTo>
                <a:lnTo>
                  <a:pt x="9969" y="9262"/>
                </a:lnTo>
                <a:lnTo>
                  <a:pt x="10041" y="10848"/>
                </a:lnTo>
                <a:lnTo>
                  <a:pt x="9977" y="10848"/>
                </a:lnTo>
                <a:lnTo>
                  <a:pt x="10049" y="8536"/>
                </a:lnTo>
                <a:cubicBezTo>
                  <a:pt x="10050" y="8522"/>
                  <a:pt x="10061" y="8509"/>
                  <a:pt x="10075" y="8506"/>
                </a:cubicBezTo>
                <a:cubicBezTo>
                  <a:pt x="10090" y="8503"/>
                  <a:pt x="10105" y="8511"/>
                  <a:pt x="10111" y="8524"/>
                </a:cubicBezTo>
                <a:lnTo>
                  <a:pt x="10175" y="8668"/>
                </a:lnTo>
                <a:lnTo>
                  <a:pt x="10114" y="8679"/>
                </a:lnTo>
                <a:lnTo>
                  <a:pt x="10186" y="7623"/>
                </a:lnTo>
                <a:cubicBezTo>
                  <a:pt x="10187" y="7607"/>
                  <a:pt x="10200" y="7594"/>
                  <a:pt x="10217" y="7593"/>
                </a:cubicBezTo>
                <a:cubicBezTo>
                  <a:pt x="10234" y="7593"/>
                  <a:pt x="10248" y="7606"/>
                  <a:pt x="10249" y="7623"/>
                </a:cubicBezTo>
                <a:lnTo>
                  <a:pt x="10321" y="8415"/>
                </a:lnTo>
                <a:lnTo>
                  <a:pt x="10259" y="8407"/>
                </a:lnTo>
                <a:lnTo>
                  <a:pt x="10331" y="8199"/>
                </a:lnTo>
                <a:cubicBezTo>
                  <a:pt x="10336" y="8185"/>
                  <a:pt x="10350" y="8176"/>
                  <a:pt x="10365" y="8178"/>
                </a:cubicBezTo>
                <a:cubicBezTo>
                  <a:pt x="10380" y="8179"/>
                  <a:pt x="10392" y="8191"/>
                  <a:pt x="10393" y="8206"/>
                </a:cubicBezTo>
                <a:lnTo>
                  <a:pt x="10465" y="8942"/>
                </a:lnTo>
                <a:lnTo>
                  <a:pt x="10402" y="8940"/>
                </a:lnTo>
                <a:lnTo>
                  <a:pt x="10466" y="8588"/>
                </a:lnTo>
                <a:cubicBezTo>
                  <a:pt x="10468" y="8575"/>
                  <a:pt x="10479" y="8564"/>
                  <a:pt x="10492" y="8562"/>
                </a:cubicBezTo>
                <a:cubicBezTo>
                  <a:pt x="10505" y="8560"/>
                  <a:pt x="10518" y="8566"/>
                  <a:pt x="10525" y="8577"/>
                </a:cubicBezTo>
                <a:lnTo>
                  <a:pt x="10597" y="8697"/>
                </a:lnTo>
                <a:lnTo>
                  <a:pt x="10538" y="8712"/>
                </a:lnTo>
                <a:lnTo>
                  <a:pt x="10610" y="7480"/>
                </a:lnTo>
                <a:cubicBezTo>
                  <a:pt x="10610" y="7472"/>
                  <a:pt x="10613" y="7465"/>
                  <a:pt x="10618" y="7460"/>
                </a:cubicBezTo>
                <a:lnTo>
                  <a:pt x="10690" y="7380"/>
                </a:lnTo>
                <a:cubicBezTo>
                  <a:pt x="10698" y="7370"/>
                  <a:pt x="10712" y="7367"/>
                  <a:pt x="10724" y="7371"/>
                </a:cubicBezTo>
                <a:cubicBezTo>
                  <a:pt x="10736" y="7376"/>
                  <a:pt x="10745" y="7387"/>
                  <a:pt x="10745" y="7400"/>
                </a:cubicBezTo>
                <a:lnTo>
                  <a:pt x="10809" y="8832"/>
                </a:lnTo>
                <a:lnTo>
                  <a:pt x="10781" y="8802"/>
                </a:lnTo>
                <a:lnTo>
                  <a:pt x="10853" y="8810"/>
                </a:lnTo>
                <a:lnTo>
                  <a:pt x="10928" y="8826"/>
                </a:lnTo>
                <a:lnTo>
                  <a:pt x="11004" y="8851"/>
                </a:lnTo>
                <a:cubicBezTo>
                  <a:pt x="11008" y="8852"/>
                  <a:pt x="11011" y="8855"/>
                  <a:pt x="11015" y="8858"/>
                </a:cubicBezTo>
                <a:lnTo>
                  <a:pt x="11087" y="8922"/>
                </a:lnTo>
                <a:cubicBezTo>
                  <a:pt x="11092" y="8926"/>
                  <a:pt x="11095" y="8932"/>
                  <a:pt x="11097" y="8938"/>
                </a:cubicBezTo>
                <a:lnTo>
                  <a:pt x="11161" y="9218"/>
                </a:lnTo>
                <a:lnTo>
                  <a:pt x="11233" y="9563"/>
                </a:lnTo>
                <a:lnTo>
                  <a:pt x="11170" y="9565"/>
                </a:lnTo>
                <a:lnTo>
                  <a:pt x="11242" y="9069"/>
                </a:lnTo>
                <a:lnTo>
                  <a:pt x="11313" y="6888"/>
                </a:lnTo>
                <a:cubicBezTo>
                  <a:pt x="11314" y="6874"/>
                  <a:pt x="11325" y="6861"/>
                  <a:pt x="11339" y="6858"/>
                </a:cubicBezTo>
                <a:cubicBezTo>
                  <a:pt x="11353" y="6855"/>
                  <a:pt x="11368" y="6862"/>
                  <a:pt x="11374" y="6876"/>
                </a:cubicBezTo>
                <a:lnTo>
                  <a:pt x="11446" y="7028"/>
                </a:lnTo>
                <a:lnTo>
                  <a:pt x="11385" y="7040"/>
                </a:lnTo>
                <a:lnTo>
                  <a:pt x="11449" y="5016"/>
                </a:lnTo>
                <a:cubicBezTo>
                  <a:pt x="11450" y="4999"/>
                  <a:pt x="11464" y="4986"/>
                  <a:pt x="11481" y="4985"/>
                </a:cubicBezTo>
                <a:cubicBezTo>
                  <a:pt x="11499" y="4985"/>
                  <a:pt x="11513" y="4999"/>
                  <a:pt x="11513" y="5016"/>
                </a:cubicBezTo>
                <a:lnTo>
                  <a:pt x="11585" y="6832"/>
                </a:lnTo>
                <a:lnTo>
                  <a:pt x="11585" y="6826"/>
                </a:lnTo>
                <a:lnTo>
                  <a:pt x="11657" y="7114"/>
                </a:lnTo>
                <a:lnTo>
                  <a:pt x="11729" y="7661"/>
                </a:lnTo>
                <a:lnTo>
                  <a:pt x="11793" y="8920"/>
                </a:lnTo>
                <a:lnTo>
                  <a:pt x="11730" y="8919"/>
                </a:lnTo>
                <a:lnTo>
                  <a:pt x="11802" y="7911"/>
                </a:lnTo>
                <a:lnTo>
                  <a:pt x="11874" y="6839"/>
                </a:lnTo>
                <a:lnTo>
                  <a:pt x="11946" y="6047"/>
                </a:lnTo>
                <a:cubicBezTo>
                  <a:pt x="11947" y="6030"/>
                  <a:pt x="11960" y="6018"/>
                  <a:pt x="11976" y="6017"/>
                </a:cubicBezTo>
                <a:cubicBezTo>
                  <a:pt x="11993" y="6017"/>
                  <a:pt x="12007" y="6029"/>
                  <a:pt x="12009" y="6045"/>
                </a:cubicBezTo>
                <a:lnTo>
                  <a:pt x="12081" y="6517"/>
                </a:lnTo>
                <a:lnTo>
                  <a:pt x="12145" y="7013"/>
                </a:lnTo>
                <a:lnTo>
                  <a:pt x="12094" y="6992"/>
                </a:lnTo>
                <a:lnTo>
                  <a:pt x="12166" y="6936"/>
                </a:lnTo>
                <a:cubicBezTo>
                  <a:pt x="12178" y="6927"/>
                  <a:pt x="12195" y="6927"/>
                  <a:pt x="12207" y="6938"/>
                </a:cubicBezTo>
                <a:lnTo>
                  <a:pt x="12279" y="7002"/>
                </a:lnTo>
                <a:cubicBezTo>
                  <a:pt x="12285" y="7007"/>
                  <a:pt x="12289" y="7015"/>
                  <a:pt x="12289" y="7024"/>
                </a:cubicBezTo>
                <a:lnTo>
                  <a:pt x="12361" y="8280"/>
                </a:lnTo>
                <a:lnTo>
                  <a:pt x="12353" y="8260"/>
                </a:lnTo>
                <a:lnTo>
                  <a:pt x="12417" y="8332"/>
                </a:lnTo>
                <a:lnTo>
                  <a:pt x="12400" y="8322"/>
                </a:lnTo>
                <a:lnTo>
                  <a:pt x="12472" y="8338"/>
                </a:lnTo>
                <a:lnTo>
                  <a:pt x="12440" y="8350"/>
                </a:lnTo>
                <a:lnTo>
                  <a:pt x="12512" y="8254"/>
                </a:lnTo>
                <a:lnTo>
                  <a:pt x="12506" y="8268"/>
                </a:lnTo>
                <a:lnTo>
                  <a:pt x="12578" y="7844"/>
                </a:lnTo>
                <a:lnTo>
                  <a:pt x="12650" y="7047"/>
                </a:lnTo>
                <a:lnTo>
                  <a:pt x="12714" y="6199"/>
                </a:lnTo>
                <a:cubicBezTo>
                  <a:pt x="12715" y="6182"/>
                  <a:pt x="12729" y="6169"/>
                  <a:pt x="12746" y="6169"/>
                </a:cubicBezTo>
                <a:cubicBezTo>
                  <a:pt x="12763" y="6170"/>
                  <a:pt x="12777" y="6183"/>
                  <a:pt x="12777" y="6200"/>
                </a:cubicBezTo>
                <a:lnTo>
                  <a:pt x="12849" y="7872"/>
                </a:lnTo>
                <a:lnTo>
                  <a:pt x="12921" y="9768"/>
                </a:lnTo>
                <a:lnTo>
                  <a:pt x="12993" y="11384"/>
                </a:lnTo>
                <a:lnTo>
                  <a:pt x="12931" y="11376"/>
                </a:lnTo>
                <a:lnTo>
                  <a:pt x="12995" y="11160"/>
                </a:lnTo>
                <a:lnTo>
                  <a:pt x="12994" y="11166"/>
                </a:lnTo>
                <a:lnTo>
                  <a:pt x="13066" y="10558"/>
                </a:lnTo>
                <a:lnTo>
                  <a:pt x="13138" y="9862"/>
                </a:lnTo>
                <a:cubicBezTo>
                  <a:pt x="13139" y="9846"/>
                  <a:pt x="13152" y="9834"/>
                  <a:pt x="13168" y="9833"/>
                </a:cubicBezTo>
                <a:cubicBezTo>
                  <a:pt x="13184" y="9833"/>
                  <a:pt x="13198" y="9844"/>
                  <a:pt x="13201" y="9860"/>
                </a:cubicBezTo>
                <a:lnTo>
                  <a:pt x="13273" y="10252"/>
                </a:lnTo>
                <a:lnTo>
                  <a:pt x="13209" y="10257"/>
                </a:lnTo>
                <a:lnTo>
                  <a:pt x="13281" y="7161"/>
                </a:lnTo>
                <a:cubicBezTo>
                  <a:pt x="13282" y="7144"/>
                  <a:pt x="13294" y="7131"/>
                  <a:pt x="13311" y="7130"/>
                </a:cubicBezTo>
                <a:cubicBezTo>
                  <a:pt x="13327" y="7128"/>
                  <a:pt x="13342" y="7139"/>
                  <a:pt x="13345" y="7155"/>
                </a:cubicBezTo>
                <a:lnTo>
                  <a:pt x="13409" y="7467"/>
                </a:lnTo>
                <a:lnTo>
                  <a:pt x="13348" y="7461"/>
                </a:lnTo>
                <a:lnTo>
                  <a:pt x="13420" y="7293"/>
                </a:lnTo>
                <a:cubicBezTo>
                  <a:pt x="13426" y="7280"/>
                  <a:pt x="13440" y="7272"/>
                  <a:pt x="13454" y="7274"/>
                </a:cubicBezTo>
                <a:cubicBezTo>
                  <a:pt x="13468" y="7276"/>
                  <a:pt x="13479" y="7287"/>
                  <a:pt x="13481" y="7301"/>
                </a:cubicBezTo>
                <a:lnTo>
                  <a:pt x="13553" y="7837"/>
                </a:lnTo>
                <a:lnTo>
                  <a:pt x="13625" y="8775"/>
                </a:lnTo>
                <a:lnTo>
                  <a:pt x="13689" y="9679"/>
                </a:lnTo>
                <a:lnTo>
                  <a:pt x="13761" y="10727"/>
                </a:lnTo>
                <a:lnTo>
                  <a:pt x="13833" y="11430"/>
                </a:lnTo>
                <a:lnTo>
                  <a:pt x="13814" y="11404"/>
                </a:lnTo>
                <a:lnTo>
                  <a:pt x="13886" y="11436"/>
                </a:lnTo>
                <a:lnTo>
                  <a:pt x="13842" y="11462"/>
                </a:lnTo>
                <a:lnTo>
                  <a:pt x="13914" y="10702"/>
                </a:lnTo>
                <a:lnTo>
                  <a:pt x="13978" y="9799"/>
                </a:lnTo>
                <a:lnTo>
                  <a:pt x="14050" y="8424"/>
                </a:lnTo>
                <a:cubicBezTo>
                  <a:pt x="14050" y="8406"/>
                  <a:pt x="14065" y="8393"/>
                  <a:pt x="14083" y="8394"/>
                </a:cubicBezTo>
                <a:cubicBezTo>
                  <a:pt x="14101" y="8394"/>
                  <a:pt x="14114" y="8409"/>
                  <a:pt x="14113" y="8427"/>
                </a:cubicBezTo>
                <a:lnTo>
                  <a:pt x="14041" y="9804"/>
                </a:lnTo>
                <a:lnTo>
                  <a:pt x="13977" y="10708"/>
                </a:lnTo>
                <a:lnTo>
                  <a:pt x="13905" y="11468"/>
                </a:lnTo>
                <a:cubicBezTo>
                  <a:pt x="13904" y="11479"/>
                  <a:pt x="13899" y="11488"/>
                  <a:pt x="13890" y="11493"/>
                </a:cubicBezTo>
                <a:cubicBezTo>
                  <a:pt x="13881" y="11498"/>
                  <a:pt x="13870" y="11499"/>
                  <a:pt x="13860" y="11495"/>
                </a:cubicBezTo>
                <a:lnTo>
                  <a:pt x="13788" y="11463"/>
                </a:lnTo>
                <a:cubicBezTo>
                  <a:pt x="13778" y="11458"/>
                  <a:pt x="13771" y="11448"/>
                  <a:pt x="13770" y="11437"/>
                </a:cubicBezTo>
                <a:lnTo>
                  <a:pt x="13698" y="10732"/>
                </a:lnTo>
                <a:lnTo>
                  <a:pt x="13626" y="9684"/>
                </a:lnTo>
                <a:lnTo>
                  <a:pt x="13562" y="8780"/>
                </a:lnTo>
                <a:lnTo>
                  <a:pt x="13490" y="7846"/>
                </a:lnTo>
                <a:lnTo>
                  <a:pt x="13418" y="7310"/>
                </a:lnTo>
                <a:lnTo>
                  <a:pt x="13479" y="7318"/>
                </a:lnTo>
                <a:lnTo>
                  <a:pt x="13407" y="7486"/>
                </a:lnTo>
                <a:cubicBezTo>
                  <a:pt x="13401" y="7499"/>
                  <a:pt x="13388" y="7507"/>
                  <a:pt x="13374" y="7505"/>
                </a:cubicBezTo>
                <a:cubicBezTo>
                  <a:pt x="13360" y="7504"/>
                  <a:pt x="13349" y="7494"/>
                  <a:pt x="13346" y="7480"/>
                </a:cubicBezTo>
                <a:lnTo>
                  <a:pt x="13282" y="7168"/>
                </a:lnTo>
                <a:lnTo>
                  <a:pt x="13345" y="7162"/>
                </a:lnTo>
                <a:lnTo>
                  <a:pt x="13273" y="10258"/>
                </a:lnTo>
                <a:cubicBezTo>
                  <a:pt x="13273" y="10275"/>
                  <a:pt x="13260" y="10288"/>
                  <a:pt x="13244" y="10289"/>
                </a:cubicBezTo>
                <a:cubicBezTo>
                  <a:pt x="13228" y="10291"/>
                  <a:pt x="13213" y="10279"/>
                  <a:pt x="13210" y="10263"/>
                </a:cubicBezTo>
                <a:lnTo>
                  <a:pt x="13138" y="9871"/>
                </a:lnTo>
                <a:lnTo>
                  <a:pt x="13201" y="9869"/>
                </a:lnTo>
                <a:lnTo>
                  <a:pt x="13129" y="10565"/>
                </a:lnTo>
                <a:lnTo>
                  <a:pt x="13057" y="11173"/>
                </a:lnTo>
                <a:cubicBezTo>
                  <a:pt x="13057" y="11175"/>
                  <a:pt x="13057" y="11177"/>
                  <a:pt x="13056" y="11179"/>
                </a:cubicBezTo>
                <a:lnTo>
                  <a:pt x="12992" y="11395"/>
                </a:lnTo>
                <a:cubicBezTo>
                  <a:pt x="12988" y="11410"/>
                  <a:pt x="12973" y="11419"/>
                  <a:pt x="12958" y="11417"/>
                </a:cubicBezTo>
                <a:cubicBezTo>
                  <a:pt x="12942" y="11415"/>
                  <a:pt x="12930" y="11403"/>
                  <a:pt x="12930" y="11387"/>
                </a:cubicBezTo>
                <a:lnTo>
                  <a:pt x="12857" y="9771"/>
                </a:lnTo>
                <a:lnTo>
                  <a:pt x="12785" y="7875"/>
                </a:lnTo>
                <a:lnTo>
                  <a:pt x="12713" y="6203"/>
                </a:lnTo>
                <a:lnTo>
                  <a:pt x="12777" y="6204"/>
                </a:lnTo>
                <a:lnTo>
                  <a:pt x="12713" y="7052"/>
                </a:lnTo>
                <a:lnTo>
                  <a:pt x="12641" y="7855"/>
                </a:lnTo>
                <a:lnTo>
                  <a:pt x="12569" y="8279"/>
                </a:lnTo>
                <a:cubicBezTo>
                  <a:pt x="12568" y="8284"/>
                  <a:pt x="12566" y="8289"/>
                  <a:pt x="12563" y="8293"/>
                </a:cubicBezTo>
                <a:lnTo>
                  <a:pt x="12491" y="8389"/>
                </a:lnTo>
                <a:cubicBezTo>
                  <a:pt x="12484" y="8399"/>
                  <a:pt x="12471" y="8403"/>
                  <a:pt x="12459" y="8401"/>
                </a:cubicBezTo>
                <a:lnTo>
                  <a:pt x="12387" y="8385"/>
                </a:lnTo>
                <a:cubicBezTo>
                  <a:pt x="12380" y="8383"/>
                  <a:pt x="12374" y="8380"/>
                  <a:pt x="12370" y="8375"/>
                </a:cubicBezTo>
                <a:lnTo>
                  <a:pt x="12306" y="8303"/>
                </a:lnTo>
                <a:cubicBezTo>
                  <a:pt x="12301" y="8297"/>
                  <a:pt x="12298" y="8290"/>
                  <a:pt x="12298" y="8283"/>
                </a:cubicBezTo>
                <a:lnTo>
                  <a:pt x="12226" y="7027"/>
                </a:lnTo>
                <a:lnTo>
                  <a:pt x="12236" y="7049"/>
                </a:lnTo>
                <a:lnTo>
                  <a:pt x="12164" y="6985"/>
                </a:lnTo>
                <a:lnTo>
                  <a:pt x="12205" y="6987"/>
                </a:lnTo>
                <a:lnTo>
                  <a:pt x="12133" y="7043"/>
                </a:lnTo>
                <a:cubicBezTo>
                  <a:pt x="12124" y="7050"/>
                  <a:pt x="12112" y="7051"/>
                  <a:pt x="12101" y="7047"/>
                </a:cubicBezTo>
                <a:cubicBezTo>
                  <a:pt x="12091" y="7043"/>
                  <a:pt x="12083" y="7033"/>
                  <a:pt x="12082" y="7022"/>
                </a:cubicBezTo>
                <a:lnTo>
                  <a:pt x="12018" y="6526"/>
                </a:lnTo>
                <a:lnTo>
                  <a:pt x="11946" y="6054"/>
                </a:lnTo>
                <a:lnTo>
                  <a:pt x="12009" y="6052"/>
                </a:lnTo>
                <a:lnTo>
                  <a:pt x="11937" y="6844"/>
                </a:lnTo>
                <a:lnTo>
                  <a:pt x="11865" y="7916"/>
                </a:lnTo>
                <a:lnTo>
                  <a:pt x="11793" y="8924"/>
                </a:lnTo>
                <a:cubicBezTo>
                  <a:pt x="11792" y="8941"/>
                  <a:pt x="11778" y="8954"/>
                  <a:pt x="11761" y="8953"/>
                </a:cubicBezTo>
                <a:cubicBezTo>
                  <a:pt x="11744" y="8953"/>
                  <a:pt x="11730" y="8940"/>
                  <a:pt x="11730" y="8923"/>
                </a:cubicBezTo>
                <a:lnTo>
                  <a:pt x="11666" y="7670"/>
                </a:lnTo>
                <a:lnTo>
                  <a:pt x="11594" y="7129"/>
                </a:lnTo>
                <a:lnTo>
                  <a:pt x="11522" y="6841"/>
                </a:lnTo>
                <a:cubicBezTo>
                  <a:pt x="11522" y="6839"/>
                  <a:pt x="11522" y="6837"/>
                  <a:pt x="11521" y="6835"/>
                </a:cubicBezTo>
                <a:lnTo>
                  <a:pt x="11449" y="5019"/>
                </a:lnTo>
                <a:lnTo>
                  <a:pt x="11513" y="5018"/>
                </a:lnTo>
                <a:lnTo>
                  <a:pt x="11449" y="7042"/>
                </a:lnTo>
                <a:cubicBezTo>
                  <a:pt x="11449" y="7057"/>
                  <a:pt x="11438" y="7070"/>
                  <a:pt x="11424" y="7073"/>
                </a:cubicBezTo>
                <a:cubicBezTo>
                  <a:pt x="11410" y="7076"/>
                  <a:pt x="11395" y="7069"/>
                  <a:pt x="11389" y="7055"/>
                </a:cubicBezTo>
                <a:lnTo>
                  <a:pt x="11317" y="6903"/>
                </a:lnTo>
                <a:lnTo>
                  <a:pt x="11377" y="6891"/>
                </a:lnTo>
                <a:lnTo>
                  <a:pt x="11305" y="9078"/>
                </a:lnTo>
                <a:lnTo>
                  <a:pt x="11233" y="9574"/>
                </a:lnTo>
                <a:cubicBezTo>
                  <a:pt x="11231" y="9589"/>
                  <a:pt x="11218" y="9601"/>
                  <a:pt x="11202" y="9601"/>
                </a:cubicBezTo>
                <a:cubicBezTo>
                  <a:pt x="11187" y="9602"/>
                  <a:pt x="11173" y="9591"/>
                  <a:pt x="11170" y="9576"/>
                </a:cubicBezTo>
                <a:lnTo>
                  <a:pt x="11098" y="9233"/>
                </a:lnTo>
                <a:lnTo>
                  <a:pt x="11034" y="8953"/>
                </a:lnTo>
                <a:lnTo>
                  <a:pt x="11044" y="8969"/>
                </a:lnTo>
                <a:lnTo>
                  <a:pt x="10972" y="8905"/>
                </a:lnTo>
                <a:lnTo>
                  <a:pt x="10983" y="8912"/>
                </a:lnTo>
                <a:lnTo>
                  <a:pt x="10915" y="8889"/>
                </a:lnTo>
                <a:lnTo>
                  <a:pt x="10846" y="8873"/>
                </a:lnTo>
                <a:lnTo>
                  <a:pt x="10774" y="8865"/>
                </a:lnTo>
                <a:cubicBezTo>
                  <a:pt x="10758" y="8864"/>
                  <a:pt x="10746" y="8851"/>
                  <a:pt x="10746" y="8835"/>
                </a:cubicBezTo>
                <a:lnTo>
                  <a:pt x="10682" y="7403"/>
                </a:lnTo>
                <a:lnTo>
                  <a:pt x="10737" y="7423"/>
                </a:lnTo>
                <a:lnTo>
                  <a:pt x="10665" y="7503"/>
                </a:lnTo>
                <a:lnTo>
                  <a:pt x="10673" y="7483"/>
                </a:lnTo>
                <a:lnTo>
                  <a:pt x="10601" y="8715"/>
                </a:lnTo>
                <a:cubicBezTo>
                  <a:pt x="10601" y="8729"/>
                  <a:pt x="10591" y="8741"/>
                  <a:pt x="10577" y="8745"/>
                </a:cubicBezTo>
                <a:cubicBezTo>
                  <a:pt x="10563" y="8748"/>
                  <a:pt x="10549" y="8742"/>
                  <a:pt x="10542" y="8730"/>
                </a:cubicBezTo>
                <a:lnTo>
                  <a:pt x="10470" y="8610"/>
                </a:lnTo>
                <a:lnTo>
                  <a:pt x="10529" y="8599"/>
                </a:lnTo>
                <a:lnTo>
                  <a:pt x="10465" y="8951"/>
                </a:lnTo>
                <a:cubicBezTo>
                  <a:pt x="10462" y="8967"/>
                  <a:pt x="10448" y="8978"/>
                  <a:pt x="10432" y="8977"/>
                </a:cubicBezTo>
                <a:cubicBezTo>
                  <a:pt x="10416" y="8977"/>
                  <a:pt x="10403" y="8964"/>
                  <a:pt x="10402" y="8949"/>
                </a:cubicBezTo>
                <a:lnTo>
                  <a:pt x="10330" y="8213"/>
                </a:lnTo>
                <a:lnTo>
                  <a:pt x="10392" y="8220"/>
                </a:lnTo>
                <a:lnTo>
                  <a:pt x="10320" y="8428"/>
                </a:lnTo>
                <a:cubicBezTo>
                  <a:pt x="10315" y="8442"/>
                  <a:pt x="10301" y="8451"/>
                  <a:pt x="10286" y="8449"/>
                </a:cubicBezTo>
                <a:cubicBezTo>
                  <a:pt x="10271" y="8447"/>
                  <a:pt x="10259" y="8435"/>
                  <a:pt x="10258" y="8420"/>
                </a:cubicBezTo>
                <a:lnTo>
                  <a:pt x="10186" y="7628"/>
                </a:lnTo>
                <a:lnTo>
                  <a:pt x="10249" y="7628"/>
                </a:lnTo>
                <a:lnTo>
                  <a:pt x="10177" y="8684"/>
                </a:lnTo>
                <a:cubicBezTo>
                  <a:pt x="10176" y="8698"/>
                  <a:pt x="10166" y="8710"/>
                  <a:pt x="10151" y="8713"/>
                </a:cubicBezTo>
                <a:cubicBezTo>
                  <a:pt x="10137" y="8716"/>
                  <a:pt x="10122" y="8708"/>
                  <a:pt x="10116" y="8694"/>
                </a:cubicBezTo>
                <a:lnTo>
                  <a:pt x="10052" y="8550"/>
                </a:lnTo>
                <a:lnTo>
                  <a:pt x="10113" y="8538"/>
                </a:lnTo>
                <a:lnTo>
                  <a:pt x="10041" y="10850"/>
                </a:lnTo>
                <a:cubicBezTo>
                  <a:pt x="10041" y="10868"/>
                  <a:pt x="10027" y="10881"/>
                  <a:pt x="10010" y="10881"/>
                </a:cubicBezTo>
                <a:cubicBezTo>
                  <a:pt x="9993" y="10882"/>
                  <a:pt x="9978" y="10868"/>
                  <a:pt x="9978" y="10851"/>
                </a:cubicBezTo>
                <a:lnTo>
                  <a:pt x="9906" y="9269"/>
                </a:lnTo>
                <a:lnTo>
                  <a:pt x="9834" y="8603"/>
                </a:lnTo>
                <a:lnTo>
                  <a:pt x="9769" y="7234"/>
                </a:lnTo>
                <a:lnTo>
                  <a:pt x="9697" y="4994"/>
                </a:lnTo>
                <a:lnTo>
                  <a:pt x="9758" y="5007"/>
                </a:lnTo>
                <a:lnTo>
                  <a:pt x="9686" y="5159"/>
                </a:lnTo>
                <a:cubicBezTo>
                  <a:pt x="9680" y="5172"/>
                  <a:pt x="9666" y="5180"/>
                  <a:pt x="9651" y="5177"/>
                </a:cubicBezTo>
                <a:cubicBezTo>
                  <a:pt x="9637" y="5174"/>
                  <a:pt x="9627" y="5162"/>
                  <a:pt x="9626" y="5148"/>
                </a:cubicBezTo>
                <a:lnTo>
                  <a:pt x="9554" y="4068"/>
                </a:lnTo>
                <a:lnTo>
                  <a:pt x="9617" y="4072"/>
                </a:lnTo>
                <a:lnTo>
                  <a:pt x="9545" y="4400"/>
                </a:lnTo>
                <a:cubicBezTo>
                  <a:pt x="9541" y="4416"/>
                  <a:pt x="9527" y="4427"/>
                  <a:pt x="9511" y="4425"/>
                </a:cubicBezTo>
                <a:cubicBezTo>
                  <a:pt x="9495" y="4424"/>
                  <a:pt x="9483" y="4411"/>
                  <a:pt x="9482" y="4396"/>
                </a:cubicBezTo>
                <a:lnTo>
                  <a:pt x="9418" y="3412"/>
                </a:lnTo>
                <a:lnTo>
                  <a:pt x="9345" y="2371"/>
                </a:lnTo>
                <a:lnTo>
                  <a:pt x="9273" y="555"/>
                </a:lnTo>
                <a:lnTo>
                  <a:pt x="9337" y="555"/>
                </a:lnTo>
                <a:lnTo>
                  <a:pt x="9265" y="1947"/>
                </a:lnTo>
                <a:cubicBezTo>
                  <a:pt x="9265" y="1964"/>
                  <a:pt x="9250" y="1978"/>
                  <a:pt x="9233" y="1977"/>
                </a:cubicBezTo>
                <a:cubicBezTo>
                  <a:pt x="9216" y="1977"/>
                  <a:pt x="9202" y="1964"/>
                  <a:pt x="9201" y="1947"/>
                </a:cubicBezTo>
                <a:lnTo>
                  <a:pt x="9137" y="331"/>
                </a:lnTo>
                <a:lnTo>
                  <a:pt x="9138" y="337"/>
                </a:lnTo>
                <a:lnTo>
                  <a:pt x="9066" y="41"/>
                </a:lnTo>
                <a:lnTo>
                  <a:pt x="9129" y="34"/>
                </a:lnTo>
                <a:lnTo>
                  <a:pt x="9057" y="3098"/>
                </a:lnTo>
                <a:cubicBezTo>
                  <a:pt x="9057" y="3115"/>
                  <a:pt x="9044" y="3128"/>
                  <a:pt x="9028" y="3129"/>
                </a:cubicBezTo>
                <a:cubicBezTo>
                  <a:pt x="9011" y="3131"/>
                  <a:pt x="8996" y="3119"/>
                  <a:pt x="8994" y="3103"/>
                </a:cubicBezTo>
                <a:lnTo>
                  <a:pt x="8922" y="2655"/>
                </a:lnTo>
                <a:lnTo>
                  <a:pt x="8985" y="2651"/>
                </a:lnTo>
                <a:lnTo>
                  <a:pt x="8913" y="4099"/>
                </a:lnTo>
                <a:cubicBezTo>
                  <a:pt x="8913" y="4107"/>
                  <a:pt x="8910" y="4114"/>
                  <a:pt x="8904" y="4120"/>
                </a:cubicBezTo>
                <a:lnTo>
                  <a:pt x="8840" y="4184"/>
                </a:lnTo>
                <a:lnTo>
                  <a:pt x="8849" y="4165"/>
                </a:lnTo>
                <a:lnTo>
                  <a:pt x="8777" y="4792"/>
                </a:lnTo>
                <a:lnTo>
                  <a:pt x="8705" y="5144"/>
                </a:lnTo>
                <a:cubicBezTo>
                  <a:pt x="8705" y="5145"/>
                  <a:pt x="8704" y="5147"/>
                  <a:pt x="8704" y="5148"/>
                </a:cubicBezTo>
                <a:lnTo>
                  <a:pt x="8632" y="5348"/>
                </a:lnTo>
                <a:cubicBezTo>
                  <a:pt x="8626" y="5362"/>
                  <a:pt x="8612" y="5371"/>
                  <a:pt x="8597" y="5369"/>
                </a:cubicBezTo>
                <a:cubicBezTo>
                  <a:pt x="8582" y="5367"/>
                  <a:pt x="8571" y="5355"/>
                  <a:pt x="8570" y="5340"/>
                </a:cubicBezTo>
                <a:lnTo>
                  <a:pt x="8506" y="4576"/>
                </a:lnTo>
                <a:lnTo>
                  <a:pt x="8434" y="4216"/>
                </a:lnTo>
                <a:lnTo>
                  <a:pt x="8497" y="4216"/>
                </a:lnTo>
                <a:lnTo>
                  <a:pt x="8425" y="4536"/>
                </a:lnTo>
                <a:cubicBezTo>
                  <a:pt x="8422" y="4551"/>
                  <a:pt x="8409" y="4561"/>
                  <a:pt x="8395" y="4561"/>
                </a:cubicBezTo>
                <a:cubicBezTo>
                  <a:pt x="8380" y="4562"/>
                  <a:pt x="8367" y="4553"/>
                  <a:pt x="8363" y="4539"/>
                </a:cubicBezTo>
                <a:lnTo>
                  <a:pt x="8291" y="4315"/>
                </a:lnTo>
                <a:lnTo>
                  <a:pt x="8353" y="4313"/>
                </a:lnTo>
                <a:lnTo>
                  <a:pt x="8281" y="4601"/>
                </a:lnTo>
                <a:cubicBezTo>
                  <a:pt x="8277" y="4617"/>
                  <a:pt x="8262" y="4627"/>
                  <a:pt x="8246" y="4625"/>
                </a:cubicBezTo>
                <a:cubicBezTo>
                  <a:pt x="8230" y="4624"/>
                  <a:pt x="8218" y="4611"/>
                  <a:pt x="8217" y="4595"/>
                </a:cubicBezTo>
                <a:lnTo>
                  <a:pt x="8153" y="2859"/>
                </a:lnTo>
                <a:lnTo>
                  <a:pt x="8217" y="2859"/>
                </a:lnTo>
                <a:lnTo>
                  <a:pt x="8145" y="4227"/>
                </a:lnTo>
                <a:cubicBezTo>
                  <a:pt x="8145" y="4244"/>
                  <a:pt x="8131" y="4257"/>
                  <a:pt x="8115" y="4257"/>
                </a:cubicBezTo>
                <a:cubicBezTo>
                  <a:pt x="8098" y="4258"/>
                  <a:pt x="8084" y="4246"/>
                  <a:pt x="8082" y="4229"/>
                </a:cubicBezTo>
                <a:lnTo>
                  <a:pt x="8010" y="3628"/>
                </a:lnTo>
                <a:lnTo>
                  <a:pt x="7938" y="2636"/>
                </a:lnTo>
                <a:lnTo>
                  <a:pt x="7947" y="2656"/>
                </a:lnTo>
                <a:lnTo>
                  <a:pt x="7883" y="2592"/>
                </a:lnTo>
                <a:cubicBezTo>
                  <a:pt x="7877" y="2586"/>
                  <a:pt x="7874" y="2579"/>
                  <a:pt x="7873" y="2571"/>
                </a:cubicBezTo>
                <a:lnTo>
                  <a:pt x="7802" y="903"/>
                </a:lnTo>
                <a:lnTo>
                  <a:pt x="7730" y="511"/>
                </a:lnTo>
                <a:lnTo>
                  <a:pt x="7793" y="508"/>
                </a:lnTo>
                <a:lnTo>
                  <a:pt x="7721" y="1388"/>
                </a:lnTo>
                <a:cubicBezTo>
                  <a:pt x="7720" y="1403"/>
                  <a:pt x="7708" y="1416"/>
                  <a:pt x="7693" y="1417"/>
                </a:cubicBezTo>
                <a:lnTo>
                  <a:pt x="7625" y="1425"/>
                </a:lnTo>
                <a:lnTo>
                  <a:pt x="7561" y="1441"/>
                </a:lnTo>
                <a:lnTo>
                  <a:pt x="7585" y="1410"/>
                </a:lnTo>
                <a:lnTo>
                  <a:pt x="7513" y="4075"/>
                </a:lnTo>
                <a:lnTo>
                  <a:pt x="7441" y="5707"/>
                </a:lnTo>
                <a:cubicBezTo>
                  <a:pt x="7441" y="5717"/>
                  <a:pt x="7436" y="5726"/>
                  <a:pt x="7427" y="5732"/>
                </a:cubicBezTo>
                <a:lnTo>
                  <a:pt x="7355" y="5780"/>
                </a:lnTo>
                <a:cubicBezTo>
                  <a:pt x="7346" y="5786"/>
                  <a:pt x="7335" y="5787"/>
                  <a:pt x="7325" y="5783"/>
                </a:cubicBezTo>
                <a:cubicBezTo>
                  <a:pt x="7315" y="5778"/>
                  <a:pt x="7308" y="5769"/>
                  <a:pt x="7306" y="5758"/>
                </a:cubicBezTo>
                <a:lnTo>
                  <a:pt x="7242" y="5350"/>
                </a:lnTo>
                <a:lnTo>
                  <a:pt x="7305" y="5351"/>
                </a:lnTo>
                <a:lnTo>
                  <a:pt x="7233" y="5763"/>
                </a:lnTo>
                <a:lnTo>
                  <a:pt x="7161" y="7523"/>
                </a:lnTo>
                <a:lnTo>
                  <a:pt x="7089" y="8971"/>
                </a:lnTo>
                <a:cubicBezTo>
                  <a:pt x="7089" y="8988"/>
                  <a:pt x="7075" y="9001"/>
                  <a:pt x="7058" y="9001"/>
                </a:cubicBezTo>
                <a:cubicBezTo>
                  <a:pt x="7042" y="9002"/>
                  <a:pt x="7027" y="8989"/>
                  <a:pt x="7026" y="8973"/>
                </a:cubicBezTo>
                <a:lnTo>
                  <a:pt x="6954" y="8243"/>
                </a:lnTo>
                <a:lnTo>
                  <a:pt x="6889" y="6970"/>
                </a:lnTo>
                <a:lnTo>
                  <a:pt x="6817" y="4210"/>
                </a:lnTo>
                <a:lnTo>
                  <a:pt x="6881" y="4211"/>
                </a:lnTo>
                <a:lnTo>
                  <a:pt x="6809" y="5478"/>
                </a:lnTo>
                <a:lnTo>
                  <a:pt x="6737" y="5997"/>
                </a:lnTo>
                <a:lnTo>
                  <a:pt x="6673" y="6580"/>
                </a:lnTo>
                <a:lnTo>
                  <a:pt x="6601" y="7447"/>
                </a:lnTo>
                <a:lnTo>
                  <a:pt x="6529" y="7822"/>
                </a:lnTo>
                <a:lnTo>
                  <a:pt x="6457" y="8350"/>
                </a:lnTo>
                <a:cubicBezTo>
                  <a:pt x="6455" y="8366"/>
                  <a:pt x="6441" y="8378"/>
                  <a:pt x="6425" y="8377"/>
                </a:cubicBezTo>
                <a:cubicBezTo>
                  <a:pt x="6409" y="8377"/>
                  <a:pt x="6395" y="8365"/>
                  <a:pt x="6394" y="8349"/>
                </a:cubicBezTo>
                <a:lnTo>
                  <a:pt x="6322" y="7613"/>
                </a:lnTo>
                <a:lnTo>
                  <a:pt x="6385" y="7613"/>
                </a:lnTo>
                <a:lnTo>
                  <a:pt x="6321" y="8283"/>
                </a:lnTo>
                <a:lnTo>
                  <a:pt x="6249" y="9747"/>
                </a:lnTo>
                <a:lnTo>
                  <a:pt x="6177" y="10990"/>
                </a:lnTo>
                <a:lnTo>
                  <a:pt x="6105" y="11446"/>
                </a:lnTo>
                <a:cubicBezTo>
                  <a:pt x="6103" y="11461"/>
                  <a:pt x="6091" y="11472"/>
                  <a:pt x="6076" y="11473"/>
                </a:cubicBezTo>
                <a:cubicBezTo>
                  <a:pt x="6062" y="11475"/>
                  <a:pt x="6048" y="11466"/>
                  <a:pt x="6043" y="11452"/>
                </a:cubicBezTo>
                <a:lnTo>
                  <a:pt x="5971" y="11252"/>
                </a:lnTo>
                <a:lnTo>
                  <a:pt x="6033" y="11244"/>
                </a:lnTo>
                <a:lnTo>
                  <a:pt x="5969" y="12220"/>
                </a:lnTo>
                <a:cubicBezTo>
                  <a:pt x="5968" y="12236"/>
                  <a:pt x="5954" y="12250"/>
                  <a:pt x="5937" y="12249"/>
                </a:cubicBezTo>
                <a:cubicBezTo>
                  <a:pt x="5920" y="12249"/>
                  <a:pt x="5906" y="12236"/>
                  <a:pt x="5906" y="12219"/>
                </a:cubicBezTo>
                <a:lnTo>
                  <a:pt x="5834" y="10771"/>
                </a:lnTo>
                <a:lnTo>
                  <a:pt x="5897" y="10770"/>
                </a:lnTo>
                <a:lnTo>
                  <a:pt x="5825" y="13386"/>
                </a:lnTo>
                <a:cubicBezTo>
                  <a:pt x="5825" y="13391"/>
                  <a:pt x="5824" y="13395"/>
                  <a:pt x="5822" y="13399"/>
                </a:cubicBezTo>
                <a:lnTo>
                  <a:pt x="5750" y="13551"/>
                </a:lnTo>
                <a:cubicBezTo>
                  <a:pt x="5746" y="13561"/>
                  <a:pt x="5736" y="13568"/>
                  <a:pt x="5724" y="13569"/>
                </a:cubicBezTo>
                <a:cubicBezTo>
                  <a:pt x="5713" y="13570"/>
                  <a:pt x="5702" y="13565"/>
                  <a:pt x="5696" y="13556"/>
                </a:cubicBezTo>
                <a:lnTo>
                  <a:pt x="5632" y="13468"/>
                </a:lnTo>
                <a:cubicBezTo>
                  <a:pt x="5628" y="13463"/>
                  <a:pt x="5626" y="13457"/>
                  <a:pt x="5625" y="13450"/>
                </a:cubicBezTo>
                <a:lnTo>
                  <a:pt x="5553" y="9834"/>
                </a:lnTo>
                <a:lnTo>
                  <a:pt x="5554" y="9841"/>
                </a:lnTo>
                <a:lnTo>
                  <a:pt x="5483" y="9531"/>
                </a:lnTo>
                <a:lnTo>
                  <a:pt x="5411" y="9299"/>
                </a:lnTo>
                <a:lnTo>
                  <a:pt x="5473" y="9291"/>
                </a:lnTo>
                <a:lnTo>
                  <a:pt x="5401" y="11011"/>
                </a:lnTo>
                <a:cubicBezTo>
                  <a:pt x="5401" y="11028"/>
                  <a:pt x="5387" y="11041"/>
                  <a:pt x="5370" y="11041"/>
                </a:cubicBezTo>
                <a:cubicBezTo>
                  <a:pt x="5353" y="11042"/>
                  <a:pt x="5339" y="11029"/>
                  <a:pt x="5338" y="11012"/>
                </a:cubicBezTo>
                <a:lnTo>
                  <a:pt x="5273" y="10258"/>
                </a:lnTo>
                <a:lnTo>
                  <a:pt x="5202" y="7611"/>
                </a:lnTo>
                <a:lnTo>
                  <a:pt x="5129" y="6162"/>
                </a:lnTo>
                <a:lnTo>
                  <a:pt x="5058" y="3500"/>
                </a:lnTo>
                <a:lnTo>
                  <a:pt x="4994" y="2700"/>
                </a:lnTo>
                <a:lnTo>
                  <a:pt x="4922" y="1852"/>
                </a:lnTo>
                <a:lnTo>
                  <a:pt x="4985" y="1850"/>
                </a:lnTo>
                <a:lnTo>
                  <a:pt x="4913" y="4714"/>
                </a:lnTo>
                <a:lnTo>
                  <a:pt x="4841" y="7402"/>
                </a:lnTo>
                <a:cubicBezTo>
                  <a:pt x="4841" y="7419"/>
                  <a:pt x="4828" y="7433"/>
                  <a:pt x="4811" y="7433"/>
                </a:cubicBezTo>
                <a:cubicBezTo>
                  <a:pt x="4794" y="7434"/>
                  <a:pt x="4780" y="7422"/>
                  <a:pt x="4778" y="7406"/>
                </a:cubicBezTo>
                <a:lnTo>
                  <a:pt x="4706" y="6846"/>
                </a:lnTo>
                <a:lnTo>
                  <a:pt x="4769" y="6844"/>
                </a:lnTo>
                <a:lnTo>
                  <a:pt x="4705" y="7532"/>
                </a:lnTo>
                <a:cubicBezTo>
                  <a:pt x="4704" y="7549"/>
                  <a:pt x="4690" y="7562"/>
                  <a:pt x="4673" y="7561"/>
                </a:cubicBezTo>
                <a:cubicBezTo>
                  <a:pt x="4656" y="7561"/>
                  <a:pt x="4643" y="7548"/>
                  <a:pt x="4642" y="7532"/>
                </a:cubicBezTo>
                <a:lnTo>
                  <a:pt x="4570" y="6460"/>
                </a:lnTo>
                <a:lnTo>
                  <a:pt x="4633" y="6459"/>
                </a:lnTo>
                <a:lnTo>
                  <a:pt x="4561" y="8547"/>
                </a:lnTo>
                <a:lnTo>
                  <a:pt x="4489" y="9878"/>
                </a:lnTo>
                <a:lnTo>
                  <a:pt x="4425" y="10286"/>
                </a:lnTo>
                <a:cubicBezTo>
                  <a:pt x="4423" y="10303"/>
                  <a:pt x="4408" y="10314"/>
                  <a:pt x="4392" y="10313"/>
                </a:cubicBezTo>
                <a:cubicBezTo>
                  <a:pt x="4376" y="10313"/>
                  <a:pt x="4362" y="10300"/>
                  <a:pt x="4362" y="10283"/>
                </a:cubicBezTo>
                <a:lnTo>
                  <a:pt x="4290" y="9003"/>
                </a:lnTo>
                <a:lnTo>
                  <a:pt x="4218" y="7414"/>
                </a:lnTo>
                <a:lnTo>
                  <a:pt x="4146" y="6950"/>
                </a:lnTo>
                <a:lnTo>
                  <a:pt x="4149" y="6959"/>
                </a:lnTo>
                <a:lnTo>
                  <a:pt x="4077" y="6807"/>
                </a:lnTo>
                <a:lnTo>
                  <a:pt x="4137" y="6796"/>
                </a:lnTo>
                <a:lnTo>
                  <a:pt x="4073" y="7647"/>
                </a:lnTo>
                <a:lnTo>
                  <a:pt x="4001" y="8023"/>
                </a:lnTo>
                <a:cubicBezTo>
                  <a:pt x="3998" y="8039"/>
                  <a:pt x="3984" y="8050"/>
                  <a:pt x="3968" y="8049"/>
                </a:cubicBezTo>
                <a:cubicBezTo>
                  <a:pt x="3952" y="8049"/>
                  <a:pt x="3939" y="8036"/>
                  <a:pt x="3938" y="8020"/>
                </a:cubicBezTo>
                <a:lnTo>
                  <a:pt x="3866" y="7100"/>
                </a:lnTo>
                <a:lnTo>
                  <a:pt x="3929" y="7099"/>
                </a:lnTo>
                <a:lnTo>
                  <a:pt x="3857" y="8268"/>
                </a:lnTo>
                <a:lnTo>
                  <a:pt x="3793" y="8988"/>
                </a:lnTo>
                <a:cubicBezTo>
                  <a:pt x="3792" y="9005"/>
                  <a:pt x="3778" y="9017"/>
                  <a:pt x="3762" y="9017"/>
                </a:cubicBezTo>
                <a:cubicBezTo>
                  <a:pt x="3745" y="9018"/>
                  <a:pt x="3731" y="9005"/>
                  <a:pt x="3730" y="8989"/>
                </a:cubicBezTo>
                <a:lnTo>
                  <a:pt x="3658" y="8341"/>
                </a:lnTo>
                <a:lnTo>
                  <a:pt x="3721" y="8341"/>
                </a:lnTo>
                <a:lnTo>
                  <a:pt x="3649" y="9005"/>
                </a:lnTo>
                <a:cubicBezTo>
                  <a:pt x="3648" y="9021"/>
                  <a:pt x="3634" y="9033"/>
                  <a:pt x="3618" y="9033"/>
                </a:cubicBezTo>
                <a:cubicBezTo>
                  <a:pt x="3602" y="9034"/>
                  <a:pt x="3588" y="9022"/>
                  <a:pt x="3586" y="9006"/>
                </a:cubicBezTo>
                <a:lnTo>
                  <a:pt x="3514" y="8472"/>
                </a:lnTo>
                <a:lnTo>
                  <a:pt x="3442" y="8152"/>
                </a:lnTo>
                <a:cubicBezTo>
                  <a:pt x="3442" y="8150"/>
                  <a:pt x="3442" y="8148"/>
                  <a:pt x="3441" y="8146"/>
                </a:cubicBezTo>
                <a:lnTo>
                  <a:pt x="3377" y="5650"/>
                </a:lnTo>
                <a:lnTo>
                  <a:pt x="3441" y="5652"/>
                </a:lnTo>
                <a:lnTo>
                  <a:pt x="3369" y="6779"/>
                </a:lnTo>
                <a:lnTo>
                  <a:pt x="3297" y="8395"/>
                </a:lnTo>
                <a:cubicBezTo>
                  <a:pt x="3297" y="8410"/>
                  <a:pt x="3285" y="8423"/>
                  <a:pt x="3270" y="8425"/>
                </a:cubicBezTo>
                <a:cubicBezTo>
                  <a:pt x="3255" y="8427"/>
                  <a:pt x="3240" y="8418"/>
                  <a:pt x="3235" y="8404"/>
                </a:cubicBezTo>
                <a:lnTo>
                  <a:pt x="3163" y="8188"/>
                </a:lnTo>
                <a:cubicBezTo>
                  <a:pt x="3162" y="8185"/>
                  <a:pt x="3162" y="8182"/>
                  <a:pt x="3162" y="8179"/>
                </a:cubicBezTo>
                <a:lnTo>
                  <a:pt x="3098" y="7083"/>
                </a:lnTo>
                <a:lnTo>
                  <a:pt x="3161" y="7085"/>
                </a:lnTo>
                <a:lnTo>
                  <a:pt x="3089" y="7693"/>
                </a:lnTo>
                <a:cubicBezTo>
                  <a:pt x="3087" y="7710"/>
                  <a:pt x="3073" y="7722"/>
                  <a:pt x="3056" y="7721"/>
                </a:cubicBezTo>
                <a:cubicBezTo>
                  <a:pt x="3040" y="7721"/>
                  <a:pt x="3026" y="7707"/>
                  <a:pt x="3025" y="7691"/>
                </a:cubicBezTo>
                <a:lnTo>
                  <a:pt x="2953" y="5963"/>
                </a:lnTo>
                <a:lnTo>
                  <a:pt x="3017" y="5963"/>
                </a:lnTo>
                <a:lnTo>
                  <a:pt x="2945" y="7491"/>
                </a:lnTo>
                <a:cubicBezTo>
                  <a:pt x="2945" y="7508"/>
                  <a:pt x="2931" y="7521"/>
                  <a:pt x="2914" y="7521"/>
                </a:cubicBezTo>
                <a:cubicBezTo>
                  <a:pt x="2897" y="7522"/>
                  <a:pt x="2883" y="7509"/>
                  <a:pt x="2882" y="7492"/>
                </a:cubicBezTo>
                <a:lnTo>
                  <a:pt x="2810" y="6547"/>
                </a:lnTo>
                <a:lnTo>
                  <a:pt x="2746" y="5435"/>
                </a:lnTo>
                <a:lnTo>
                  <a:pt x="2809" y="5435"/>
                </a:lnTo>
                <a:lnTo>
                  <a:pt x="2737" y="6907"/>
                </a:lnTo>
                <a:cubicBezTo>
                  <a:pt x="2737" y="6923"/>
                  <a:pt x="2724" y="6936"/>
                  <a:pt x="2709" y="6937"/>
                </a:cubicBezTo>
                <a:cubicBezTo>
                  <a:pt x="2693" y="6939"/>
                  <a:pt x="2678" y="6929"/>
                  <a:pt x="2674" y="6913"/>
                </a:cubicBezTo>
                <a:lnTo>
                  <a:pt x="2602" y="6625"/>
                </a:lnTo>
                <a:lnTo>
                  <a:pt x="2640" y="6649"/>
                </a:lnTo>
                <a:lnTo>
                  <a:pt x="2568" y="6665"/>
                </a:lnTo>
                <a:cubicBezTo>
                  <a:pt x="2559" y="6667"/>
                  <a:pt x="2550" y="6665"/>
                  <a:pt x="2542" y="6659"/>
                </a:cubicBezTo>
                <a:cubicBezTo>
                  <a:pt x="2535" y="6653"/>
                  <a:pt x="2530" y="6644"/>
                  <a:pt x="2530" y="6635"/>
                </a:cubicBezTo>
                <a:lnTo>
                  <a:pt x="2466" y="5363"/>
                </a:lnTo>
                <a:lnTo>
                  <a:pt x="2529" y="5362"/>
                </a:lnTo>
                <a:lnTo>
                  <a:pt x="2457" y="8498"/>
                </a:lnTo>
                <a:cubicBezTo>
                  <a:pt x="2457" y="8514"/>
                  <a:pt x="2446" y="8527"/>
                  <a:pt x="2430" y="8529"/>
                </a:cubicBezTo>
                <a:cubicBezTo>
                  <a:pt x="2415" y="8531"/>
                  <a:pt x="2400" y="8522"/>
                  <a:pt x="2395" y="8508"/>
                </a:cubicBezTo>
                <a:lnTo>
                  <a:pt x="2323" y="8292"/>
                </a:lnTo>
                <a:lnTo>
                  <a:pt x="2377" y="8303"/>
                </a:lnTo>
                <a:lnTo>
                  <a:pt x="2305" y="8383"/>
                </a:lnTo>
                <a:lnTo>
                  <a:pt x="2313" y="8364"/>
                </a:lnTo>
                <a:lnTo>
                  <a:pt x="2241" y="9138"/>
                </a:lnTo>
                <a:lnTo>
                  <a:pt x="2177" y="12602"/>
                </a:lnTo>
                <a:cubicBezTo>
                  <a:pt x="2177" y="12607"/>
                  <a:pt x="2176" y="12613"/>
                  <a:pt x="2173" y="12617"/>
                </a:cubicBezTo>
                <a:lnTo>
                  <a:pt x="2101" y="12745"/>
                </a:lnTo>
                <a:cubicBezTo>
                  <a:pt x="2095" y="12757"/>
                  <a:pt x="2082" y="12763"/>
                  <a:pt x="2068" y="12761"/>
                </a:cubicBezTo>
                <a:cubicBezTo>
                  <a:pt x="2055" y="12759"/>
                  <a:pt x="2045" y="12749"/>
                  <a:pt x="2042" y="12735"/>
                </a:cubicBezTo>
                <a:lnTo>
                  <a:pt x="1970" y="12358"/>
                </a:lnTo>
                <a:lnTo>
                  <a:pt x="1898" y="11854"/>
                </a:lnTo>
                <a:lnTo>
                  <a:pt x="1961" y="11853"/>
                </a:lnTo>
                <a:lnTo>
                  <a:pt x="1889" y="12437"/>
                </a:lnTo>
                <a:cubicBezTo>
                  <a:pt x="1888" y="12446"/>
                  <a:pt x="1884" y="12453"/>
                  <a:pt x="1877" y="12459"/>
                </a:cubicBezTo>
                <a:cubicBezTo>
                  <a:pt x="1870" y="12464"/>
                  <a:pt x="1862" y="12466"/>
                  <a:pt x="1853" y="12465"/>
                </a:cubicBezTo>
                <a:lnTo>
                  <a:pt x="1789" y="12457"/>
                </a:lnTo>
                <a:cubicBezTo>
                  <a:pt x="1775" y="12455"/>
                  <a:pt x="1764" y="12444"/>
                  <a:pt x="1762" y="12429"/>
                </a:cubicBezTo>
                <a:lnTo>
                  <a:pt x="1690" y="11845"/>
                </a:lnTo>
                <a:lnTo>
                  <a:pt x="1753" y="11845"/>
                </a:lnTo>
                <a:lnTo>
                  <a:pt x="1681" y="12479"/>
                </a:lnTo>
                <a:lnTo>
                  <a:pt x="1609" y="12868"/>
                </a:lnTo>
                <a:lnTo>
                  <a:pt x="1545" y="13684"/>
                </a:lnTo>
                <a:cubicBezTo>
                  <a:pt x="1544" y="13695"/>
                  <a:pt x="1538" y="13705"/>
                  <a:pt x="1527" y="13710"/>
                </a:cubicBezTo>
                <a:cubicBezTo>
                  <a:pt x="1517" y="13715"/>
                  <a:pt x="1505" y="13714"/>
                  <a:pt x="1496" y="13708"/>
                </a:cubicBezTo>
                <a:lnTo>
                  <a:pt x="1424" y="13660"/>
                </a:lnTo>
                <a:lnTo>
                  <a:pt x="1352" y="13612"/>
                </a:lnTo>
                <a:cubicBezTo>
                  <a:pt x="1344" y="13607"/>
                  <a:pt x="1340" y="13600"/>
                  <a:pt x="1338" y="13591"/>
                </a:cubicBezTo>
                <a:lnTo>
                  <a:pt x="1266" y="13191"/>
                </a:lnTo>
                <a:lnTo>
                  <a:pt x="1329" y="13186"/>
                </a:lnTo>
                <a:lnTo>
                  <a:pt x="1257" y="16820"/>
                </a:lnTo>
                <a:lnTo>
                  <a:pt x="1193" y="17644"/>
                </a:lnTo>
                <a:cubicBezTo>
                  <a:pt x="1192" y="17659"/>
                  <a:pt x="1181" y="17671"/>
                  <a:pt x="1167" y="17673"/>
                </a:cubicBezTo>
                <a:cubicBezTo>
                  <a:pt x="1152" y="17675"/>
                  <a:pt x="1138" y="17668"/>
                  <a:pt x="1132" y="17654"/>
                </a:cubicBezTo>
                <a:lnTo>
                  <a:pt x="1060" y="17486"/>
                </a:lnTo>
                <a:lnTo>
                  <a:pt x="1121" y="17479"/>
                </a:lnTo>
                <a:lnTo>
                  <a:pt x="1049" y="17903"/>
                </a:lnTo>
                <a:cubicBezTo>
                  <a:pt x="1047" y="17915"/>
                  <a:pt x="1038" y="17925"/>
                  <a:pt x="1026" y="17928"/>
                </a:cubicBezTo>
                <a:cubicBezTo>
                  <a:pt x="1015" y="17932"/>
                  <a:pt x="1002" y="17928"/>
                  <a:pt x="994" y="17919"/>
                </a:cubicBezTo>
                <a:lnTo>
                  <a:pt x="922" y="17839"/>
                </a:lnTo>
                <a:lnTo>
                  <a:pt x="977" y="17824"/>
                </a:lnTo>
                <a:lnTo>
                  <a:pt x="913" y="18136"/>
                </a:lnTo>
                <a:cubicBezTo>
                  <a:pt x="911" y="18146"/>
                  <a:pt x="903" y="18155"/>
                  <a:pt x="894" y="18159"/>
                </a:cubicBezTo>
                <a:cubicBezTo>
                  <a:pt x="884" y="18163"/>
                  <a:pt x="873" y="18162"/>
                  <a:pt x="864" y="18156"/>
                </a:cubicBezTo>
                <a:lnTo>
                  <a:pt x="792" y="18108"/>
                </a:lnTo>
                <a:cubicBezTo>
                  <a:pt x="784" y="18103"/>
                  <a:pt x="778" y="18094"/>
                  <a:pt x="778" y="18084"/>
                </a:cubicBezTo>
                <a:lnTo>
                  <a:pt x="706" y="17127"/>
                </a:lnTo>
                <a:lnTo>
                  <a:pt x="634" y="16727"/>
                </a:lnTo>
                <a:lnTo>
                  <a:pt x="562" y="16281"/>
                </a:lnTo>
                <a:lnTo>
                  <a:pt x="498" y="16009"/>
                </a:lnTo>
                <a:lnTo>
                  <a:pt x="551" y="16025"/>
                </a:lnTo>
                <a:lnTo>
                  <a:pt x="477" y="16091"/>
                </a:lnTo>
                <a:lnTo>
                  <a:pt x="405" y="16147"/>
                </a:lnTo>
                <a:cubicBezTo>
                  <a:pt x="396" y="16154"/>
                  <a:pt x="383" y="16156"/>
                  <a:pt x="372" y="16151"/>
                </a:cubicBezTo>
                <a:cubicBezTo>
                  <a:pt x="362" y="16146"/>
                  <a:pt x="354" y="16136"/>
                  <a:pt x="354" y="16124"/>
                </a:cubicBezTo>
                <a:lnTo>
                  <a:pt x="282" y="15158"/>
                </a:lnTo>
                <a:lnTo>
                  <a:pt x="218" y="14716"/>
                </a:lnTo>
                <a:lnTo>
                  <a:pt x="146" y="13956"/>
                </a:lnTo>
                <a:lnTo>
                  <a:pt x="205" y="13969"/>
                </a:lnTo>
                <a:lnTo>
                  <a:pt x="133" y="14097"/>
                </a:lnTo>
                <a:cubicBezTo>
                  <a:pt x="127" y="14109"/>
                  <a:pt x="113" y="14116"/>
                  <a:pt x="99" y="14113"/>
                </a:cubicBezTo>
                <a:cubicBezTo>
                  <a:pt x="86" y="14110"/>
                  <a:pt x="75" y="14099"/>
                  <a:pt x="74" y="14085"/>
                </a:cubicBezTo>
                <a:lnTo>
                  <a:pt x="2" y="13501"/>
                </a:lnTo>
                <a:cubicBezTo>
                  <a:pt x="0" y="13484"/>
                  <a:pt x="12" y="13468"/>
                  <a:pt x="30" y="13466"/>
                </a:cubicBezTo>
                <a:cubicBezTo>
                  <a:pt x="47" y="13464"/>
                  <a:pt x="63" y="13476"/>
                  <a:pt x="65" y="13494"/>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6" name="Freeform 13"/>
          <p:cNvSpPr>
            <a:spLocks/>
          </p:cNvSpPr>
          <p:nvPr/>
        </p:nvSpPr>
        <p:spPr bwMode="auto">
          <a:xfrm>
            <a:off x="2681288" y="1395413"/>
            <a:ext cx="1730375" cy="2222500"/>
          </a:xfrm>
          <a:custGeom>
            <a:avLst/>
            <a:gdLst>
              <a:gd name="T0" fmla="*/ 561 w 14117"/>
              <a:gd name="T1" fmla="*/ 9134 h 18153"/>
              <a:gd name="T2" fmla="*/ 977 w 14117"/>
              <a:gd name="T3" fmla="*/ 6702 h 18153"/>
              <a:gd name="T4" fmla="*/ 1369 w 14117"/>
              <a:gd name="T5" fmla="*/ 4912 h 18153"/>
              <a:gd name="T6" fmla="*/ 1792 w 14117"/>
              <a:gd name="T7" fmla="*/ 3216 h 18153"/>
              <a:gd name="T8" fmla="*/ 2283 w 14117"/>
              <a:gd name="T9" fmla="*/ 0 h 18153"/>
              <a:gd name="T10" fmla="*/ 2746 w 14117"/>
              <a:gd name="T11" fmla="*/ 5285 h 18153"/>
              <a:gd name="T12" fmla="*/ 3237 w 14117"/>
              <a:gd name="T13" fmla="*/ 6490 h 18153"/>
              <a:gd name="T14" fmla="*/ 3785 w 14117"/>
              <a:gd name="T15" fmla="*/ 7670 h 18153"/>
              <a:gd name="T16" fmla="*/ 4218 w 14117"/>
              <a:gd name="T17" fmla="*/ 6740 h 18153"/>
              <a:gd name="T18" fmla="*/ 4706 w 14117"/>
              <a:gd name="T19" fmla="*/ 13436 h 18153"/>
              <a:gd name="T20" fmla="*/ 5265 w 14117"/>
              <a:gd name="T21" fmla="*/ 14404 h 18153"/>
              <a:gd name="T22" fmla="*/ 5834 w 14117"/>
              <a:gd name="T23" fmla="*/ 11092 h 18153"/>
              <a:gd name="T24" fmla="*/ 6248 w 14117"/>
              <a:gd name="T25" fmla="*/ 9983 h 18153"/>
              <a:gd name="T26" fmla="*/ 6602 w 14117"/>
              <a:gd name="T27" fmla="*/ 10813 h 18153"/>
              <a:gd name="T28" fmla="*/ 7147 w 14117"/>
              <a:gd name="T29" fmla="*/ 13166 h 18153"/>
              <a:gd name="T30" fmla="*/ 7573 w 14117"/>
              <a:gd name="T31" fmla="*/ 12823 h 18153"/>
              <a:gd name="T32" fmla="*/ 8001 w 14117"/>
              <a:gd name="T33" fmla="*/ 12418 h 18153"/>
              <a:gd name="T34" fmla="*/ 8376 w 14117"/>
              <a:gd name="T35" fmla="*/ 11774 h 18153"/>
              <a:gd name="T36" fmla="*/ 8849 w 14117"/>
              <a:gd name="T37" fmla="*/ 12700 h 18153"/>
              <a:gd name="T38" fmla="*/ 9264 w 14117"/>
              <a:gd name="T39" fmla="*/ 12151 h 18153"/>
              <a:gd name="T40" fmla="*/ 9730 w 14117"/>
              <a:gd name="T41" fmla="*/ 15472 h 18153"/>
              <a:gd name="T42" fmla="*/ 10114 w 14117"/>
              <a:gd name="T43" fmla="*/ 13989 h 18153"/>
              <a:gd name="T44" fmla="*/ 10673 w 14117"/>
              <a:gd name="T45" fmla="*/ 12978 h 18153"/>
              <a:gd name="T46" fmla="*/ 11097 w 14117"/>
              <a:gd name="T47" fmla="*/ 13818 h 18153"/>
              <a:gd name="T48" fmla="*/ 11594 w 14117"/>
              <a:gd name="T49" fmla="*/ 14858 h 18153"/>
              <a:gd name="T50" fmla="*/ 12136 w 14117"/>
              <a:gd name="T51" fmla="*/ 15666 h 18153"/>
              <a:gd name="T52" fmla="*/ 12569 w 14117"/>
              <a:gd name="T53" fmla="*/ 15694 h 18153"/>
              <a:gd name="T54" fmla="*/ 12992 w 14117"/>
              <a:gd name="T55" fmla="*/ 17334 h 18153"/>
              <a:gd name="T56" fmla="*/ 13346 w 14117"/>
              <a:gd name="T57" fmla="*/ 17980 h 18153"/>
              <a:gd name="T58" fmla="*/ 13771 w 14117"/>
              <a:gd name="T59" fmla="*/ 16415 h 18153"/>
              <a:gd name="T60" fmla="*/ 13907 w 14117"/>
              <a:gd name="T61" fmla="*/ 16387 h 18153"/>
              <a:gd name="T62" fmla="*/ 13492 w 14117"/>
              <a:gd name="T63" fmla="*/ 16829 h 18153"/>
              <a:gd name="T64" fmla="*/ 13095 w 14117"/>
              <a:gd name="T65" fmla="*/ 18152 h 18153"/>
              <a:gd name="T66" fmla="*/ 12642 w 14117"/>
              <a:gd name="T67" fmla="*/ 16876 h 18153"/>
              <a:gd name="T68" fmla="*/ 12289 w 14117"/>
              <a:gd name="T69" fmla="*/ 15836 h 18153"/>
              <a:gd name="T70" fmla="*/ 11730 w 14117"/>
              <a:gd name="T71" fmla="*/ 14996 h 18153"/>
              <a:gd name="T72" fmla="*/ 11170 w 14117"/>
              <a:gd name="T73" fmla="*/ 14556 h 18153"/>
              <a:gd name="T74" fmla="*/ 10805 w 14117"/>
              <a:gd name="T75" fmla="*/ 13240 h 18153"/>
              <a:gd name="T76" fmla="*/ 10305 w 14117"/>
              <a:gd name="T77" fmla="*/ 13348 h 18153"/>
              <a:gd name="T78" fmla="*/ 9825 w 14117"/>
              <a:gd name="T79" fmla="*/ 15797 h 18153"/>
              <a:gd name="T80" fmla="*/ 9418 w 14117"/>
              <a:gd name="T81" fmla="*/ 14605 h 18153"/>
              <a:gd name="T82" fmla="*/ 8851 w 14117"/>
              <a:gd name="T83" fmla="*/ 12378 h 18153"/>
              <a:gd name="T84" fmla="*/ 8434 w 14117"/>
              <a:gd name="T85" fmla="*/ 11719 h 18153"/>
              <a:gd name="T86" fmla="*/ 8073 w 14117"/>
              <a:gd name="T87" fmla="*/ 12508 h 18153"/>
              <a:gd name="T88" fmla="*/ 7645 w 14117"/>
              <a:gd name="T89" fmla="*/ 13017 h 18153"/>
              <a:gd name="T90" fmla="*/ 7297 w 14117"/>
              <a:gd name="T91" fmla="*/ 12157 h 18153"/>
              <a:gd name="T92" fmla="*/ 6746 w 14117"/>
              <a:gd name="T93" fmla="*/ 11885 h 18153"/>
              <a:gd name="T94" fmla="*/ 6373 w 14117"/>
              <a:gd name="T95" fmla="*/ 10202 h 18153"/>
              <a:gd name="T96" fmla="*/ 5969 w 14117"/>
              <a:gd name="T97" fmla="*/ 10923 h 18153"/>
              <a:gd name="T98" fmla="*/ 5338 w 14117"/>
              <a:gd name="T99" fmla="*/ 15061 h 18153"/>
              <a:gd name="T100" fmla="*/ 4850 w 14117"/>
              <a:gd name="T101" fmla="*/ 12879 h 18153"/>
              <a:gd name="T102" fmla="*/ 4353 w 14117"/>
              <a:gd name="T103" fmla="*/ 12185 h 18153"/>
              <a:gd name="T104" fmla="*/ 3857 w 14117"/>
              <a:gd name="T105" fmla="*/ 7906 h 18153"/>
              <a:gd name="T106" fmla="*/ 3378 w 14117"/>
              <a:gd name="T107" fmla="*/ 7079 h 18153"/>
              <a:gd name="T108" fmla="*/ 2882 w 14117"/>
              <a:gd name="T109" fmla="*/ 5118 h 18153"/>
              <a:gd name="T110" fmla="*/ 2395 w 14117"/>
              <a:gd name="T111" fmla="*/ 2641 h 18153"/>
              <a:gd name="T112" fmla="*/ 1889 w 14117"/>
              <a:gd name="T113" fmla="*/ 3739 h 18153"/>
              <a:gd name="T114" fmla="*/ 1473 w 14117"/>
              <a:gd name="T115" fmla="*/ 4763 h 18153"/>
              <a:gd name="T116" fmla="*/ 1049 w 14117"/>
              <a:gd name="T117" fmla="*/ 6514 h 18153"/>
              <a:gd name="T118" fmla="*/ 662 w 14117"/>
              <a:gd name="T119" fmla="*/ 8888 h 18153"/>
              <a:gd name="T120" fmla="*/ 241 w 14117"/>
              <a:gd name="T121" fmla="*/ 9064 h 18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7" h="18153">
                <a:moveTo>
                  <a:pt x="65" y="5997"/>
                </a:moveTo>
                <a:lnTo>
                  <a:pt x="137" y="6605"/>
                </a:lnTo>
                <a:lnTo>
                  <a:pt x="209" y="8335"/>
                </a:lnTo>
                <a:lnTo>
                  <a:pt x="273" y="9030"/>
                </a:lnTo>
                <a:lnTo>
                  <a:pt x="210" y="9028"/>
                </a:lnTo>
                <a:lnTo>
                  <a:pt x="282" y="8484"/>
                </a:lnTo>
                <a:cubicBezTo>
                  <a:pt x="283" y="8478"/>
                  <a:pt x="285" y="8472"/>
                  <a:pt x="290" y="8467"/>
                </a:cubicBezTo>
                <a:lnTo>
                  <a:pt x="362" y="8387"/>
                </a:lnTo>
                <a:lnTo>
                  <a:pt x="356" y="8396"/>
                </a:lnTo>
                <a:lnTo>
                  <a:pt x="428" y="8220"/>
                </a:lnTo>
                <a:cubicBezTo>
                  <a:pt x="433" y="8207"/>
                  <a:pt x="448" y="8199"/>
                  <a:pt x="462" y="8201"/>
                </a:cubicBezTo>
                <a:cubicBezTo>
                  <a:pt x="477" y="8203"/>
                  <a:pt x="488" y="8215"/>
                  <a:pt x="489" y="8230"/>
                </a:cubicBezTo>
                <a:lnTo>
                  <a:pt x="561" y="9134"/>
                </a:lnTo>
                <a:lnTo>
                  <a:pt x="498" y="9130"/>
                </a:lnTo>
                <a:lnTo>
                  <a:pt x="562" y="8842"/>
                </a:lnTo>
                <a:cubicBezTo>
                  <a:pt x="566" y="8826"/>
                  <a:pt x="581" y="8815"/>
                  <a:pt x="597" y="8817"/>
                </a:cubicBezTo>
                <a:lnTo>
                  <a:pt x="669" y="8825"/>
                </a:lnTo>
                <a:lnTo>
                  <a:pt x="634" y="8855"/>
                </a:lnTo>
                <a:lnTo>
                  <a:pt x="706" y="7303"/>
                </a:lnTo>
                <a:cubicBezTo>
                  <a:pt x="706" y="7301"/>
                  <a:pt x="706" y="7300"/>
                  <a:pt x="706" y="7298"/>
                </a:cubicBezTo>
                <a:lnTo>
                  <a:pt x="778" y="6954"/>
                </a:lnTo>
                <a:lnTo>
                  <a:pt x="778" y="6959"/>
                </a:lnTo>
                <a:lnTo>
                  <a:pt x="842" y="5743"/>
                </a:lnTo>
                <a:cubicBezTo>
                  <a:pt x="842" y="5726"/>
                  <a:pt x="856" y="5713"/>
                  <a:pt x="873" y="5712"/>
                </a:cubicBezTo>
                <a:cubicBezTo>
                  <a:pt x="890" y="5712"/>
                  <a:pt x="904" y="5725"/>
                  <a:pt x="905" y="5742"/>
                </a:cubicBezTo>
                <a:lnTo>
                  <a:pt x="977" y="6702"/>
                </a:lnTo>
                <a:lnTo>
                  <a:pt x="916" y="6693"/>
                </a:lnTo>
                <a:lnTo>
                  <a:pt x="988" y="6501"/>
                </a:lnTo>
                <a:lnTo>
                  <a:pt x="985" y="6511"/>
                </a:lnTo>
                <a:lnTo>
                  <a:pt x="1057" y="4751"/>
                </a:lnTo>
                <a:cubicBezTo>
                  <a:pt x="1058" y="4736"/>
                  <a:pt x="1070" y="4723"/>
                  <a:pt x="1085" y="4721"/>
                </a:cubicBezTo>
                <a:cubicBezTo>
                  <a:pt x="1101" y="4719"/>
                  <a:pt x="1116" y="4728"/>
                  <a:pt x="1120" y="4743"/>
                </a:cubicBezTo>
                <a:lnTo>
                  <a:pt x="1192" y="4983"/>
                </a:lnTo>
                <a:cubicBezTo>
                  <a:pt x="1193" y="4985"/>
                  <a:pt x="1193" y="4988"/>
                  <a:pt x="1193" y="4990"/>
                </a:cubicBezTo>
                <a:lnTo>
                  <a:pt x="1257" y="5806"/>
                </a:lnTo>
                <a:lnTo>
                  <a:pt x="1194" y="5806"/>
                </a:lnTo>
                <a:lnTo>
                  <a:pt x="1266" y="4942"/>
                </a:lnTo>
                <a:cubicBezTo>
                  <a:pt x="1267" y="4925"/>
                  <a:pt x="1281" y="4912"/>
                  <a:pt x="1297" y="4912"/>
                </a:cubicBezTo>
                <a:lnTo>
                  <a:pt x="1369" y="4912"/>
                </a:lnTo>
                <a:lnTo>
                  <a:pt x="1340" y="4933"/>
                </a:lnTo>
                <a:lnTo>
                  <a:pt x="1412" y="4749"/>
                </a:lnTo>
                <a:lnTo>
                  <a:pt x="1410" y="4758"/>
                </a:lnTo>
                <a:lnTo>
                  <a:pt x="1482" y="3654"/>
                </a:lnTo>
                <a:cubicBezTo>
                  <a:pt x="1483" y="3639"/>
                  <a:pt x="1495" y="3626"/>
                  <a:pt x="1510" y="3625"/>
                </a:cubicBezTo>
                <a:cubicBezTo>
                  <a:pt x="1526" y="3623"/>
                  <a:pt x="1540" y="3633"/>
                  <a:pt x="1544" y="3648"/>
                </a:cubicBezTo>
                <a:lnTo>
                  <a:pt x="1608" y="3872"/>
                </a:lnTo>
                <a:cubicBezTo>
                  <a:pt x="1609" y="3874"/>
                  <a:pt x="1609" y="3876"/>
                  <a:pt x="1609" y="3879"/>
                </a:cubicBezTo>
                <a:lnTo>
                  <a:pt x="1681" y="5095"/>
                </a:lnTo>
                <a:lnTo>
                  <a:pt x="1618" y="5091"/>
                </a:lnTo>
                <a:lnTo>
                  <a:pt x="1690" y="4683"/>
                </a:lnTo>
                <a:lnTo>
                  <a:pt x="1762" y="3247"/>
                </a:lnTo>
                <a:cubicBezTo>
                  <a:pt x="1762" y="3230"/>
                  <a:pt x="1776" y="3217"/>
                  <a:pt x="1792" y="3216"/>
                </a:cubicBezTo>
                <a:cubicBezTo>
                  <a:pt x="1809" y="3216"/>
                  <a:pt x="1823" y="3228"/>
                  <a:pt x="1825" y="3244"/>
                </a:cubicBezTo>
                <a:lnTo>
                  <a:pt x="1889" y="3732"/>
                </a:lnTo>
                <a:lnTo>
                  <a:pt x="1826" y="3734"/>
                </a:lnTo>
                <a:lnTo>
                  <a:pt x="1898" y="2878"/>
                </a:lnTo>
                <a:cubicBezTo>
                  <a:pt x="1899" y="2862"/>
                  <a:pt x="1912" y="2849"/>
                  <a:pt x="1928" y="2849"/>
                </a:cubicBezTo>
                <a:cubicBezTo>
                  <a:pt x="1943" y="2848"/>
                  <a:pt x="1958" y="2858"/>
                  <a:pt x="1961" y="2874"/>
                </a:cubicBezTo>
                <a:lnTo>
                  <a:pt x="2033" y="3218"/>
                </a:lnTo>
                <a:lnTo>
                  <a:pt x="1970" y="3222"/>
                </a:lnTo>
                <a:lnTo>
                  <a:pt x="2042" y="2222"/>
                </a:lnTo>
                <a:lnTo>
                  <a:pt x="2114" y="1517"/>
                </a:lnTo>
                <a:lnTo>
                  <a:pt x="2178" y="606"/>
                </a:lnTo>
                <a:lnTo>
                  <a:pt x="2250" y="28"/>
                </a:lnTo>
                <a:cubicBezTo>
                  <a:pt x="2252" y="12"/>
                  <a:pt x="2266" y="0"/>
                  <a:pt x="2283" y="0"/>
                </a:cubicBezTo>
                <a:cubicBezTo>
                  <a:pt x="2299" y="1"/>
                  <a:pt x="2313" y="15"/>
                  <a:pt x="2313" y="31"/>
                </a:cubicBezTo>
                <a:lnTo>
                  <a:pt x="2385" y="1831"/>
                </a:lnTo>
                <a:lnTo>
                  <a:pt x="2457" y="2630"/>
                </a:lnTo>
                <a:lnTo>
                  <a:pt x="2456" y="2624"/>
                </a:lnTo>
                <a:lnTo>
                  <a:pt x="2520" y="2856"/>
                </a:lnTo>
                <a:lnTo>
                  <a:pt x="2593" y="3299"/>
                </a:lnTo>
                <a:lnTo>
                  <a:pt x="2530" y="3298"/>
                </a:lnTo>
                <a:lnTo>
                  <a:pt x="2602" y="2962"/>
                </a:lnTo>
                <a:cubicBezTo>
                  <a:pt x="2606" y="2946"/>
                  <a:pt x="2620" y="2935"/>
                  <a:pt x="2636" y="2937"/>
                </a:cubicBezTo>
                <a:cubicBezTo>
                  <a:pt x="2652" y="2938"/>
                  <a:pt x="2665" y="2951"/>
                  <a:pt x="2665" y="2967"/>
                </a:cubicBezTo>
                <a:lnTo>
                  <a:pt x="2737" y="4751"/>
                </a:lnTo>
                <a:lnTo>
                  <a:pt x="2809" y="5284"/>
                </a:lnTo>
                <a:lnTo>
                  <a:pt x="2746" y="5285"/>
                </a:lnTo>
                <a:lnTo>
                  <a:pt x="2810" y="4725"/>
                </a:lnTo>
                <a:cubicBezTo>
                  <a:pt x="2811" y="4709"/>
                  <a:pt x="2825" y="4697"/>
                  <a:pt x="2840" y="4696"/>
                </a:cubicBezTo>
                <a:cubicBezTo>
                  <a:pt x="2856" y="4696"/>
                  <a:pt x="2870" y="4707"/>
                  <a:pt x="2873" y="4723"/>
                </a:cubicBezTo>
                <a:lnTo>
                  <a:pt x="2945" y="5107"/>
                </a:lnTo>
                <a:lnTo>
                  <a:pt x="3017" y="6335"/>
                </a:lnTo>
                <a:lnTo>
                  <a:pt x="3015" y="6325"/>
                </a:lnTo>
                <a:lnTo>
                  <a:pt x="3087" y="6509"/>
                </a:lnTo>
                <a:lnTo>
                  <a:pt x="3069" y="6491"/>
                </a:lnTo>
                <a:lnTo>
                  <a:pt x="3133" y="6515"/>
                </a:lnTo>
                <a:cubicBezTo>
                  <a:pt x="3139" y="6517"/>
                  <a:pt x="3144" y="6521"/>
                  <a:pt x="3148" y="6526"/>
                </a:cubicBezTo>
                <a:lnTo>
                  <a:pt x="3220" y="6630"/>
                </a:lnTo>
                <a:lnTo>
                  <a:pt x="3165" y="6634"/>
                </a:lnTo>
                <a:lnTo>
                  <a:pt x="3237" y="6490"/>
                </a:lnTo>
                <a:cubicBezTo>
                  <a:pt x="3243" y="6479"/>
                  <a:pt x="3255" y="6472"/>
                  <a:pt x="3268" y="6473"/>
                </a:cubicBezTo>
                <a:cubicBezTo>
                  <a:pt x="3280" y="6473"/>
                  <a:pt x="3291" y="6482"/>
                  <a:pt x="3296" y="6494"/>
                </a:cubicBezTo>
                <a:lnTo>
                  <a:pt x="3368" y="6702"/>
                </a:lnTo>
                <a:lnTo>
                  <a:pt x="3441" y="7066"/>
                </a:lnTo>
                <a:lnTo>
                  <a:pt x="3505" y="7709"/>
                </a:lnTo>
                <a:lnTo>
                  <a:pt x="3444" y="7701"/>
                </a:lnTo>
                <a:lnTo>
                  <a:pt x="3516" y="7509"/>
                </a:lnTo>
                <a:lnTo>
                  <a:pt x="3514" y="7515"/>
                </a:lnTo>
                <a:lnTo>
                  <a:pt x="3586" y="7075"/>
                </a:lnTo>
                <a:lnTo>
                  <a:pt x="3659" y="6824"/>
                </a:lnTo>
                <a:cubicBezTo>
                  <a:pt x="3663" y="6809"/>
                  <a:pt x="3677" y="6799"/>
                  <a:pt x="3693" y="6801"/>
                </a:cubicBezTo>
                <a:cubicBezTo>
                  <a:pt x="3708" y="6802"/>
                  <a:pt x="3720" y="6815"/>
                  <a:pt x="3721" y="6830"/>
                </a:cubicBezTo>
                <a:lnTo>
                  <a:pt x="3785" y="7670"/>
                </a:lnTo>
                <a:lnTo>
                  <a:pt x="3784" y="7663"/>
                </a:lnTo>
                <a:lnTo>
                  <a:pt x="3856" y="7895"/>
                </a:lnTo>
                <a:lnTo>
                  <a:pt x="3794" y="7903"/>
                </a:lnTo>
                <a:lnTo>
                  <a:pt x="3866" y="6463"/>
                </a:lnTo>
                <a:cubicBezTo>
                  <a:pt x="3866" y="6446"/>
                  <a:pt x="3880" y="6433"/>
                  <a:pt x="3897" y="6432"/>
                </a:cubicBezTo>
                <a:cubicBezTo>
                  <a:pt x="3914" y="6432"/>
                  <a:pt x="3929" y="6446"/>
                  <a:pt x="3929" y="6463"/>
                </a:cubicBezTo>
                <a:lnTo>
                  <a:pt x="4001" y="7799"/>
                </a:lnTo>
                <a:lnTo>
                  <a:pt x="4073" y="8284"/>
                </a:lnTo>
                <a:lnTo>
                  <a:pt x="4011" y="8280"/>
                </a:lnTo>
                <a:lnTo>
                  <a:pt x="4075" y="8040"/>
                </a:lnTo>
                <a:lnTo>
                  <a:pt x="4074" y="8045"/>
                </a:lnTo>
                <a:lnTo>
                  <a:pt x="4146" y="7317"/>
                </a:lnTo>
                <a:lnTo>
                  <a:pt x="4218" y="6740"/>
                </a:lnTo>
                <a:cubicBezTo>
                  <a:pt x="4220" y="6724"/>
                  <a:pt x="4234" y="6712"/>
                  <a:pt x="4251" y="6713"/>
                </a:cubicBezTo>
                <a:cubicBezTo>
                  <a:pt x="4268" y="6713"/>
                  <a:pt x="4281" y="6727"/>
                  <a:pt x="4281" y="6744"/>
                </a:cubicBezTo>
                <a:lnTo>
                  <a:pt x="4353" y="9776"/>
                </a:lnTo>
                <a:lnTo>
                  <a:pt x="4417" y="12184"/>
                </a:lnTo>
                <a:lnTo>
                  <a:pt x="4354" y="12179"/>
                </a:lnTo>
                <a:lnTo>
                  <a:pt x="4426" y="11747"/>
                </a:lnTo>
                <a:cubicBezTo>
                  <a:pt x="4428" y="11732"/>
                  <a:pt x="4442" y="11721"/>
                  <a:pt x="4457" y="11720"/>
                </a:cubicBezTo>
                <a:cubicBezTo>
                  <a:pt x="4472" y="11720"/>
                  <a:pt x="4486" y="11731"/>
                  <a:pt x="4489" y="11746"/>
                </a:cubicBezTo>
                <a:lnTo>
                  <a:pt x="4561" y="12114"/>
                </a:lnTo>
                <a:lnTo>
                  <a:pt x="4633" y="13399"/>
                </a:lnTo>
                <a:lnTo>
                  <a:pt x="4705" y="13908"/>
                </a:lnTo>
                <a:lnTo>
                  <a:pt x="4642" y="13908"/>
                </a:lnTo>
                <a:lnTo>
                  <a:pt x="4706" y="13436"/>
                </a:lnTo>
                <a:lnTo>
                  <a:pt x="4778" y="12550"/>
                </a:lnTo>
                <a:cubicBezTo>
                  <a:pt x="4779" y="12534"/>
                  <a:pt x="4791" y="12522"/>
                  <a:pt x="4807" y="12521"/>
                </a:cubicBezTo>
                <a:cubicBezTo>
                  <a:pt x="4823" y="12519"/>
                  <a:pt x="4837" y="12530"/>
                  <a:pt x="4841" y="12545"/>
                </a:cubicBezTo>
                <a:lnTo>
                  <a:pt x="4913" y="12865"/>
                </a:lnTo>
                <a:lnTo>
                  <a:pt x="4985" y="13388"/>
                </a:lnTo>
                <a:lnTo>
                  <a:pt x="5049" y="14021"/>
                </a:lnTo>
                <a:lnTo>
                  <a:pt x="5041" y="14003"/>
                </a:lnTo>
                <a:lnTo>
                  <a:pt x="5113" y="14083"/>
                </a:lnTo>
                <a:lnTo>
                  <a:pt x="5059" y="14094"/>
                </a:lnTo>
                <a:lnTo>
                  <a:pt x="5131" y="13886"/>
                </a:lnTo>
                <a:cubicBezTo>
                  <a:pt x="5136" y="13872"/>
                  <a:pt x="5150" y="13863"/>
                  <a:pt x="5165" y="13865"/>
                </a:cubicBezTo>
                <a:cubicBezTo>
                  <a:pt x="5179" y="13866"/>
                  <a:pt x="5191" y="13877"/>
                  <a:pt x="5193" y="13892"/>
                </a:cubicBezTo>
                <a:lnTo>
                  <a:pt x="5265" y="14404"/>
                </a:lnTo>
                <a:lnTo>
                  <a:pt x="5264" y="14398"/>
                </a:lnTo>
                <a:lnTo>
                  <a:pt x="5336" y="14614"/>
                </a:lnTo>
                <a:cubicBezTo>
                  <a:pt x="5336" y="14616"/>
                  <a:pt x="5337" y="14618"/>
                  <a:pt x="5337" y="14620"/>
                </a:cubicBezTo>
                <a:lnTo>
                  <a:pt x="5401" y="15052"/>
                </a:lnTo>
                <a:lnTo>
                  <a:pt x="5340" y="15044"/>
                </a:lnTo>
                <a:lnTo>
                  <a:pt x="5412" y="14868"/>
                </a:lnTo>
                <a:lnTo>
                  <a:pt x="5410" y="14876"/>
                </a:lnTo>
                <a:lnTo>
                  <a:pt x="5482" y="14372"/>
                </a:lnTo>
                <a:lnTo>
                  <a:pt x="5554" y="13055"/>
                </a:lnTo>
                <a:lnTo>
                  <a:pt x="5618" y="12659"/>
                </a:lnTo>
                <a:lnTo>
                  <a:pt x="5690" y="12069"/>
                </a:lnTo>
                <a:lnTo>
                  <a:pt x="5762" y="11643"/>
                </a:lnTo>
                <a:lnTo>
                  <a:pt x="5834" y="11092"/>
                </a:lnTo>
                <a:cubicBezTo>
                  <a:pt x="5834" y="11090"/>
                  <a:pt x="5835" y="11087"/>
                  <a:pt x="5836" y="11084"/>
                </a:cubicBezTo>
                <a:lnTo>
                  <a:pt x="5908" y="10908"/>
                </a:lnTo>
                <a:lnTo>
                  <a:pt x="5906" y="10918"/>
                </a:lnTo>
                <a:lnTo>
                  <a:pt x="5970" y="10198"/>
                </a:lnTo>
                <a:cubicBezTo>
                  <a:pt x="5971" y="10183"/>
                  <a:pt x="5982" y="10171"/>
                  <a:pt x="5996" y="10169"/>
                </a:cubicBezTo>
                <a:cubicBezTo>
                  <a:pt x="6010" y="10166"/>
                  <a:pt x="6025" y="10174"/>
                  <a:pt x="6031" y="10187"/>
                </a:cubicBezTo>
                <a:lnTo>
                  <a:pt x="6103" y="10347"/>
                </a:lnTo>
                <a:cubicBezTo>
                  <a:pt x="6103" y="10349"/>
                  <a:pt x="6104" y="10350"/>
                  <a:pt x="6104" y="10352"/>
                </a:cubicBezTo>
                <a:lnTo>
                  <a:pt x="6176" y="10616"/>
                </a:lnTo>
                <a:lnTo>
                  <a:pt x="6114" y="10621"/>
                </a:lnTo>
                <a:lnTo>
                  <a:pt x="6186" y="9989"/>
                </a:lnTo>
                <a:cubicBezTo>
                  <a:pt x="6187" y="9974"/>
                  <a:pt x="6199" y="9962"/>
                  <a:pt x="6214" y="9961"/>
                </a:cubicBezTo>
                <a:cubicBezTo>
                  <a:pt x="6230" y="9959"/>
                  <a:pt x="6244" y="9969"/>
                  <a:pt x="6248" y="9983"/>
                </a:cubicBezTo>
                <a:lnTo>
                  <a:pt x="6320" y="10215"/>
                </a:lnTo>
                <a:lnTo>
                  <a:pt x="6270" y="10199"/>
                </a:lnTo>
                <a:lnTo>
                  <a:pt x="6334" y="10151"/>
                </a:lnTo>
                <a:cubicBezTo>
                  <a:pt x="6343" y="10144"/>
                  <a:pt x="6354" y="10143"/>
                  <a:pt x="6364" y="10146"/>
                </a:cubicBezTo>
                <a:cubicBezTo>
                  <a:pt x="6374" y="10150"/>
                  <a:pt x="6382" y="10158"/>
                  <a:pt x="6384" y="10168"/>
                </a:cubicBezTo>
                <a:lnTo>
                  <a:pt x="6456" y="10440"/>
                </a:lnTo>
                <a:lnTo>
                  <a:pt x="6404" y="10425"/>
                </a:lnTo>
                <a:lnTo>
                  <a:pt x="6476" y="10361"/>
                </a:lnTo>
                <a:cubicBezTo>
                  <a:pt x="6485" y="10352"/>
                  <a:pt x="6498" y="10350"/>
                  <a:pt x="6510" y="10355"/>
                </a:cubicBezTo>
                <a:cubicBezTo>
                  <a:pt x="6521" y="10360"/>
                  <a:pt x="6529" y="10370"/>
                  <a:pt x="6529" y="10382"/>
                </a:cubicBezTo>
                <a:lnTo>
                  <a:pt x="6601" y="11478"/>
                </a:lnTo>
                <a:lnTo>
                  <a:pt x="6538" y="11477"/>
                </a:lnTo>
                <a:lnTo>
                  <a:pt x="6602" y="10813"/>
                </a:lnTo>
                <a:cubicBezTo>
                  <a:pt x="6603" y="10797"/>
                  <a:pt x="6617" y="10785"/>
                  <a:pt x="6633" y="10784"/>
                </a:cubicBezTo>
                <a:cubicBezTo>
                  <a:pt x="6649" y="10784"/>
                  <a:pt x="6663" y="10796"/>
                  <a:pt x="6665" y="10812"/>
                </a:cubicBezTo>
                <a:lnTo>
                  <a:pt x="6737" y="11372"/>
                </a:lnTo>
                <a:lnTo>
                  <a:pt x="6809" y="11876"/>
                </a:lnTo>
                <a:lnTo>
                  <a:pt x="6807" y="11867"/>
                </a:lnTo>
                <a:lnTo>
                  <a:pt x="6879" y="12027"/>
                </a:lnTo>
                <a:lnTo>
                  <a:pt x="6950" y="12179"/>
                </a:lnTo>
                <a:cubicBezTo>
                  <a:pt x="6952" y="12182"/>
                  <a:pt x="6953" y="12186"/>
                  <a:pt x="6953" y="12190"/>
                </a:cubicBezTo>
                <a:lnTo>
                  <a:pt x="7017" y="12998"/>
                </a:lnTo>
                <a:lnTo>
                  <a:pt x="7014" y="12986"/>
                </a:lnTo>
                <a:lnTo>
                  <a:pt x="7086" y="13130"/>
                </a:lnTo>
                <a:lnTo>
                  <a:pt x="7075" y="13118"/>
                </a:lnTo>
                <a:lnTo>
                  <a:pt x="7147" y="13166"/>
                </a:lnTo>
                <a:lnTo>
                  <a:pt x="7098" y="13189"/>
                </a:lnTo>
                <a:lnTo>
                  <a:pt x="7170" y="12597"/>
                </a:lnTo>
                <a:lnTo>
                  <a:pt x="7234" y="12148"/>
                </a:lnTo>
                <a:cubicBezTo>
                  <a:pt x="7236" y="12133"/>
                  <a:pt x="7248" y="12122"/>
                  <a:pt x="7262" y="12121"/>
                </a:cubicBezTo>
                <a:cubicBezTo>
                  <a:pt x="7277" y="12119"/>
                  <a:pt x="7291" y="12128"/>
                  <a:pt x="7296" y="12142"/>
                </a:cubicBezTo>
                <a:lnTo>
                  <a:pt x="7368" y="12342"/>
                </a:lnTo>
                <a:lnTo>
                  <a:pt x="7311" y="12334"/>
                </a:lnTo>
                <a:lnTo>
                  <a:pt x="7383" y="12230"/>
                </a:lnTo>
                <a:cubicBezTo>
                  <a:pt x="7391" y="12219"/>
                  <a:pt x="7404" y="12214"/>
                  <a:pt x="7417" y="12217"/>
                </a:cubicBezTo>
                <a:cubicBezTo>
                  <a:pt x="7430" y="12220"/>
                  <a:pt x="7439" y="12231"/>
                  <a:pt x="7441" y="12244"/>
                </a:cubicBezTo>
                <a:lnTo>
                  <a:pt x="7513" y="12788"/>
                </a:lnTo>
                <a:lnTo>
                  <a:pt x="7501" y="12767"/>
                </a:lnTo>
                <a:lnTo>
                  <a:pt x="7573" y="12823"/>
                </a:lnTo>
                <a:cubicBezTo>
                  <a:pt x="7577" y="12827"/>
                  <a:pt x="7581" y="12831"/>
                  <a:pt x="7583" y="12836"/>
                </a:cubicBezTo>
                <a:lnTo>
                  <a:pt x="7647" y="12988"/>
                </a:lnTo>
                <a:lnTo>
                  <a:pt x="7590" y="12984"/>
                </a:lnTo>
                <a:lnTo>
                  <a:pt x="7662" y="12864"/>
                </a:lnTo>
                <a:lnTo>
                  <a:pt x="7658" y="12876"/>
                </a:lnTo>
                <a:lnTo>
                  <a:pt x="7730" y="12340"/>
                </a:lnTo>
                <a:cubicBezTo>
                  <a:pt x="7731" y="12332"/>
                  <a:pt x="7735" y="12324"/>
                  <a:pt x="7742" y="12319"/>
                </a:cubicBezTo>
                <a:lnTo>
                  <a:pt x="7814" y="12263"/>
                </a:lnTo>
                <a:lnTo>
                  <a:pt x="7803" y="12279"/>
                </a:lnTo>
                <a:lnTo>
                  <a:pt x="7867" y="12063"/>
                </a:lnTo>
                <a:cubicBezTo>
                  <a:pt x="7871" y="12049"/>
                  <a:pt x="7884" y="12040"/>
                  <a:pt x="7899" y="12040"/>
                </a:cubicBezTo>
                <a:cubicBezTo>
                  <a:pt x="7914" y="12041"/>
                  <a:pt x="7926" y="12052"/>
                  <a:pt x="7929" y="12066"/>
                </a:cubicBezTo>
                <a:lnTo>
                  <a:pt x="8001" y="12418"/>
                </a:lnTo>
                <a:lnTo>
                  <a:pt x="7993" y="12403"/>
                </a:lnTo>
                <a:lnTo>
                  <a:pt x="8065" y="12483"/>
                </a:lnTo>
                <a:lnTo>
                  <a:pt x="8010" y="12501"/>
                </a:lnTo>
                <a:lnTo>
                  <a:pt x="8082" y="11885"/>
                </a:lnTo>
                <a:cubicBezTo>
                  <a:pt x="8083" y="11870"/>
                  <a:pt x="8096" y="11858"/>
                  <a:pt x="8111" y="11857"/>
                </a:cubicBezTo>
                <a:cubicBezTo>
                  <a:pt x="8126" y="11855"/>
                  <a:pt x="8140" y="11865"/>
                  <a:pt x="8144" y="11880"/>
                </a:cubicBezTo>
                <a:lnTo>
                  <a:pt x="8216" y="12128"/>
                </a:lnTo>
                <a:lnTo>
                  <a:pt x="8162" y="12115"/>
                </a:lnTo>
                <a:lnTo>
                  <a:pt x="8226" y="12043"/>
                </a:lnTo>
                <a:lnTo>
                  <a:pt x="8219" y="12054"/>
                </a:lnTo>
                <a:lnTo>
                  <a:pt x="8291" y="11838"/>
                </a:lnTo>
                <a:cubicBezTo>
                  <a:pt x="8293" y="11832"/>
                  <a:pt x="8298" y="11826"/>
                  <a:pt x="8304" y="11822"/>
                </a:cubicBezTo>
                <a:lnTo>
                  <a:pt x="8376" y="11774"/>
                </a:lnTo>
                <a:lnTo>
                  <a:pt x="8369" y="11780"/>
                </a:lnTo>
                <a:lnTo>
                  <a:pt x="8441" y="11692"/>
                </a:lnTo>
                <a:cubicBezTo>
                  <a:pt x="8449" y="11683"/>
                  <a:pt x="8461" y="11678"/>
                  <a:pt x="8473" y="11681"/>
                </a:cubicBezTo>
                <a:cubicBezTo>
                  <a:pt x="8485" y="11684"/>
                  <a:pt x="8494" y="11694"/>
                  <a:pt x="8497" y="11706"/>
                </a:cubicBezTo>
                <a:lnTo>
                  <a:pt x="8561" y="12034"/>
                </a:lnTo>
                <a:lnTo>
                  <a:pt x="8554" y="12020"/>
                </a:lnTo>
                <a:lnTo>
                  <a:pt x="8626" y="12108"/>
                </a:lnTo>
                <a:lnTo>
                  <a:pt x="8570" y="12123"/>
                </a:lnTo>
                <a:lnTo>
                  <a:pt x="8642" y="11715"/>
                </a:lnTo>
                <a:cubicBezTo>
                  <a:pt x="8645" y="11699"/>
                  <a:pt x="8658" y="11688"/>
                  <a:pt x="8674" y="11688"/>
                </a:cubicBezTo>
                <a:cubicBezTo>
                  <a:pt x="8690" y="11689"/>
                  <a:pt x="8703" y="11700"/>
                  <a:pt x="8705" y="11716"/>
                </a:cubicBezTo>
                <a:lnTo>
                  <a:pt x="8777" y="12236"/>
                </a:lnTo>
                <a:lnTo>
                  <a:pt x="8849" y="12700"/>
                </a:lnTo>
                <a:lnTo>
                  <a:pt x="8786" y="12698"/>
                </a:lnTo>
                <a:lnTo>
                  <a:pt x="8850" y="12362"/>
                </a:lnTo>
                <a:cubicBezTo>
                  <a:pt x="8853" y="12348"/>
                  <a:pt x="8865" y="12337"/>
                  <a:pt x="8880" y="12337"/>
                </a:cubicBezTo>
                <a:cubicBezTo>
                  <a:pt x="8894" y="12336"/>
                  <a:pt x="8907" y="12345"/>
                  <a:pt x="8912" y="12359"/>
                </a:cubicBezTo>
                <a:lnTo>
                  <a:pt x="8984" y="12583"/>
                </a:lnTo>
                <a:lnTo>
                  <a:pt x="9056" y="12856"/>
                </a:lnTo>
                <a:lnTo>
                  <a:pt x="9029" y="12833"/>
                </a:lnTo>
                <a:lnTo>
                  <a:pt x="9101" y="12841"/>
                </a:lnTo>
                <a:lnTo>
                  <a:pt x="9066" y="12870"/>
                </a:lnTo>
                <a:lnTo>
                  <a:pt x="9130" y="11934"/>
                </a:lnTo>
                <a:cubicBezTo>
                  <a:pt x="9131" y="11919"/>
                  <a:pt x="9142" y="11907"/>
                  <a:pt x="9158" y="11905"/>
                </a:cubicBezTo>
                <a:cubicBezTo>
                  <a:pt x="9173" y="11903"/>
                  <a:pt x="9187" y="11912"/>
                  <a:pt x="9192" y="11927"/>
                </a:cubicBezTo>
                <a:lnTo>
                  <a:pt x="9264" y="12151"/>
                </a:lnTo>
                <a:cubicBezTo>
                  <a:pt x="9265" y="12153"/>
                  <a:pt x="9265" y="12156"/>
                  <a:pt x="9265" y="12158"/>
                </a:cubicBezTo>
                <a:lnTo>
                  <a:pt x="9337" y="13182"/>
                </a:lnTo>
                <a:lnTo>
                  <a:pt x="9409" y="14070"/>
                </a:lnTo>
                <a:lnTo>
                  <a:pt x="9481" y="14596"/>
                </a:lnTo>
                <a:lnTo>
                  <a:pt x="9479" y="14589"/>
                </a:lnTo>
                <a:lnTo>
                  <a:pt x="9543" y="14757"/>
                </a:lnTo>
                <a:cubicBezTo>
                  <a:pt x="9544" y="14760"/>
                  <a:pt x="9545" y="14763"/>
                  <a:pt x="9545" y="14765"/>
                </a:cubicBezTo>
                <a:lnTo>
                  <a:pt x="9617" y="15509"/>
                </a:lnTo>
                <a:lnTo>
                  <a:pt x="9616" y="15504"/>
                </a:lnTo>
                <a:lnTo>
                  <a:pt x="9688" y="15784"/>
                </a:lnTo>
                <a:lnTo>
                  <a:pt x="9626" y="15785"/>
                </a:lnTo>
                <a:lnTo>
                  <a:pt x="9698" y="15497"/>
                </a:lnTo>
                <a:cubicBezTo>
                  <a:pt x="9702" y="15482"/>
                  <a:pt x="9715" y="15472"/>
                  <a:pt x="9730" y="15472"/>
                </a:cubicBezTo>
                <a:cubicBezTo>
                  <a:pt x="9745" y="15473"/>
                  <a:pt x="9757" y="15483"/>
                  <a:pt x="9761" y="15498"/>
                </a:cubicBezTo>
                <a:lnTo>
                  <a:pt x="9825" y="15786"/>
                </a:lnTo>
                <a:lnTo>
                  <a:pt x="9762" y="15788"/>
                </a:lnTo>
                <a:lnTo>
                  <a:pt x="9834" y="15284"/>
                </a:lnTo>
                <a:cubicBezTo>
                  <a:pt x="9834" y="15280"/>
                  <a:pt x="9836" y="15276"/>
                  <a:pt x="9838" y="15272"/>
                </a:cubicBezTo>
                <a:lnTo>
                  <a:pt x="9910" y="15152"/>
                </a:lnTo>
                <a:lnTo>
                  <a:pt x="9906" y="15160"/>
                </a:lnTo>
                <a:lnTo>
                  <a:pt x="9978" y="14880"/>
                </a:lnTo>
                <a:lnTo>
                  <a:pt x="9978" y="14885"/>
                </a:lnTo>
                <a:lnTo>
                  <a:pt x="10050" y="14157"/>
                </a:lnTo>
                <a:cubicBezTo>
                  <a:pt x="10050" y="14154"/>
                  <a:pt x="10051" y="14152"/>
                  <a:pt x="10052" y="14149"/>
                </a:cubicBezTo>
                <a:lnTo>
                  <a:pt x="10116" y="13981"/>
                </a:lnTo>
                <a:lnTo>
                  <a:pt x="10114" y="13989"/>
                </a:lnTo>
                <a:lnTo>
                  <a:pt x="10186" y="13357"/>
                </a:lnTo>
                <a:cubicBezTo>
                  <a:pt x="10187" y="13347"/>
                  <a:pt x="10193" y="13338"/>
                  <a:pt x="10202" y="13332"/>
                </a:cubicBezTo>
                <a:lnTo>
                  <a:pt x="10274" y="13292"/>
                </a:lnTo>
                <a:lnTo>
                  <a:pt x="10259" y="13312"/>
                </a:lnTo>
                <a:lnTo>
                  <a:pt x="10331" y="13040"/>
                </a:lnTo>
                <a:lnTo>
                  <a:pt x="10395" y="12854"/>
                </a:lnTo>
                <a:lnTo>
                  <a:pt x="10467" y="12623"/>
                </a:lnTo>
                <a:cubicBezTo>
                  <a:pt x="10471" y="12609"/>
                  <a:pt x="10484" y="12600"/>
                  <a:pt x="10499" y="12600"/>
                </a:cubicBezTo>
                <a:cubicBezTo>
                  <a:pt x="10513" y="12601"/>
                  <a:pt x="10525" y="12611"/>
                  <a:pt x="10529" y="12625"/>
                </a:cubicBezTo>
                <a:lnTo>
                  <a:pt x="10601" y="12929"/>
                </a:lnTo>
                <a:lnTo>
                  <a:pt x="10587" y="12910"/>
                </a:lnTo>
                <a:lnTo>
                  <a:pt x="10659" y="12958"/>
                </a:lnTo>
                <a:cubicBezTo>
                  <a:pt x="10666" y="12963"/>
                  <a:pt x="10671" y="12970"/>
                  <a:pt x="10673" y="12978"/>
                </a:cubicBezTo>
                <a:lnTo>
                  <a:pt x="10745" y="13330"/>
                </a:lnTo>
                <a:lnTo>
                  <a:pt x="10686" y="13321"/>
                </a:lnTo>
                <a:lnTo>
                  <a:pt x="10750" y="13209"/>
                </a:lnTo>
                <a:cubicBezTo>
                  <a:pt x="10756" y="13197"/>
                  <a:pt x="10769" y="13191"/>
                  <a:pt x="10782" y="13193"/>
                </a:cubicBezTo>
                <a:cubicBezTo>
                  <a:pt x="10795" y="13195"/>
                  <a:pt x="10806" y="13205"/>
                  <a:pt x="10809" y="13218"/>
                </a:cubicBezTo>
                <a:lnTo>
                  <a:pt x="10881" y="13554"/>
                </a:lnTo>
                <a:lnTo>
                  <a:pt x="10832" y="13534"/>
                </a:lnTo>
                <a:lnTo>
                  <a:pt x="10904" y="13486"/>
                </a:lnTo>
                <a:cubicBezTo>
                  <a:pt x="10905" y="13485"/>
                  <a:pt x="10907" y="13484"/>
                  <a:pt x="10908" y="13483"/>
                </a:cubicBezTo>
                <a:lnTo>
                  <a:pt x="10980" y="13451"/>
                </a:lnTo>
                <a:cubicBezTo>
                  <a:pt x="10989" y="13447"/>
                  <a:pt x="10999" y="13448"/>
                  <a:pt x="11008" y="13452"/>
                </a:cubicBezTo>
                <a:cubicBezTo>
                  <a:pt x="11017" y="13456"/>
                  <a:pt x="11023" y="13464"/>
                  <a:pt x="11025" y="13474"/>
                </a:cubicBezTo>
                <a:lnTo>
                  <a:pt x="11097" y="13818"/>
                </a:lnTo>
                <a:lnTo>
                  <a:pt x="11095" y="13813"/>
                </a:lnTo>
                <a:lnTo>
                  <a:pt x="11159" y="13973"/>
                </a:lnTo>
                <a:cubicBezTo>
                  <a:pt x="11160" y="13975"/>
                  <a:pt x="11161" y="13978"/>
                  <a:pt x="11161" y="13980"/>
                </a:cubicBezTo>
                <a:lnTo>
                  <a:pt x="11233" y="14548"/>
                </a:lnTo>
                <a:lnTo>
                  <a:pt x="11305" y="14898"/>
                </a:lnTo>
                <a:lnTo>
                  <a:pt x="11302" y="14890"/>
                </a:lnTo>
                <a:lnTo>
                  <a:pt x="11374" y="15034"/>
                </a:lnTo>
                <a:lnTo>
                  <a:pt x="11436" y="15127"/>
                </a:lnTo>
                <a:cubicBezTo>
                  <a:pt x="11438" y="15130"/>
                  <a:pt x="11440" y="15133"/>
                  <a:pt x="11441" y="15137"/>
                </a:cubicBezTo>
                <a:lnTo>
                  <a:pt x="11513" y="15425"/>
                </a:lnTo>
                <a:lnTo>
                  <a:pt x="11451" y="15423"/>
                </a:lnTo>
                <a:lnTo>
                  <a:pt x="11523" y="15191"/>
                </a:lnTo>
                <a:lnTo>
                  <a:pt x="11594" y="14858"/>
                </a:lnTo>
                <a:lnTo>
                  <a:pt x="11666" y="14396"/>
                </a:lnTo>
                <a:cubicBezTo>
                  <a:pt x="11668" y="14380"/>
                  <a:pt x="11682" y="14368"/>
                  <a:pt x="11698" y="14368"/>
                </a:cubicBezTo>
                <a:cubicBezTo>
                  <a:pt x="11714" y="14369"/>
                  <a:pt x="11728" y="14381"/>
                  <a:pt x="11729" y="14397"/>
                </a:cubicBezTo>
                <a:lnTo>
                  <a:pt x="11793" y="14989"/>
                </a:lnTo>
                <a:lnTo>
                  <a:pt x="11865" y="15443"/>
                </a:lnTo>
                <a:lnTo>
                  <a:pt x="11937" y="16012"/>
                </a:lnTo>
                <a:lnTo>
                  <a:pt x="12009" y="16661"/>
                </a:lnTo>
                <a:lnTo>
                  <a:pt x="11947" y="16656"/>
                </a:lnTo>
                <a:lnTo>
                  <a:pt x="12011" y="16416"/>
                </a:lnTo>
                <a:lnTo>
                  <a:pt x="12010" y="16421"/>
                </a:lnTo>
                <a:lnTo>
                  <a:pt x="12082" y="15685"/>
                </a:lnTo>
                <a:cubicBezTo>
                  <a:pt x="12083" y="15673"/>
                  <a:pt x="12091" y="15663"/>
                  <a:pt x="12103" y="15658"/>
                </a:cubicBezTo>
                <a:cubicBezTo>
                  <a:pt x="12114" y="15654"/>
                  <a:pt x="12127" y="15657"/>
                  <a:pt x="12136" y="15666"/>
                </a:cubicBezTo>
                <a:lnTo>
                  <a:pt x="12208" y="15738"/>
                </a:lnTo>
                <a:lnTo>
                  <a:pt x="12280" y="15810"/>
                </a:lnTo>
                <a:lnTo>
                  <a:pt x="12226" y="15829"/>
                </a:lnTo>
                <a:lnTo>
                  <a:pt x="12298" y="15181"/>
                </a:lnTo>
                <a:cubicBezTo>
                  <a:pt x="12299" y="15165"/>
                  <a:pt x="12313" y="15153"/>
                  <a:pt x="12329" y="15152"/>
                </a:cubicBezTo>
                <a:cubicBezTo>
                  <a:pt x="12345" y="15152"/>
                  <a:pt x="12359" y="15164"/>
                  <a:pt x="12361" y="15179"/>
                </a:cubicBezTo>
                <a:lnTo>
                  <a:pt x="12425" y="15579"/>
                </a:lnTo>
                <a:lnTo>
                  <a:pt x="12363" y="15574"/>
                </a:lnTo>
                <a:lnTo>
                  <a:pt x="12435" y="15374"/>
                </a:lnTo>
                <a:cubicBezTo>
                  <a:pt x="12440" y="15360"/>
                  <a:pt x="12453" y="15352"/>
                  <a:pt x="12467" y="15353"/>
                </a:cubicBezTo>
                <a:cubicBezTo>
                  <a:pt x="12482" y="15353"/>
                  <a:pt x="12493" y="15363"/>
                  <a:pt x="12497" y="15377"/>
                </a:cubicBezTo>
                <a:lnTo>
                  <a:pt x="12569" y="15689"/>
                </a:lnTo>
                <a:cubicBezTo>
                  <a:pt x="12569" y="15691"/>
                  <a:pt x="12569" y="15692"/>
                  <a:pt x="12569" y="15694"/>
                </a:cubicBezTo>
                <a:lnTo>
                  <a:pt x="12641" y="16646"/>
                </a:lnTo>
                <a:lnTo>
                  <a:pt x="12640" y="16640"/>
                </a:lnTo>
                <a:lnTo>
                  <a:pt x="12704" y="16864"/>
                </a:lnTo>
                <a:cubicBezTo>
                  <a:pt x="12705" y="16865"/>
                  <a:pt x="12705" y="16867"/>
                  <a:pt x="12705" y="16869"/>
                </a:cubicBezTo>
                <a:lnTo>
                  <a:pt x="12777" y="17477"/>
                </a:lnTo>
                <a:lnTo>
                  <a:pt x="12715" y="17471"/>
                </a:lnTo>
                <a:lnTo>
                  <a:pt x="12787" y="17231"/>
                </a:lnTo>
                <a:lnTo>
                  <a:pt x="12786" y="17236"/>
                </a:lnTo>
                <a:lnTo>
                  <a:pt x="12858" y="16724"/>
                </a:lnTo>
                <a:cubicBezTo>
                  <a:pt x="12860" y="16708"/>
                  <a:pt x="12874" y="16696"/>
                  <a:pt x="12890" y="16696"/>
                </a:cubicBezTo>
                <a:cubicBezTo>
                  <a:pt x="12906" y="16697"/>
                  <a:pt x="12919" y="16709"/>
                  <a:pt x="12921" y="16725"/>
                </a:cubicBezTo>
                <a:lnTo>
                  <a:pt x="12993" y="17341"/>
                </a:lnTo>
                <a:lnTo>
                  <a:pt x="12992" y="17334"/>
                </a:lnTo>
                <a:lnTo>
                  <a:pt x="13056" y="17526"/>
                </a:lnTo>
                <a:cubicBezTo>
                  <a:pt x="13056" y="17528"/>
                  <a:pt x="13057" y="17530"/>
                  <a:pt x="13057" y="17533"/>
                </a:cubicBezTo>
                <a:lnTo>
                  <a:pt x="13129" y="18117"/>
                </a:lnTo>
                <a:lnTo>
                  <a:pt x="13067" y="18112"/>
                </a:lnTo>
                <a:lnTo>
                  <a:pt x="13139" y="17848"/>
                </a:lnTo>
                <a:cubicBezTo>
                  <a:pt x="13141" y="17839"/>
                  <a:pt x="13148" y="17831"/>
                  <a:pt x="13156" y="17827"/>
                </a:cubicBezTo>
                <a:lnTo>
                  <a:pt x="13228" y="17795"/>
                </a:lnTo>
                <a:cubicBezTo>
                  <a:pt x="13237" y="17791"/>
                  <a:pt x="13247" y="17792"/>
                  <a:pt x="13255" y="17795"/>
                </a:cubicBezTo>
                <a:cubicBezTo>
                  <a:pt x="13263" y="17799"/>
                  <a:pt x="13270" y="17807"/>
                  <a:pt x="13272" y="17816"/>
                </a:cubicBezTo>
                <a:lnTo>
                  <a:pt x="13336" y="18040"/>
                </a:lnTo>
                <a:lnTo>
                  <a:pt x="13284" y="18025"/>
                </a:lnTo>
                <a:lnTo>
                  <a:pt x="13356" y="17961"/>
                </a:lnTo>
                <a:lnTo>
                  <a:pt x="13346" y="17980"/>
                </a:lnTo>
                <a:lnTo>
                  <a:pt x="13418" y="17452"/>
                </a:lnTo>
                <a:lnTo>
                  <a:pt x="13490" y="16813"/>
                </a:lnTo>
                <a:cubicBezTo>
                  <a:pt x="13491" y="16798"/>
                  <a:pt x="13503" y="16787"/>
                  <a:pt x="13517" y="16785"/>
                </a:cubicBezTo>
                <a:cubicBezTo>
                  <a:pt x="13532" y="16783"/>
                  <a:pt x="13546" y="16791"/>
                  <a:pt x="13551" y="16804"/>
                </a:cubicBezTo>
                <a:lnTo>
                  <a:pt x="13623" y="16980"/>
                </a:lnTo>
                <a:lnTo>
                  <a:pt x="13562" y="16990"/>
                </a:lnTo>
                <a:lnTo>
                  <a:pt x="13626" y="15974"/>
                </a:lnTo>
                <a:cubicBezTo>
                  <a:pt x="13626" y="15966"/>
                  <a:pt x="13630" y="15958"/>
                  <a:pt x="13637" y="15952"/>
                </a:cubicBezTo>
                <a:cubicBezTo>
                  <a:pt x="13644" y="15946"/>
                  <a:pt x="13652" y="15944"/>
                  <a:pt x="13661" y="15945"/>
                </a:cubicBezTo>
                <a:lnTo>
                  <a:pt x="13733" y="15953"/>
                </a:lnTo>
                <a:cubicBezTo>
                  <a:pt x="13747" y="15954"/>
                  <a:pt x="13759" y="15965"/>
                  <a:pt x="13761" y="15979"/>
                </a:cubicBezTo>
                <a:lnTo>
                  <a:pt x="13833" y="16419"/>
                </a:lnTo>
                <a:lnTo>
                  <a:pt x="13771" y="16415"/>
                </a:lnTo>
                <a:lnTo>
                  <a:pt x="13843" y="16175"/>
                </a:lnTo>
                <a:cubicBezTo>
                  <a:pt x="13847" y="16162"/>
                  <a:pt x="13859" y="16153"/>
                  <a:pt x="13873" y="16152"/>
                </a:cubicBezTo>
                <a:cubicBezTo>
                  <a:pt x="13887" y="16152"/>
                  <a:pt x="13899" y="16161"/>
                  <a:pt x="13904" y="16174"/>
                </a:cubicBezTo>
                <a:lnTo>
                  <a:pt x="13968" y="16366"/>
                </a:lnTo>
                <a:lnTo>
                  <a:pt x="13907" y="16366"/>
                </a:lnTo>
                <a:lnTo>
                  <a:pt x="13979" y="16166"/>
                </a:lnTo>
                <a:lnTo>
                  <a:pt x="14050" y="15849"/>
                </a:lnTo>
                <a:cubicBezTo>
                  <a:pt x="14054" y="15832"/>
                  <a:pt x="14071" y="15821"/>
                  <a:pt x="14088" y="15825"/>
                </a:cubicBezTo>
                <a:cubicBezTo>
                  <a:pt x="14106" y="15829"/>
                  <a:pt x="14117" y="15846"/>
                  <a:pt x="14113" y="15863"/>
                </a:cubicBezTo>
                <a:lnTo>
                  <a:pt x="14040" y="16187"/>
                </a:lnTo>
                <a:lnTo>
                  <a:pt x="13968" y="16387"/>
                </a:lnTo>
                <a:cubicBezTo>
                  <a:pt x="13963" y="16400"/>
                  <a:pt x="13951" y="16409"/>
                  <a:pt x="13937" y="16408"/>
                </a:cubicBezTo>
                <a:cubicBezTo>
                  <a:pt x="13923" y="16408"/>
                  <a:pt x="13911" y="16400"/>
                  <a:pt x="13907" y="16387"/>
                </a:cubicBezTo>
                <a:lnTo>
                  <a:pt x="13843" y="16195"/>
                </a:lnTo>
                <a:lnTo>
                  <a:pt x="13904" y="16194"/>
                </a:lnTo>
                <a:lnTo>
                  <a:pt x="13832" y="16434"/>
                </a:lnTo>
                <a:cubicBezTo>
                  <a:pt x="13828" y="16448"/>
                  <a:pt x="13814" y="16457"/>
                  <a:pt x="13799" y="16456"/>
                </a:cubicBezTo>
                <a:cubicBezTo>
                  <a:pt x="13785" y="16455"/>
                  <a:pt x="13772" y="16444"/>
                  <a:pt x="13770" y="16430"/>
                </a:cubicBezTo>
                <a:lnTo>
                  <a:pt x="13698" y="15990"/>
                </a:lnTo>
                <a:lnTo>
                  <a:pt x="13726" y="16016"/>
                </a:lnTo>
                <a:lnTo>
                  <a:pt x="13654" y="16008"/>
                </a:lnTo>
                <a:lnTo>
                  <a:pt x="13689" y="15978"/>
                </a:lnTo>
                <a:lnTo>
                  <a:pt x="13625" y="16994"/>
                </a:lnTo>
                <a:cubicBezTo>
                  <a:pt x="13624" y="17009"/>
                  <a:pt x="13613" y="17022"/>
                  <a:pt x="13599" y="17024"/>
                </a:cubicBezTo>
                <a:cubicBezTo>
                  <a:pt x="13584" y="17026"/>
                  <a:pt x="13569" y="17018"/>
                  <a:pt x="13564" y="17005"/>
                </a:cubicBezTo>
                <a:lnTo>
                  <a:pt x="13492" y="16829"/>
                </a:lnTo>
                <a:lnTo>
                  <a:pt x="13553" y="16820"/>
                </a:lnTo>
                <a:lnTo>
                  <a:pt x="13481" y="17461"/>
                </a:lnTo>
                <a:lnTo>
                  <a:pt x="13409" y="17989"/>
                </a:lnTo>
                <a:cubicBezTo>
                  <a:pt x="13408" y="17996"/>
                  <a:pt x="13404" y="18003"/>
                  <a:pt x="13399" y="18008"/>
                </a:cubicBezTo>
                <a:lnTo>
                  <a:pt x="13327" y="18072"/>
                </a:lnTo>
                <a:cubicBezTo>
                  <a:pt x="13319" y="18080"/>
                  <a:pt x="13307" y="18082"/>
                  <a:pt x="13297" y="18079"/>
                </a:cubicBezTo>
                <a:cubicBezTo>
                  <a:pt x="13286" y="18076"/>
                  <a:pt x="13278" y="18068"/>
                  <a:pt x="13275" y="18057"/>
                </a:cubicBezTo>
                <a:lnTo>
                  <a:pt x="13211" y="17833"/>
                </a:lnTo>
                <a:lnTo>
                  <a:pt x="13254" y="17854"/>
                </a:lnTo>
                <a:lnTo>
                  <a:pt x="13182" y="17886"/>
                </a:lnTo>
                <a:lnTo>
                  <a:pt x="13200" y="17865"/>
                </a:lnTo>
                <a:lnTo>
                  <a:pt x="13128" y="18129"/>
                </a:lnTo>
                <a:cubicBezTo>
                  <a:pt x="13124" y="18144"/>
                  <a:pt x="13110" y="18153"/>
                  <a:pt x="13095" y="18152"/>
                </a:cubicBezTo>
                <a:cubicBezTo>
                  <a:pt x="13080" y="18151"/>
                  <a:pt x="13068" y="18140"/>
                  <a:pt x="13066" y="18124"/>
                </a:cubicBezTo>
                <a:lnTo>
                  <a:pt x="12994" y="17540"/>
                </a:lnTo>
                <a:lnTo>
                  <a:pt x="12995" y="17547"/>
                </a:lnTo>
                <a:lnTo>
                  <a:pt x="12931" y="17355"/>
                </a:lnTo>
                <a:cubicBezTo>
                  <a:pt x="12930" y="17353"/>
                  <a:pt x="12930" y="17350"/>
                  <a:pt x="12930" y="17348"/>
                </a:cubicBezTo>
                <a:lnTo>
                  <a:pt x="12858" y="16732"/>
                </a:lnTo>
                <a:lnTo>
                  <a:pt x="12921" y="16733"/>
                </a:lnTo>
                <a:lnTo>
                  <a:pt x="12849" y="17245"/>
                </a:lnTo>
                <a:cubicBezTo>
                  <a:pt x="12849" y="17247"/>
                  <a:pt x="12849" y="17248"/>
                  <a:pt x="12848" y="17250"/>
                </a:cubicBezTo>
                <a:lnTo>
                  <a:pt x="12776" y="17490"/>
                </a:lnTo>
                <a:cubicBezTo>
                  <a:pt x="12772" y="17504"/>
                  <a:pt x="12758" y="17514"/>
                  <a:pt x="12743" y="17512"/>
                </a:cubicBezTo>
                <a:cubicBezTo>
                  <a:pt x="12728" y="17511"/>
                  <a:pt x="12715" y="17499"/>
                  <a:pt x="12714" y="17484"/>
                </a:cubicBezTo>
                <a:lnTo>
                  <a:pt x="12642" y="16876"/>
                </a:lnTo>
                <a:lnTo>
                  <a:pt x="12643" y="16881"/>
                </a:lnTo>
                <a:lnTo>
                  <a:pt x="12579" y="16657"/>
                </a:lnTo>
                <a:cubicBezTo>
                  <a:pt x="12578" y="16655"/>
                  <a:pt x="12578" y="16653"/>
                  <a:pt x="12578" y="16651"/>
                </a:cubicBezTo>
                <a:lnTo>
                  <a:pt x="12506" y="15699"/>
                </a:lnTo>
                <a:lnTo>
                  <a:pt x="12506" y="15704"/>
                </a:lnTo>
                <a:lnTo>
                  <a:pt x="12434" y="15392"/>
                </a:lnTo>
                <a:lnTo>
                  <a:pt x="12496" y="15395"/>
                </a:lnTo>
                <a:lnTo>
                  <a:pt x="12424" y="15595"/>
                </a:lnTo>
                <a:cubicBezTo>
                  <a:pt x="12419" y="15609"/>
                  <a:pt x="12405" y="15618"/>
                  <a:pt x="12390" y="15616"/>
                </a:cubicBezTo>
                <a:cubicBezTo>
                  <a:pt x="12376" y="15615"/>
                  <a:pt x="12364" y="15604"/>
                  <a:pt x="12362" y="15590"/>
                </a:cubicBezTo>
                <a:lnTo>
                  <a:pt x="12298" y="15190"/>
                </a:lnTo>
                <a:lnTo>
                  <a:pt x="12361" y="15188"/>
                </a:lnTo>
                <a:lnTo>
                  <a:pt x="12289" y="15836"/>
                </a:lnTo>
                <a:cubicBezTo>
                  <a:pt x="12288" y="15848"/>
                  <a:pt x="12280" y="15859"/>
                  <a:pt x="12268" y="15863"/>
                </a:cubicBezTo>
                <a:cubicBezTo>
                  <a:pt x="12256" y="15867"/>
                  <a:pt x="12244" y="15864"/>
                  <a:pt x="12235" y="15855"/>
                </a:cubicBezTo>
                <a:lnTo>
                  <a:pt x="12163" y="15783"/>
                </a:lnTo>
                <a:lnTo>
                  <a:pt x="12091" y="15711"/>
                </a:lnTo>
                <a:lnTo>
                  <a:pt x="12145" y="15692"/>
                </a:lnTo>
                <a:lnTo>
                  <a:pt x="12073" y="16428"/>
                </a:lnTo>
                <a:cubicBezTo>
                  <a:pt x="12073" y="16429"/>
                  <a:pt x="12073" y="16431"/>
                  <a:pt x="12072" y="16433"/>
                </a:cubicBezTo>
                <a:lnTo>
                  <a:pt x="12008" y="16673"/>
                </a:lnTo>
                <a:cubicBezTo>
                  <a:pt x="12004" y="16688"/>
                  <a:pt x="11990" y="16698"/>
                  <a:pt x="11975" y="16696"/>
                </a:cubicBezTo>
                <a:cubicBezTo>
                  <a:pt x="11960" y="16695"/>
                  <a:pt x="11947" y="16683"/>
                  <a:pt x="11946" y="16668"/>
                </a:cubicBezTo>
                <a:lnTo>
                  <a:pt x="11874" y="16020"/>
                </a:lnTo>
                <a:lnTo>
                  <a:pt x="11802" y="15453"/>
                </a:lnTo>
                <a:lnTo>
                  <a:pt x="11730" y="14996"/>
                </a:lnTo>
                <a:lnTo>
                  <a:pt x="11666" y="14404"/>
                </a:lnTo>
                <a:lnTo>
                  <a:pt x="11729" y="14405"/>
                </a:lnTo>
                <a:lnTo>
                  <a:pt x="11657" y="14871"/>
                </a:lnTo>
                <a:lnTo>
                  <a:pt x="11584" y="15210"/>
                </a:lnTo>
                <a:lnTo>
                  <a:pt x="11512" y="15442"/>
                </a:lnTo>
                <a:cubicBezTo>
                  <a:pt x="11508" y="15456"/>
                  <a:pt x="11495" y="15465"/>
                  <a:pt x="11481" y="15464"/>
                </a:cubicBezTo>
                <a:cubicBezTo>
                  <a:pt x="11466" y="15464"/>
                  <a:pt x="11454" y="15454"/>
                  <a:pt x="11450" y="15440"/>
                </a:cubicBezTo>
                <a:lnTo>
                  <a:pt x="11378" y="15152"/>
                </a:lnTo>
                <a:lnTo>
                  <a:pt x="11383" y="15162"/>
                </a:lnTo>
                <a:lnTo>
                  <a:pt x="11317" y="15063"/>
                </a:lnTo>
                <a:lnTo>
                  <a:pt x="11245" y="14919"/>
                </a:lnTo>
                <a:cubicBezTo>
                  <a:pt x="11244" y="14916"/>
                  <a:pt x="11243" y="14914"/>
                  <a:pt x="11242" y="14911"/>
                </a:cubicBezTo>
                <a:lnTo>
                  <a:pt x="11170" y="14556"/>
                </a:lnTo>
                <a:lnTo>
                  <a:pt x="11098" y="13988"/>
                </a:lnTo>
                <a:lnTo>
                  <a:pt x="11100" y="13996"/>
                </a:lnTo>
                <a:lnTo>
                  <a:pt x="11036" y="13836"/>
                </a:lnTo>
                <a:cubicBezTo>
                  <a:pt x="11035" y="13835"/>
                  <a:pt x="11035" y="13833"/>
                  <a:pt x="11034" y="13831"/>
                </a:cubicBezTo>
                <a:lnTo>
                  <a:pt x="10962" y="13487"/>
                </a:lnTo>
                <a:lnTo>
                  <a:pt x="11006" y="13510"/>
                </a:lnTo>
                <a:lnTo>
                  <a:pt x="10934" y="13542"/>
                </a:lnTo>
                <a:lnTo>
                  <a:pt x="10939" y="13539"/>
                </a:lnTo>
                <a:lnTo>
                  <a:pt x="10867" y="13587"/>
                </a:lnTo>
                <a:cubicBezTo>
                  <a:pt x="10858" y="13593"/>
                  <a:pt x="10847" y="13594"/>
                  <a:pt x="10837" y="13590"/>
                </a:cubicBezTo>
                <a:cubicBezTo>
                  <a:pt x="10828" y="13586"/>
                  <a:pt x="10820" y="13578"/>
                  <a:pt x="10818" y="13567"/>
                </a:cubicBezTo>
                <a:lnTo>
                  <a:pt x="10746" y="13231"/>
                </a:lnTo>
                <a:lnTo>
                  <a:pt x="10805" y="13240"/>
                </a:lnTo>
                <a:lnTo>
                  <a:pt x="10741" y="13352"/>
                </a:lnTo>
                <a:cubicBezTo>
                  <a:pt x="10735" y="13364"/>
                  <a:pt x="10722" y="13370"/>
                  <a:pt x="10708" y="13368"/>
                </a:cubicBezTo>
                <a:cubicBezTo>
                  <a:pt x="10695" y="13366"/>
                  <a:pt x="10685" y="13356"/>
                  <a:pt x="10682" y="13343"/>
                </a:cubicBezTo>
                <a:lnTo>
                  <a:pt x="10610" y="12991"/>
                </a:lnTo>
                <a:lnTo>
                  <a:pt x="10624" y="13011"/>
                </a:lnTo>
                <a:lnTo>
                  <a:pt x="10552" y="12963"/>
                </a:lnTo>
                <a:cubicBezTo>
                  <a:pt x="10545" y="12959"/>
                  <a:pt x="10540" y="12952"/>
                  <a:pt x="10538" y="12944"/>
                </a:cubicBezTo>
                <a:lnTo>
                  <a:pt x="10466" y="12640"/>
                </a:lnTo>
                <a:lnTo>
                  <a:pt x="10528" y="12642"/>
                </a:lnTo>
                <a:lnTo>
                  <a:pt x="10456" y="12875"/>
                </a:lnTo>
                <a:lnTo>
                  <a:pt x="10392" y="13057"/>
                </a:lnTo>
                <a:lnTo>
                  <a:pt x="10320" y="13329"/>
                </a:lnTo>
                <a:cubicBezTo>
                  <a:pt x="10318" y="13337"/>
                  <a:pt x="10313" y="13344"/>
                  <a:pt x="10305" y="13348"/>
                </a:cubicBezTo>
                <a:lnTo>
                  <a:pt x="10233" y="13388"/>
                </a:lnTo>
                <a:lnTo>
                  <a:pt x="10249" y="13364"/>
                </a:lnTo>
                <a:lnTo>
                  <a:pt x="10177" y="13996"/>
                </a:lnTo>
                <a:cubicBezTo>
                  <a:pt x="10177" y="13999"/>
                  <a:pt x="10176" y="14001"/>
                  <a:pt x="10175" y="14004"/>
                </a:cubicBezTo>
                <a:lnTo>
                  <a:pt x="10111" y="14172"/>
                </a:lnTo>
                <a:lnTo>
                  <a:pt x="10113" y="14164"/>
                </a:lnTo>
                <a:lnTo>
                  <a:pt x="10041" y="14892"/>
                </a:lnTo>
                <a:cubicBezTo>
                  <a:pt x="10041" y="14893"/>
                  <a:pt x="10041" y="14895"/>
                  <a:pt x="10040" y="14896"/>
                </a:cubicBezTo>
                <a:lnTo>
                  <a:pt x="9968" y="15176"/>
                </a:lnTo>
                <a:cubicBezTo>
                  <a:pt x="9968" y="15179"/>
                  <a:pt x="9966" y="15182"/>
                  <a:pt x="9965" y="15185"/>
                </a:cubicBezTo>
                <a:lnTo>
                  <a:pt x="9893" y="15305"/>
                </a:lnTo>
                <a:lnTo>
                  <a:pt x="9897" y="15293"/>
                </a:lnTo>
                <a:lnTo>
                  <a:pt x="9825" y="15797"/>
                </a:lnTo>
                <a:cubicBezTo>
                  <a:pt x="9823" y="15812"/>
                  <a:pt x="9810" y="15824"/>
                  <a:pt x="9795" y="15824"/>
                </a:cubicBezTo>
                <a:cubicBezTo>
                  <a:pt x="9779" y="15825"/>
                  <a:pt x="9766" y="15815"/>
                  <a:pt x="9762" y="15799"/>
                </a:cubicBezTo>
                <a:lnTo>
                  <a:pt x="9698" y="15511"/>
                </a:lnTo>
                <a:lnTo>
                  <a:pt x="9761" y="15512"/>
                </a:lnTo>
                <a:lnTo>
                  <a:pt x="9689" y="15800"/>
                </a:lnTo>
                <a:cubicBezTo>
                  <a:pt x="9685" y="15814"/>
                  <a:pt x="9672" y="15824"/>
                  <a:pt x="9658" y="15824"/>
                </a:cubicBezTo>
                <a:cubicBezTo>
                  <a:pt x="9643" y="15825"/>
                  <a:pt x="9630" y="15815"/>
                  <a:pt x="9626" y="15800"/>
                </a:cubicBezTo>
                <a:lnTo>
                  <a:pt x="9554" y="15520"/>
                </a:lnTo>
                <a:cubicBezTo>
                  <a:pt x="9554" y="15519"/>
                  <a:pt x="9554" y="15517"/>
                  <a:pt x="9554" y="15516"/>
                </a:cubicBezTo>
                <a:lnTo>
                  <a:pt x="9482" y="14772"/>
                </a:lnTo>
                <a:lnTo>
                  <a:pt x="9484" y="14780"/>
                </a:lnTo>
                <a:lnTo>
                  <a:pt x="9420" y="14612"/>
                </a:lnTo>
                <a:cubicBezTo>
                  <a:pt x="9419" y="14610"/>
                  <a:pt x="9418" y="14607"/>
                  <a:pt x="9418" y="14605"/>
                </a:cubicBezTo>
                <a:lnTo>
                  <a:pt x="9346" y="14075"/>
                </a:lnTo>
                <a:lnTo>
                  <a:pt x="9274" y="13187"/>
                </a:lnTo>
                <a:lnTo>
                  <a:pt x="9202" y="12163"/>
                </a:lnTo>
                <a:lnTo>
                  <a:pt x="9203" y="12170"/>
                </a:lnTo>
                <a:lnTo>
                  <a:pt x="9131" y="11946"/>
                </a:lnTo>
                <a:lnTo>
                  <a:pt x="9193" y="11939"/>
                </a:lnTo>
                <a:lnTo>
                  <a:pt x="9129" y="12875"/>
                </a:lnTo>
                <a:cubicBezTo>
                  <a:pt x="9129" y="12883"/>
                  <a:pt x="9125" y="12891"/>
                  <a:pt x="9118" y="12897"/>
                </a:cubicBezTo>
                <a:cubicBezTo>
                  <a:pt x="9111" y="12903"/>
                  <a:pt x="9103" y="12905"/>
                  <a:pt x="9094" y="12904"/>
                </a:cubicBezTo>
                <a:lnTo>
                  <a:pt x="9022" y="12896"/>
                </a:lnTo>
                <a:cubicBezTo>
                  <a:pt x="9009" y="12895"/>
                  <a:pt x="8998" y="12885"/>
                  <a:pt x="8995" y="12873"/>
                </a:cubicBezTo>
                <a:lnTo>
                  <a:pt x="8923" y="12602"/>
                </a:lnTo>
                <a:lnTo>
                  <a:pt x="8851" y="12378"/>
                </a:lnTo>
                <a:lnTo>
                  <a:pt x="8913" y="12374"/>
                </a:lnTo>
                <a:lnTo>
                  <a:pt x="8849" y="12710"/>
                </a:lnTo>
                <a:cubicBezTo>
                  <a:pt x="8846" y="12726"/>
                  <a:pt x="8832" y="12737"/>
                  <a:pt x="8817" y="12736"/>
                </a:cubicBezTo>
                <a:cubicBezTo>
                  <a:pt x="8801" y="12736"/>
                  <a:pt x="8788" y="12725"/>
                  <a:pt x="8786" y="12709"/>
                </a:cubicBezTo>
                <a:lnTo>
                  <a:pt x="8714" y="12245"/>
                </a:lnTo>
                <a:lnTo>
                  <a:pt x="8642" y="11725"/>
                </a:lnTo>
                <a:lnTo>
                  <a:pt x="8705" y="11726"/>
                </a:lnTo>
                <a:lnTo>
                  <a:pt x="8633" y="12134"/>
                </a:lnTo>
                <a:cubicBezTo>
                  <a:pt x="8631" y="12146"/>
                  <a:pt x="8622" y="12156"/>
                  <a:pt x="8610" y="12159"/>
                </a:cubicBezTo>
                <a:cubicBezTo>
                  <a:pt x="8597" y="12163"/>
                  <a:pt x="8585" y="12158"/>
                  <a:pt x="8577" y="12149"/>
                </a:cubicBezTo>
                <a:lnTo>
                  <a:pt x="8505" y="12061"/>
                </a:lnTo>
                <a:cubicBezTo>
                  <a:pt x="8501" y="12057"/>
                  <a:pt x="8499" y="12052"/>
                  <a:pt x="8498" y="12047"/>
                </a:cubicBezTo>
                <a:lnTo>
                  <a:pt x="8434" y="11719"/>
                </a:lnTo>
                <a:lnTo>
                  <a:pt x="8490" y="11733"/>
                </a:lnTo>
                <a:lnTo>
                  <a:pt x="8418" y="11821"/>
                </a:lnTo>
                <a:cubicBezTo>
                  <a:pt x="8416" y="11823"/>
                  <a:pt x="8414" y="11825"/>
                  <a:pt x="8411" y="11827"/>
                </a:cubicBezTo>
                <a:lnTo>
                  <a:pt x="8339" y="11875"/>
                </a:lnTo>
                <a:lnTo>
                  <a:pt x="8352" y="11859"/>
                </a:lnTo>
                <a:lnTo>
                  <a:pt x="8280" y="12075"/>
                </a:lnTo>
                <a:cubicBezTo>
                  <a:pt x="8278" y="12079"/>
                  <a:pt x="8276" y="12082"/>
                  <a:pt x="8273" y="12086"/>
                </a:cubicBezTo>
                <a:lnTo>
                  <a:pt x="8209" y="12158"/>
                </a:lnTo>
                <a:cubicBezTo>
                  <a:pt x="8202" y="12166"/>
                  <a:pt x="8190" y="12170"/>
                  <a:pt x="8178" y="12168"/>
                </a:cubicBezTo>
                <a:cubicBezTo>
                  <a:pt x="8167" y="12165"/>
                  <a:pt x="8158" y="12157"/>
                  <a:pt x="8155" y="12145"/>
                </a:cubicBezTo>
                <a:lnTo>
                  <a:pt x="8083" y="11897"/>
                </a:lnTo>
                <a:lnTo>
                  <a:pt x="8145" y="11892"/>
                </a:lnTo>
                <a:lnTo>
                  <a:pt x="8073" y="12508"/>
                </a:lnTo>
                <a:cubicBezTo>
                  <a:pt x="8072" y="12521"/>
                  <a:pt x="8063" y="12531"/>
                  <a:pt x="8051" y="12535"/>
                </a:cubicBezTo>
                <a:cubicBezTo>
                  <a:pt x="8039" y="12539"/>
                  <a:pt x="8026" y="12535"/>
                  <a:pt x="8018" y="12526"/>
                </a:cubicBezTo>
                <a:lnTo>
                  <a:pt x="7946" y="12446"/>
                </a:lnTo>
                <a:cubicBezTo>
                  <a:pt x="7942" y="12442"/>
                  <a:pt x="7939" y="12436"/>
                  <a:pt x="7938" y="12431"/>
                </a:cubicBezTo>
                <a:lnTo>
                  <a:pt x="7866" y="12079"/>
                </a:lnTo>
                <a:lnTo>
                  <a:pt x="7928" y="12082"/>
                </a:lnTo>
                <a:lnTo>
                  <a:pt x="7864" y="12298"/>
                </a:lnTo>
                <a:cubicBezTo>
                  <a:pt x="7862" y="12304"/>
                  <a:pt x="7858" y="12310"/>
                  <a:pt x="7853" y="12314"/>
                </a:cubicBezTo>
                <a:lnTo>
                  <a:pt x="7781" y="12370"/>
                </a:lnTo>
                <a:lnTo>
                  <a:pt x="7793" y="12349"/>
                </a:lnTo>
                <a:lnTo>
                  <a:pt x="7721" y="12885"/>
                </a:lnTo>
                <a:cubicBezTo>
                  <a:pt x="7721" y="12889"/>
                  <a:pt x="7719" y="12893"/>
                  <a:pt x="7717" y="12897"/>
                </a:cubicBezTo>
                <a:lnTo>
                  <a:pt x="7645" y="13017"/>
                </a:lnTo>
                <a:cubicBezTo>
                  <a:pt x="7639" y="13027"/>
                  <a:pt x="7627" y="13033"/>
                  <a:pt x="7615" y="13032"/>
                </a:cubicBezTo>
                <a:cubicBezTo>
                  <a:pt x="7603" y="13032"/>
                  <a:pt x="7593" y="13024"/>
                  <a:pt x="7588" y="13013"/>
                </a:cubicBezTo>
                <a:lnTo>
                  <a:pt x="7524" y="12861"/>
                </a:lnTo>
                <a:lnTo>
                  <a:pt x="7534" y="12874"/>
                </a:lnTo>
                <a:lnTo>
                  <a:pt x="7462" y="12818"/>
                </a:lnTo>
                <a:cubicBezTo>
                  <a:pt x="7455" y="12813"/>
                  <a:pt x="7451" y="12805"/>
                  <a:pt x="7450" y="12797"/>
                </a:cubicBezTo>
                <a:lnTo>
                  <a:pt x="7378" y="12253"/>
                </a:lnTo>
                <a:lnTo>
                  <a:pt x="7436" y="12267"/>
                </a:lnTo>
                <a:lnTo>
                  <a:pt x="7364" y="12371"/>
                </a:lnTo>
                <a:cubicBezTo>
                  <a:pt x="7357" y="12381"/>
                  <a:pt x="7345" y="12386"/>
                  <a:pt x="7333" y="12384"/>
                </a:cubicBezTo>
                <a:cubicBezTo>
                  <a:pt x="7321" y="12383"/>
                  <a:pt x="7311" y="12375"/>
                  <a:pt x="7307" y="12363"/>
                </a:cubicBezTo>
                <a:lnTo>
                  <a:pt x="7235" y="12163"/>
                </a:lnTo>
                <a:lnTo>
                  <a:pt x="7297" y="12157"/>
                </a:lnTo>
                <a:lnTo>
                  <a:pt x="7233" y="12604"/>
                </a:lnTo>
                <a:lnTo>
                  <a:pt x="7161" y="13196"/>
                </a:lnTo>
                <a:cubicBezTo>
                  <a:pt x="7160" y="13207"/>
                  <a:pt x="7153" y="13217"/>
                  <a:pt x="7143" y="13222"/>
                </a:cubicBezTo>
                <a:cubicBezTo>
                  <a:pt x="7133" y="13226"/>
                  <a:pt x="7121" y="13225"/>
                  <a:pt x="7112" y="13219"/>
                </a:cubicBezTo>
                <a:lnTo>
                  <a:pt x="7040" y="13171"/>
                </a:lnTo>
                <a:cubicBezTo>
                  <a:pt x="7035" y="13168"/>
                  <a:pt x="7031" y="13164"/>
                  <a:pt x="7029" y="13159"/>
                </a:cubicBezTo>
                <a:lnTo>
                  <a:pt x="6957" y="13015"/>
                </a:lnTo>
                <a:cubicBezTo>
                  <a:pt x="6955" y="13011"/>
                  <a:pt x="6954" y="13007"/>
                  <a:pt x="6954" y="13003"/>
                </a:cubicBezTo>
                <a:lnTo>
                  <a:pt x="6890" y="12195"/>
                </a:lnTo>
                <a:lnTo>
                  <a:pt x="6893" y="12206"/>
                </a:lnTo>
                <a:lnTo>
                  <a:pt x="6820" y="12054"/>
                </a:lnTo>
                <a:lnTo>
                  <a:pt x="6748" y="11894"/>
                </a:lnTo>
                <a:cubicBezTo>
                  <a:pt x="6747" y="11891"/>
                  <a:pt x="6746" y="11888"/>
                  <a:pt x="6746" y="11885"/>
                </a:cubicBezTo>
                <a:lnTo>
                  <a:pt x="6674" y="11381"/>
                </a:lnTo>
                <a:lnTo>
                  <a:pt x="6602" y="10821"/>
                </a:lnTo>
                <a:lnTo>
                  <a:pt x="6665" y="10820"/>
                </a:lnTo>
                <a:lnTo>
                  <a:pt x="6601" y="11484"/>
                </a:lnTo>
                <a:cubicBezTo>
                  <a:pt x="6600" y="11500"/>
                  <a:pt x="6586" y="11513"/>
                  <a:pt x="6569" y="11512"/>
                </a:cubicBezTo>
                <a:cubicBezTo>
                  <a:pt x="6552" y="11512"/>
                  <a:pt x="6539" y="11499"/>
                  <a:pt x="6538" y="11483"/>
                </a:cubicBezTo>
                <a:lnTo>
                  <a:pt x="6466" y="10387"/>
                </a:lnTo>
                <a:lnTo>
                  <a:pt x="6519" y="10408"/>
                </a:lnTo>
                <a:lnTo>
                  <a:pt x="6447" y="10472"/>
                </a:lnTo>
                <a:cubicBezTo>
                  <a:pt x="6438" y="10480"/>
                  <a:pt x="6427" y="10482"/>
                  <a:pt x="6416" y="10479"/>
                </a:cubicBezTo>
                <a:cubicBezTo>
                  <a:pt x="6406" y="10476"/>
                  <a:pt x="6397" y="10467"/>
                  <a:pt x="6395" y="10457"/>
                </a:cubicBezTo>
                <a:lnTo>
                  <a:pt x="6323" y="10185"/>
                </a:lnTo>
                <a:lnTo>
                  <a:pt x="6373" y="10202"/>
                </a:lnTo>
                <a:lnTo>
                  <a:pt x="6309" y="10250"/>
                </a:lnTo>
                <a:cubicBezTo>
                  <a:pt x="6300" y="10256"/>
                  <a:pt x="6290" y="10258"/>
                  <a:pt x="6280" y="10255"/>
                </a:cubicBezTo>
                <a:cubicBezTo>
                  <a:pt x="6270" y="10252"/>
                  <a:pt x="6262" y="10244"/>
                  <a:pt x="6259" y="10234"/>
                </a:cubicBezTo>
                <a:lnTo>
                  <a:pt x="6187" y="10002"/>
                </a:lnTo>
                <a:lnTo>
                  <a:pt x="6249" y="9996"/>
                </a:lnTo>
                <a:lnTo>
                  <a:pt x="6177" y="10628"/>
                </a:lnTo>
                <a:cubicBezTo>
                  <a:pt x="6176" y="10643"/>
                  <a:pt x="6163" y="10655"/>
                  <a:pt x="6148" y="10656"/>
                </a:cubicBezTo>
                <a:cubicBezTo>
                  <a:pt x="6133" y="10658"/>
                  <a:pt x="6119" y="10648"/>
                  <a:pt x="6115" y="10633"/>
                </a:cubicBezTo>
                <a:lnTo>
                  <a:pt x="6043" y="10369"/>
                </a:lnTo>
                <a:lnTo>
                  <a:pt x="6044" y="10374"/>
                </a:lnTo>
                <a:lnTo>
                  <a:pt x="5972" y="10214"/>
                </a:lnTo>
                <a:lnTo>
                  <a:pt x="6033" y="10203"/>
                </a:lnTo>
                <a:lnTo>
                  <a:pt x="5969" y="10923"/>
                </a:lnTo>
                <a:cubicBezTo>
                  <a:pt x="5969" y="10926"/>
                  <a:pt x="5968" y="10930"/>
                  <a:pt x="5967" y="10933"/>
                </a:cubicBezTo>
                <a:lnTo>
                  <a:pt x="5895" y="11109"/>
                </a:lnTo>
                <a:lnTo>
                  <a:pt x="5897" y="11101"/>
                </a:lnTo>
                <a:lnTo>
                  <a:pt x="5825" y="11654"/>
                </a:lnTo>
                <a:lnTo>
                  <a:pt x="5753" y="12076"/>
                </a:lnTo>
                <a:lnTo>
                  <a:pt x="5681" y="12670"/>
                </a:lnTo>
                <a:lnTo>
                  <a:pt x="5617" y="13058"/>
                </a:lnTo>
                <a:lnTo>
                  <a:pt x="5545" y="14381"/>
                </a:lnTo>
                <a:lnTo>
                  <a:pt x="5473" y="14885"/>
                </a:lnTo>
                <a:cubicBezTo>
                  <a:pt x="5473" y="14888"/>
                  <a:pt x="5472" y="14890"/>
                  <a:pt x="5471" y="14893"/>
                </a:cubicBezTo>
                <a:lnTo>
                  <a:pt x="5399" y="15069"/>
                </a:lnTo>
                <a:cubicBezTo>
                  <a:pt x="5394" y="15082"/>
                  <a:pt x="5380" y="15090"/>
                  <a:pt x="5366" y="15088"/>
                </a:cubicBezTo>
                <a:cubicBezTo>
                  <a:pt x="5351" y="15087"/>
                  <a:pt x="5340" y="15075"/>
                  <a:pt x="5338" y="15061"/>
                </a:cubicBezTo>
                <a:lnTo>
                  <a:pt x="5274" y="14629"/>
                </a:lnTo>
                <a:lnTo>
                  <a:pt x="5275" y="14635"/>
                </a:lnTo>
                <a:lnTo>
                  <a:pt x="5203" y="14419"/>
                </a:lnTo>
                <a:cubicBezTo>
                  <a:pt x="5202" y="14417"/>
                  <a:pt x="5202" y="14415"/>
                  <a:pt x="5202" y="14413"/>
                </a:cubicBezTo>
                <a:lnTo>
                  <a:pt x="5130" y="13901"/>
                </a:lnTo>
                <a:lnTo>
                  <a:pt x="5192" y="13907"/>
                </a:lnTo>
                <a:lnTo>
                  <a:pt x="5120" y="14115"/>
                </a:lnTo>
                <a:cubicBezTo>
                  <a:pt x="5116" y="14126"/>
                  <a:pt x="5107" y="14134"/>
                  <a:pt x="5096" y="14136"/>
                </a:cubicBezTo>
                <a:cubicBezTo>
                  <a:pt x="5085" y="14138"/>
                  <a:pt x="5073" y="14134"/>
                  <a:pt x="5066" y="14126"/>
                </a:cubicBezTo>
                <a:lnTo>
                  <a:pt x="4994" y="14046"/>
                </a:lnTo>
                <a:cubicBezTo>
                  <a:pt x="4989" y="14041"/>
                  <a:pt x="4986" y="14034"/>
                  <a:pt x="4986" y="14028"/>
                </a:cubicBezTo>
                <a:lnTo>
                  <a:pt x="4922" y="13397"/>
                </a:lnTo>
                <a:lnTo>
                  <a:pt x="4850" y="12879"/>
                </a:lnTo>
                <a:lnTo>
                  <a:pt x="4778" y="12559"/>
                </a:lnTo>
                <a:lnTo>
                  <a:pt x="4841" y="12555"/>
                </a:lnTo>
                <a:lnTo>
                  <a:pt x="4769" y="13445"/>
                </a:lnTo>
                <a:lnTo>
                  <a:pt x="4705" y="13917"/>
                </a:lnTo>
                <a:cubicBezTo>
                  <a:pt x="4703" y="13933"/>
                  <a:pt x="4690" y="13944"/>
                  <a:pt x="4674" y="13944"/>
                </a:cubicBezTo>
                <a:cubicBezTo>
                  <a:pt x="4658" y="13945"/>
                  <a:pt x="4644" y="13933"/>
                  <a:pt x="4642" y="13917"/>
                </a:cubicBezTo>
                <a:lnTo>
                  <a:pt x="4570" y="13402"/>
                </a:lnTo>
                <a:lnTo>
                  <a:pt x="4498" y="12127"/>
                </a:lnTo>
                <a:lnTo>
                  <a:pt x="4426" y="11759"/>
                </a:lnTo>
                <a:lnTo>
                  <a:pt x="4489" y="11758"/>
                </a:lnTo>
                <a:lnTo>
                  <a:pt x="4417" y="12190"/>
                </a:lnTo>
                <a:cubicBezTo>
                  <a:pt x="4414" y="12206"/>
                  <a:pt x="4400" y="12218"/>
                  <a:pt x="4383" y="12216"/>
                </a:cubicBezTo>
                <a:cubicBezTo>
                  <a:pt x="4367" y="12215"/>
                  <a:pt x="4354" y="12202"/>
                  <a:pt x="4353" y="12185"/>
                </a:cubicBezTo>
                <a:lnTo>
                  <a:pt x="4289" y="9777"/>
                </a:lnTo>
                <a:lnTo>
                  <a:pt x="4217" y="6745"/>
                </a:lnTo>
                <a:lnTo>
                  <a:pt x="4281" y="6748"/>
                </a:lnTo>
                <a:lnTo>
                  <a:pt x="4209" y="7324"/>
                </a:lnTo>
                <a:lnTo>
                  <a:pt x="4137" y="8052"/>
                </a:lnTo>
                <a:cubicBezTo>
                  <a:pt x="4137" y="8053"/>
                  <a:pt x="4137" y="8055"/>
                  <a:pt x="4136" y="8057"/>
                </a:cubicBezTo>
                <a:lnTo>
                  <a:pt x="4072" y="8297"/>
                </a:lnTo>
                <a:cubicBezTo>
                  <a:pt x="4068" y="8311"/>
                  <a:pt x="4055" y="8321"/>
                  <a:pt x="4040" y="8320"/>
                </a:cubicBezTo>
                <a:cubicBezTo>
                  <a:pt x="4024" y="8320"/>
                  <a:pt x="4012" y="8308"/>
                  <a:pt x="4010" y="8293"/>
                </a:cubicBezTo>
                <a:lnTo>
                  <a:pt x="3938" y="7802"/>
                </a:lnTo>
                <a:lnTo>
                  <a:pt x="3866" y="6466"/>
                </a:lnTo>
                <a:lnTo>
                  <a:pt x="3929" y="6466"/>
                </a:lnTo>
                <a:lnTo>
                  <a:pt x="3857" y="7906"/>
                </a:lnTo>
                <a:cubicBezTo>
                  <a:pt x="3857" y="7922"/>
                  <a:pt x="3845" y="7934"/>
                  <a:pt x="3829" y="7936"/>
                </a:cubicBezTo>
                <a:cubicBezTo>
                  <a:pt x="3814" y="7938"/>
                  <a:pt x="3800" y="7929"/>
                  <a:pt x="3795" y="7914"/>
                </a:cubicBezTo>
                <a:lnTo>
                  <a:pt x="3723" y="7682"/>
                </a:lnTo>
                <a:cubicBezTo>
                  <a:pt x="3722" y="7680"/>
                  <a:pt x="3722" y="7677"/>
                  <a:pt x="3722" y="7675"/>
                </a:cubicBezTo>
                <a:lnTo>
                  <a:pt x="3658" y="6835"/>
                </a:lnTo>
                <a:lnTo>
                  <a:pt x="3720" y="6841"/>
                </a:lnTo>
                <a:lnTo>
                  <a:pt x="3649" y="7086"/>
                </a:lnTo>
                <a:lnTo>
                  <a:pt x="3577" y="7526"/>
                </a:lnTo>
                <a:cubicBezTo>
                  <a:pt x="3577" y="7528"/>
                  <a:pt x="3576" y="7530"/>
                  <a:pt x="3575" y="7532"/>
                </a:cubicBezTo>
                <a:lnTo>
                  <a:pt x="3503" y="7724"/>
                </a:lnTo>
                <a:cubicBezTo>
                  <a:pt x="3498" y="7738"/>
                  <a:pt x="3484" y="7746"/>
                  <a:pt x="3469" y="7744"/>
                </a:cubicBezTo>
                <a:cubicBezTo>
                  <a:pt x="3455" y="7742"/>
                  <a:pt x="3443" y="7730"/>
                  <a:pt x="3442" y="7716"/>
                </a:cubicBezTo>
                <a:lnTo>
                  <a:pt x="3378" y="7079"/>
                </a:lnTo>
                <a:lnTo>
                  <a:pt x="3307" y="6723"/>
                </a:lnTo>
                <a:lnTo>
                  <a:pt x="3235" y="6515"/>
                </a:lnTo>
                <a:lnTo>
                  <a:pt x="3294" y="6519"/>
                </a:lnTo>
                <a:lnTo>
                  <a:pt x="3222" y="6663"/>
                </a:lnTo>
                <a:cubicBezTo>
                  <a:pt x="3217" y="6673"/>
                  <a:pt x="3207" y="6680"/>
                  <a:pt x="3196" y="6680"/>
                </a:cubicBezTo>
                <a:cubicBezTo>
                  <a:pt x="3184" y="6681"/>
                  <a:pt x="3174" y="6676"/>
                  <a:pt x="3167" y="6667"/>
                </a:cubicBezTo>
                <a:lnTo>
                  <a:pt x="3095" y="6563"/>
                </a:lnTo>
                <a:lnTo>
                  <a:pt x="3110" y="6574"/>
                </a:lnTo>
                <a:lnTo>
                  <a:pt x="3046" y="6550"/>
                </a:lnTo>
                <a:cubicBezTo>
                  <a:pt x="3038" y="6547"/>
                  <a:pt x="3031" y="6541"/>
                  <a:pt x="3028" y="6532"/>
                </a:cubicBezTo>
                <a:lnTo>
                  <a:pt x="2956" y="6348"/>
                </a:lnTo>
                <a:cubicBezTo>
                  <a:pt x="2954" y="6345"/>
                  <a:pt x="2954" y="6342"/>
                  <a:pt x="2954" y="6338"/>
                </a:cubicBezTo>
                <a:lnTo>
                  <a:pt x="2882" y="5118"/>
                </a:lnTo>
                <a:lnTo>
                  <a:pt x="2810" y="4734"/>
                </a:lnTo>
                <a:lnTo>
                  <a:pt x="2873" y="4732"/>
                </a:lnTo>
                <a:lnTo>
                  <a:pt x="2809" y="5292"/>
                </a:lnTo>
                <a:cubicBezTo>
                  <a:pt x="2807" y="5308"/>
                  <a:pt x="2794" y="5320"/>
                  <a:pt x="2778" y="5320"/>
                </a:cubicBezTo>
                <a:cubicBezTo>
                  <a:pt x="2762" y="5321"/>
                  <a:pt x="2748" y="5309"/>
                  <a:pt x="2746" y="5293"/>
                </a:cubicBezTo>
                <a:lnTo>
                  <a:pt x="2673" y="4754"/>
                </a:lnTo>
                <a:lnTo>
                  <a:pt x="2601" y="2970"/>
                </a:lnTo>
                <a:lnTo>
                  <a:pt x="2665" y="2975"/>
                </a:lnTo>
                <a:lnTo>
                  <a:pt x="2593" y="3311"/>
                </a:lnTo>
                <a:cubicBezTo>
                  <a:pt x="2590" y="3326"/>
                  <a:pt x="2576" y="3337"/>
                  <a:pt x="2561" y="3336"/>
                </a:cubicBezTo>
                <a:cubicBezTo>
                  <a:pt x="2545" y="3336"/>
                  <a:pt x="2532" y="3325"/>
                  <a:pt x="2530" y="3310"/>
                </a:cubicBezTo>
                <a:lnTo>
                  <a:pt x="2459" y="2873"/>
                </a:lnTo>
                <a:lnTo>
                  <a:pt x="2395" y="2641"/>
                </a:lnTo>
                <a:cubicBezTo>
                  <a:pt x="2394" y="2639"/>
                  <a:pt x="2394" y="2637"/>
                  <a:pt x="2394" y="2635"/>
                </a:cubicBezTo>
                <a:lnTo>
                  <a:pt x="2321" y="1834"/>
                </a:lnTo>
                <a:lnTo>
                  <a:pt x="2249" y="34"/>
                </a:lnTo>
                <a:lnTo>
                  <a:pt x="2313" y="36"/>
                </a:lnTo>
                <a:lnTo>
                  <a:pt x="2241" y="611"/>
                </a:lnTo>
                <a:lnTo>
                  <a:pt x="2177" y="1524"/>
                </a:lnTo>
                <a:lnTo>
                  <a:pt x="2105" y="2227"/>
                </a:lnTo>
                <a:lnTo>
                  <a:pt x="2033" y="3227"/>
                </a:lnTo>
                <a:cubicBezTo>
                  <a:pt x="2032" y="3243"/>
                  <a:pt x="2020" y="3255"/>
                  <a:pt x="2004" y="3256"/>
                </a:cubicBezTo>
                <a:cubicBezTo>
                  <a:pt x="1988" y="3257"/>
                  <a:pt x="1973" y="3247"/>
                  <a:pt x="1970" y="3231"/>
                </a:cubicBezTo>
                <a:lnTo>
                  <a:pt x="1898" y="2887"/>
                </a:lnTo>
                <a:lnTo>
                  <a:pt x="1961" y="2883"/>
                </a:lnTo>
                <a:lnTo>
                  <a:pt x="1889" y="3739"/>
                </a:lnTo>
                <a:cubicBezTo>
                  <a:pt x="1888" y="3755"/>
                  <a:pt x="1875" y="3768"/>
                  <a:pt x="1858" y="3768"/>
                </a:cubicBezTo>
                <a:cubicBezTo>
                  <a:pt x="1842" y="3769"/>
                  <a:pt x="1828" y="3757"/>
                  <a:pt x="1826" y="3741"/>
                </a:cubicBezTo>
                <a:lnTo>
                  <a:pt x="1762" y="3253"/>
                </a:lnTo>
                <a:lnTo>
                  <a:pt x="1825" y="3250"/>
                </a:lnTo>
                <a:lnTo>
                  <a:pt x="1753" y="4694"/>
                </a:lnTo>
                <a:lnTo>
                  <a:pt x="1681" y="5102"/>
                </a:lnTo>
                <a:cubicBezTo>
                  <a:pt x="1678" y="5118"/>
                  <a:pt x="1664" y="5129"/>
                  <a:pt x="1648" y="5128"/>
                </a:cubicBezTo>
                <a:cubicBezTo>
                  <a:pt x="1631" y="5127"/>
                  <a:pt x="1618" y="5115"/>
                  <a:pt x="1618" y="5098"/>
                </a:cubicBezTo>
                <a:lnTo>
                  <a:pt x="1546" y="3882"/>
                </a:lnTo>
                <a:lnTo>
                  <a:pt x="1547" y="3889"/>
                </a:lnTo>
                <a:lnTo>
                  <a:pt x="1483" y="3665"/>
                </a:lnTo>
                <a:lnTo>
                  <a:pt x="1545" y="3659"/>
                </a:lnTo>
                <a:lnTo>
                  <a:pt x="1473" y="4763"/>
                </a:lnTo>
                <a:cubicBezTo>
                  <a:pt x="1473" y="4766"/>
                  <a:pt x="1472" y="4769"/>
                  <a:pt x="1471" y="4772"/>
                </a:cubicBezTo>
                <a:lnTo>
                  <a:pt x="1399" y="4956"/>
                </a:lnTo>
                <a:cubicBezTo>
                  <a:pt x="1394" y="4968"/>
                  <a:pt x="1383" y="4976"/>
                  <a:pt x="1369" y="4976"/>
                </a:cubicBezTo>
                <a:lnTo>
                  <a:pt x="1297" y="4976"/>
                </a:lnTo>
                <a:lnTo>
                  <a:pt x="1329" y="4947"/>
                </a:lnTo>
                <a:lnTo>
                  <a:pt x="1257" y="5811"/>
                </a:lnTo>
                <a:cubicBezTo>
                  <a:pt x="1256" y="5828"/>
                  <a:pt x="1242" y="5841"/>
                  <a:pt x="1225" y="5840"/>
                </a:cubicBezTo>
                <a:cubicBezTo>
                  <a:pt x="1209" y="5840"/>
                  <a:pt x="1195" y="5828"/>
                  <a:pt x="1194" y="5811"/>
                </a:cubicBezTo>
                <a:lnTo>
                  <a:pt x="1130" y="4995"/>
                </a:lnTo>
                <a:lnTo>
                  <a:pt x="1131" y="5002"/>
                </a:lnTo>
                <a:lnTo>
                  <a:pt x="1059" y="4762"/>
                </a:lnTo>
                <a:lnTo>
                  <a:pt x="1121" y="4754"/>
                </a:lnTo>
                <a:lnTo>
                  <a:pt x="1049" y="6514"/>
                </a:lnTo>
                <a:cubicBezTo>
                  <a:pt x="1049" y="6517"/>
                  <a:pt x="1049" y="6521"/>
                  <a:pt x="1047" y="6524"/>
                </a:cubicBezTo>
                <a:lnTo>
                  <a:pt x="975" y="6716"/>
                </a:lnTo>
                <a:cubicBezTo>
                  <a:pt x="970" y="6730"/>
                  <a:pt x="956" y="6738"/>
                  <a:pt x="941" y="6736"/>
                </a:cubicBezTo>
                <a:cubicBezTo>
                  <a:pt x="926" y="6734"/>
                  <a:pt x="915" y="6722"/>
                  <a:pt x="914" y="6707"/>
                </a:cubicBezTo>
                <a:lnTo>
                  <a:pt x="842" y="5747"/>
                </a:lnTo>
                <a:lnTo>
                  <a:pt x="905" y="5746"/>
                </a:lnTo>
                <a:lnTo>
                  <a:pt x="841" y="6962"/>
                </a:lnTo>
                <a:cubicBezTo>
                  <a:pt x="841" y="6964"/>
                  <a:pt x="841" y="6965"/>
                  <a:pt x="841" y="6967"/>
                </a:cubicBezTo>
                <a:lnTo>
                  <a:pt x="769" y="7311"/>
                </a:lnTo>
                <a:lnTo>
                  <a:pt x="769" y="7306"/>
                </a:lnTo>
                <a:lnTo>
                  <a:pt x="697" y="8858"/>
                </a:lnTo>
                <a:cubicBezTo>
                  <a:pt x="697" y="8867"/>
                  <a:pt x="693" y="8875"/>
                  <a:pt x="686" y="8881"/>
                </a:cubicBezTo>
                <a:cubicBezTo>
                  <a:pt x="680" y="8887"/>
                  <a:pt x="671" y="8889"/>
                  <a:pt x="662" y="8888"/>
                </a:cubicBezTo>
                <a:lnTo>
                  <a:pt x="590" y="8880"/>
                </a:lnTo>
                <a:lnTo>
                  <a:pt x="625" y="8855"/>
                </a:lnTo>
                <a:lnTo>
                  <a:pt x="561" y="9143"/>
                </a:lnTo>
                <a:cubicBezTo>
                  <a:pt x="557" y="9159"/>
                  <a:pt x="543" y="9169"/>
                  <a:pt x="527" y="9168"/>
                </a:cubicBezTo>
                <a:cubicBezTo>
                  <a:pt x="511" y="9167"/>
                  <a:pt x="499" y="9155"/>
                  <a:pt x="498" y="9139"/>
                </a:cubicBezTo>
                <a:lnTo>
                  <a:pt x="426" y="8235"/>
                </a:lnTo>
                <a:lnTo>
                  <a:pt x="487" y="8245"/>
                </a:lnTo>
                <a:lnTo>
                  <a:pt x="415" y="8421"/>
                </a:lnTo>
                <a:cubicBezTo>
                  <a:pt x="414" y="8424"/>
                  <a:pt x="412" y="8427"/>
                  <a:pt x="409" y="8430"/>
                </a:cubicBezTo>
                <a:lnTo>
                  <a:pt x="337" y="8510"/>
                </a:lnTo>
                <a:lnTo>
                  <a:pt x="345" y="8493"/>
                </a:lnTo>
                <a:lnTo>
                  <a:pt x="273" y="9037"/>
                </a:lnTo>
                <a:cubicBezTo>
                  <a:pt x="271" y="9053"/>
                  <a:pt x="257" y="9065"/>
                  <a:pt x="241" y="9064"/>
                </a:cubicBezTo>
                <a:cubicBezTo>
                  <a:pt x="225" y="9064"/>
                  <a:pt x="211" y="9052"/>
                  <a:pt x="210" y="9035"/>
                </a:cubicBezTo>
                <a:lnTo>
                  <a:pt x="145" y="8338"/>
                </a:lnTo>
                <a:lnTo>
                  <a:pt x="74" y="6612"/>
                </a:lnTo>
                <a:lnTo>
                  <a:pt x="2" y="6004"/>
                </a:lnTo>
                <a:cubicBezTo>
                  <a:pt x="0" y="5987"/>
                  <a:pt x="12" y="5971"/>
                  <a:pt x="30" y="5969"/>
                </a:cubicBezTo>
                <a:cubicBezTo>
                  <a:pt x="47" y="5967"/>
                  <a:pt x="63" y="5979"/>
                  <a:pt x="65" y="5997"/>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7" name="Freeform 14"/>
          <p:cNvSpPr>
            <a:spLocks/>
          </p:cNvSpPr>
          <p:nvPr/>
        </p:nvSpPr>
        <p:spPr bwMode="auto">
          <a:xfrm>
            <a:off x="4403726" y="3089275"/>
            <a:ext cx="1274763" cy="1225550"/>
          </a:xfrm>
          <a:custGeom>
            <a:avLst/>
            <a:gdLst>
              <a:gd name="T0" fmla="*/ 172 w 5198"/>
              <a:gd name="T1" fmla="*/ 914 h 5006"/>
              <a:gd name="T2" fmla="*/ 353 w 5198"/>
              <a:gd name="T3" fmla="*/ 938 h 5006"/>
              <a:gd name="T4" fmla="*/ 543 w 5198"/>
              <a:gd name="T5" fmla="*/ 1401 h 5006"/>
              <a:gd name="T6" fmla="*/ 735 w 5198"/>
              <a:gd name="T7" fmla="*/ 1435 h 5006"/>
              <a:gd name="T8" fmla="*/ 914 w 5198"/>
              <a:gd name="T9" fmla="*/ 890 h 5006"/>
              <a:gd name="T10" fmla="*/ 1070 w 5198"/>
              <a:gd name="T11" fmla="*/ 733 h 5006"/>
              <a:gd name="T12" fmla="*/ 1230 w 5198"/>
              <a:gd name="T13" fmla="*/ 361 h 5006"/>
              <a:gd name="T14" fmla="*/ 1472 w 5198"/>
              <a:gd name="T15" fmla="*/ 670 h 5006"/>
              <a:gd name="T16" fmla="*/ 1648 w 5198"/>
              <a:gd name="T17" fmla="*/ 1517 h 5006"/>
              <a:gd name="T18" fmla="*/ 1860 w 5198"/>
              <a:gd name="T19" fmla="*/ 1130 h 5006"/>
              <a:gd name="T20" fmla="*/ 2082 w 5198"/>
              <a:gd name="T21" fmla="*/ 3902 h 5006"/>
              <a:gd name="T22" fmla="*/ 2280 w 5198"/>
              <a:gd name="T23" fmla="*/ 3818 h 5006"/>
              <a:gd name="T24" fmla="*/ 2397 w 5198"/>
              <a:gd name="T25" fmla="*/ 3759 h 5006"/>
              <a:gd name="T26" fmla="*/ 2560 w 5198"/>
              <a:gd name="T27" fmla="*/ 3929 h 5006"/>
              <a:gd name="T28" fmla="*/ 2714 w 5198"/>
              <a:gd name="T29" fmla="*/ 4326 h 5006"/>
              <a:gd name="T30" fmla="*/ 2939 w 5198"/>
              <a:gd name="T31" fmla="*/ 3802 h 5006"/>
              <a:gd name="T32" fmla="*/ 3123 w 5198"/>
              <a:gd name="T33" fmla="*/ 4401 h 5006"/>
              <a:gd name="T34" fmla="*/ 3309 w 5198"/>
              <a:gd name="T35" fmla="*/ 4678 h 5006"/>
              <a:gd name="T36" fmla="*/ 3472 w 5198"/>
              <a:gd name="T37" fmla="*/ 4789 h 5006"/>
              <a:gd name="T38" fmla="*/ 3668 w 5198"/>
              <a:gd name="T39" fmla="*/ 4736 h 5006"/>
              <a:gd name="T40" fmla="*/ 3793 w 5198"/>
              <a:gd name="T41" fmla="*/ 4844 h 5006"/>
              <a:gd name="T42" fmla="*/ 3975 w 5198"/>
              <a:gd name="T43" fmla="*/ 4572 h 5006"/>
              <a:gd name="T44" fmla="*/ 4119 w 5198"/>
              <a:gd name="T45" fmla="*/ 4453 h 5006"/>
              <a:gd name="T46" fmla="*/ 4329 w 5198"/>
              <a:gd name="T47" fmla="*/ 4106 h 5006"/>
              <a:gd name="T48" fmla="*/ 4491 w 5198"/>
              <a:gd name="T49" fmla="*/ 4501 h 5006"/>
              <a:gd name="T50" fmla="*/ 4646 w 5198"/>
              <a:gd name="T51" fmla="*/ 4514 h 5006"/>
              <a:gd name="T52" fmla="*/ 4843 w 5198"/>
              <a:gd name="T53" fmla="*/ 4546 h 5006"/>
              <a:gd name="T54" fmla="*/ 4983 w 5198"/>
              <a:gd name="T55" fmla="*/ 4722 h 5006"/>
              <a:gd name="T56" fmla="*/ 5155 w 5198"/>
              <a:gd name="T57" fmla="*/ 4945 h 5006"/>
              <a:gd name="T58" fmla="*/ 5055 w 5198"/>
              <a:gd name="T59" fmla="*/ 4735 h 5006"/>
              <a:gd name="T60" fmla="*/ 4861 w 5198"/>
              <a:gd name="T61" fmla="*/ 4520 h 5006"/>
              <a:gd name="T62" fmla="*/ 4736 w 5198"/>
              <a:gd name="T63" fmla="*/ 4458 h 5006"/>
              <a:gd name="T64" fmla="*/ 4596 w 5198"/>
              <a:gd name="T65" fmla="*/ 4520 h 5006"/>
              <a:gd name="T66" fmla="*/ 4384 w 5198"/>
              <a:gd name="T67" fmla="*/ 4272 h 5006"/>
              <a:gd name="T68" fmla="*/ 4200 w 5198"/>
              <a:gd name="T69" fmla="*/ 4380 h 5006"/>
              <a:gd name="T70" fmla="*/ 4032 w 5198"/>
              <a:gd name="T71" fmla="*/ 4607 h 5006"/>
              <a:gd name="T72" fmla="*/ 3894 w 5198"/>
              <a:gd name="T73" fmla="*/ 4665 h 5006"/>
              <a:gd name="T74" fmla="*/ 3718 w 5198"/>
              <a:gd name="T75" fmla="*/ 4705 h 5006"/>
              <a:gd name="T76" fmla="*/ 3494 w 5198"/>
              <a:gd name="T77" fmla="*/ 4984 h 5006"/>
              <a:gd name="T78" fmla="*/ 3360 w 5198"/>
              <a:gd name="T79" fmla="*/ 4686 h 5006"/>
              <a:gd name="T80" fmla="*/ 3163 w 5198"/>
              <a:gd name="T81" fmla="*/ 4537 h 5006"/>
              <a:gd name="T82" fmla="*/ 2953 w 5198"/>
              <a:gd name="T83" fmla="*/ 4004 h 5006"/>
              <a:gd name="T84" fmla="*/ 2730 w 5198"/>
              <a:gd name="T85" fmla="*/ 4353 h 5006"/>
              <a:gd name="T86" fmla="*/ 2565 w 5198"/>
              <a:gd name="T87" fmla="*/ 4122 h 5006"/>
              <a:gd name="T88" fmla="*/ 2435 w 5198"/>
              <a:gd name="T89" fmla="*/ 3800 h 5006"/>
              <a:gd name="T90" fmla="*/ 2263 w 5198"/>
              <a:gd name="T91" fmla="*/ 3836 h 5006"/>
              <a:gd name="T92" fmla="*/ 2095 w 5198"/>
              <a:gd name="T93" fmla="*/ 3931 h 5006"/>
              <a:gd name="T94" fmla="*/ 1829 w 5198"/>
              <a:gd name="T95" fmla="*/ 1135 h 5006"/>
              <a:gd name="T96" fmla="*/ 1617 w 5198"/>
              <a:gd name="T97" fmla="*/ 1524 h 5006"/>
              <a:gd name="T98" fmla="*/ 1441 w 5198"/>
              <a:gd name="T99" fmla="*/ 675 h 5006"/>
              <a:gd name="T100" fmla="*/ 1260 w 5198"/>
              <a:gd name="T101" fmla="*/ 373 h 5006"/>
              <a:gd name="T102" fmla="*/ 1084 w 5198"/>
              <a:gd name="T103" fmla="*/ 754 h 5006"/>
              <a:gd name="T104" fmla="*/ 911 w 5198"/>
              <a:gd name="T105" fmla="*/ 971 h 5006"/>
              <a:gd name="T106" fmla="*/ 705 w 5198"/>
              <a:gd name="T107" fmla="*/ 1446 h 5006"/>
              <a:gd name="T108" fmla="*/ 560 w 5198"/>
              <a:gd name="T109" fmla="*/ 1421 h 5006"/>
              <a:gd name="T110" fmla="*/ 348 w 5198"/>
              <a:gd name="T111" fmla="*/ 1175 h 5006"/>
              <a:gd name="T112" fmla="*/ 141 w 5198"/>
              <a:gd name="T113" fmla="*/ 919 h 5006"/>
              <a:gd name="T114" fmla="*/ 1 w 5198"/>
              <a:gd name="T115" fmla="*/ 1007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98" h="5006">
                <a:moveTo>
                  <a:pt x="1" y="1007"/>
                </a:moveTo>
                <a:lnTo>
                  <a:pt x="37" y="699"/>
                </a:lnTo>
                <a:cubicBezTo>
                  <a:pt x="37" y="692"/>
                  <a:pt x="43" y="686"/>
                  <a:pt x="50" y="685"/>
                </a:cubicBezTo>
                <a:cubicBezTo>
                  <a:pt x="57" y="684"/>
                  <a:pt x="64" y="687"/>
                  <a:pt x="67" y="694"/>
                </a:cubicBezTo>
                <a:lnTo>
                  <a:pt x="103" y="770"/>
                </a:lnTo>
                <a:lnTo>
                  <a:pt x="74" y="771"/>
                </a:lnTo>
                <a:lnTo>
                  <a:pt x="106" y="691"/>
                </a:lnTo>
                <a:cubicBezTo>
                  <a:pt x="108" y="684"/>
                  <a:pt x="115" y="680"/>
                  <a:pt x="122" y="681"/>
                </a:cubicBezTo>
                <a:cubicBezTo>
                  <a:pt x="129" y="681"/>
                  <a:pt x="135" y="687"/>
                  <a:pt x="136" y="694"/>
                </a:cubicBezTo>
                <a:lnTo>
                  <a:pt x="172" y="914"/>
                </a:lnTo>
                <a:lnTo>
                  <a:pt x="172" y="911"/>
                </a:lnTo>
                <a:lnTo>
                  <a:pt x="208" y="1011"/>
                </a:lnTo>
                <a:lnTo>
                  <a:pt x="243" y="1103"/>
                </a:lnTo>
                <a:lnTo>
                  <a:pt x="276" y="1228"/>
                </a:lnTo>
                <a:lnTo>
                  <a:pt x="254" y="1218"/>
                </a:lnTo>
                <a:lnTo>
                  <a:pt x="290" y="1202"/>
                </a:lnTo>
                <a:lnTo>
                  <a:pt x="284" y="1206"/>
                </a:lnTo>
                <a:lnTo>
                  <a:pt x="320" y="1162"/>
                </a:lnTo>
                <a:lnTo>
                  <a:pt x="317" y="1170"/>
                </a:lnTo>
                <a:lnTo>
                  <a:pt x="353" y="938"/>
                </a:lnTo>
                <a:cubicBezTo>
                  <a:pt x="354" y="931"/>
                  <a:pt x="359" y="926"/>
                  <a:pt x="366" y="925"/>
                </a:cubicBezTo>
                <a:cubicBezTo>
                  <a:pt x="373" y="924"/>
                  <a:pt x="380" y="927"/>
                  <a:pt x="383" y="933"/>
                </a:cubicBezTo>
                <a:lnTo>
                  <a:pt x="419" y="1005"/>
                </a:lnTo>
                <a:cubicBezTo>
                  <a:pt x="419" y="1006"/>
                  <a:pt x="420" y="1007"/>
                  <a:pt x="420" y="1008"/>
                </a:cubicBezTo>
                <a:lnTo>
                  <a:pt x="452" y="1128"/>
                </a:lnTo>
                <a:lnTo>
                  <a:pt x="488" y="1354"/>
                </a:lnTo>
                <a:lnTo>
                  <a:pt x="524" y="1525"/>
                </a:lnTo>
                <a:lnTo>
                  <a:pt x="493" y="1524"/>
                </a:lnTo>
                <a:lnTo>
                  <a:pt x="529" y="1412"/>
                </a:lnTo>
                <a:cubicBezTo>
                  <a:pt x="531" y="1405"/>
                  <a:pt x="537" y="1401"/>
                  <a:pt x="543" y="1401"/>
                </a:cubicBezTo>
                <a:cubicBezTo>
                  <a:pt x="550" y="1400"/>
                  <a:pt x="556" y="1404"/>
                  <a:pt x="559" y="1410"/>
                </a:cubicBezTo>
                <a:lnTo>
                  <a:pt x="595" y="1486"/>
                </a:lnTo>
                <a:lnTo>
                  <a:pt x="566" y="1486"/>
                </a:lnTo>
                <a:lnTo>
                  <a:pt x="598" y="1410"/>
                </a:lnTo>
                <a:lnTo>
                  <a:pt x="633" y="1311"/>
                </a:lnTo>
                <a:cubicBezTo>
                  <a:pt x="635" y="1306"/>
                  <a:pt x="639" y="1303"/>
                  <a:pt x="644" y="1301"/>
                </a:cubicBezTo>
                <a:cubicBezTo>
                  <a:pt x="649" y="1300"/>
                  <a:pt x="654" y="1301"/>
                  <a:pt x="658" y="1304"/>
                </a:cubicBezTo>
                <a:lnTo>
                  <a:pt x="694" y="1332"/>
                </a:lnTo>
                <a:cubicBezTo>
                  <a:pt x="697" y="1334"/>
                  <a:pt x="698" y="1336"/>
                  <a:pt x="699" y="1339"/>
                </a:cubicBezTo>
                <a:lnTo>
                  <a:pt x="735" y="1435"/>
                </a:lnTo>
                <a:lnTo>
                  <a:pt x="705" y="1436"/>
                </a:lnTo>
                <a:lnTo>
                  <a:pt x="737" y="1328"/>
                </a:lnTo>
                <a:cubicBezTo>
                  <a:pt x="738" y="1325"/>
                  <a:pt x="740" y="1322"/>
                  <a:pt x="742" y="1321"/>
                </a:cubicBezTo>
                <a:lnTo>
                  <a:pt x="778" y="1289"/>
                </a:lnTo>
                <a:lnTo>
                  <a:pt x="773" y="1296"/>
                </a:lnTo>
                <a:lnTo>
                  <a:pt x="809" y="1180"/>
                </a:lnTo>
                <a:lnTo>
                  <a:pt x="845" y="1040"/>
                </a:lnTo>
                <a:cubicBezTo>
                  <a:pt x="845" y="1040"/>
                  <a:pt x="846" y="1039"/>
                  <a:pt x="846" y="1038"/>
                </a:cubicBezTo>
                <a:lnTo>
                  <a:pt x="882" y="958"/>
                </a:lnTo>
                <a:lnTo>
                  <a:pt x="914" y="890"/>
                </a:lnTo>
                <a:cubicBezTo>
                  <a:pt x="916" y="885"/>
                  <a:pt x="920" y="882"/>
                  <a:pt x="925" y="881"/>
                </a:cubicBezTo>
                <a:cubicBezTo>
                  <a:pt x="930" y="880"/>
                  <a:pt x="935" y="881"/>
                  <a:pt x="939" y="885"/>
                </a:cubicBezTo>
                <a:lnTo>
                  <a:pt x="975" y="917"/>
                </a:lnTo>
                <a:lnTo>
                  <a:pt x="950" y="922"/>
                </a:lnTo>
                <a:lnTo>
                  <a:pt x="986" y="842"/>
                </a:lnTo>
                <a:cubicBezTo>
                  <a:pt x="988" y="838"/>
                  <a:pt x="991" y="835"/>
                  <a:pt x="995" y="833"/>
                </a:cubicBezTo>
                <a:lnTo>
                  <a:pt x="1031" y="821"/>
                </a:lnTo>
                <a:lnTo>
                  <a:pt x="1021" y="831"/>
                </a:lnTo>
                <a:lnTo>
                  <a:pt x="1053" y="743"/>
                </a:lnTo>
                <a:cubicBezTo>
                  <a:pt x="1056" y="736"/>
                  <a:pt x="1063" y="732"/>
                  <a:pt x="1070" y="733"/>
                </a:cubicBezTo>
                <a:lnTo>
                  <a:pt x="1106" y="737"/>
                </a:lnTo>
                <a:lnTo>
                  <a:pt x="1089" y="749"/>
                </a:lnTo>
                <a:lnTo>
                  <a:pt x="1125" y="593"/>
                </a:lnTo>
                <a:lnTo>
                  <a:pt x="1161" y="350"/>
                </a:lnTo>
                <a:cubicBezTo>
                  <a:pt x="1162" y="343"/>
                  <a:pt x="1168" y="337"/>
                  <a:pt x="1175" y="337"/>
                </a:cubicBezTo>
                <a:cubicBezTo>
                  <a:pt x="1183" y="336"/>
                  <a:pt x="1190" y="341"/>
                  <a:pt x="1192" y="348"/>
                </a:cubicBezTo>
                <a:lnTo>
                  <a:pt x="1228" y="472"/>
                </a:lnTo>
                <a:lnTo>
                  <a:pt x="1197" y="472"/>
                </a:lnTo>
                <a:lnTo>
                  <a:pt x="1229" y="364"/>
                </a:lnTo>
                <a:cubicBezTo>
                  <a:pt x="1229" y="363"/>
                  <a:pt x="1230" y="362"/>
                  <a:pt x="1230" y="361"/>
                </a:cubicBezTo>
                <a:lnTo>
                  <a:pt x="1266" y="289"/>
                </a:lnTo>
                <a:lnTo>
                  <a:pt x="1265" y="294"/>
                </a:lnTo>
                <a:lnTo>
                  <a:pt x="1301" y="86"/>
                </a:lnTo>
                <a:cubicBezTo>
                  <a:pt x="1301" y="84"/>
                  <a:pt x="1301" y="83"/>
                  <a:pt x="1302" y="81"/>
                </a:cubicBezTo>
                <a:lnTo>
                  <a:pt x="1338" y="9"/>
                </a:lnTo>
                <a:cubicBezTo>
                  <a:pt x="1341" y="3"/>
                  <a:pt x="1348" y="0"/>
                  <a:pt x="1355" y="1"/>
                </a:cubicBezTo>
                <a:cubicBezTo>
                  <a:pt x="1362" y="2"/>
                  <a:pt x="1367" y="7"/>
                  <a:pt x="1368" y="14"/>
                </a:cubicBezTo>
                <a:lnTo>
                  <a:pt x="1400" y="198"/>
                </a:lnTo>
                <a:lnTo>
                  <a:pt x="1436" y="414"/>
                </a:lnTo>
                <a:lnTo>
                  <a:pt x="1472" y="670"/>
                </a:lnTo>
                <a:lnTo>
                  <a:pt x="1444" y="662"/>
                </a:lnTo>
                <a:lnTo>
                  <a:pt x="1480" y="618"/>
                </a:lnTo>
                <a:cubicBezTo>
                  <a:pt x="1484" y="613"/>
                  <a:pt x="1491" y="611"/>
                  <a:pt x="1497" y="613"/>
                </a:cubicBezTo>
                <a:cubicBezTo>
                  <a:pt x="1503" y="615"/>
                  <a:pt x="1508" y="621"/>
                  <a:pt x="1508" y="627"/>
                </a:cubicBezTo>
                <a:lnTo>
                  <a:pt x="1544" y="1079"/>
                </a:lnTo>
                <a:lnTo>
                  <a:pt x="1576" y="1254"/>
                </a:lnTo>
                <a:lnTo>
                  <a:pt x="1575" y="1250"/>
                </a:lnTo>
                <a:lnTo>
                  <a:pt x="1611" y="1338"/>
                </a:lnTo>
                <a:cubicBezTo>
                  <a:pt x="1612" y="1339"/>
                  <a:pt x="1612" y="1340"/>
                  <a:pt x="1612" y="1341"/>
                </a:cubicBezTo>
                <a:lnTo>
                  <a:pt x="1648" y="1517"/>
                </a:lnTo>
                <a:lnTo>
                  <a:pt x="1684" y="1669"/>
                </a:lnTo>
                <a:lnTo>
                  <a:pt x="1653" y="1671"/>
                </a:lnTo>
                <a:lnTo>
                  <a:pt x="1685" y="1239"/>
                </a:lnTo>
                <a:lnTo>
                  <a:pt x="1721" y="679"/>
                </a:lnTo>
                <a:cubicBezTo>
                  <a:pt x="1721" y="678"/>
                  <a:pt x="1721" y="677"/>
                  <a:pt x="1721" y="676"/>
                </a:cubicBezTo>
                <a:lnTo>
                  <a:pt x="1757" y="540"/>
                </a:lnTo>
                <a:cubicBezTo>
                  <a:pt x="1759" y="533"/>
                  <a:pt x="1766" y="528"/>
                  <a:pt x="1774" y="529"/>
                </a:cubicBezTo>
                <a:cubicBezTo>
                  <a:pt x="1781" y="529"/>
                  <a:pt x="1787" y="535"/>
                  <a:pt x="1788" y="543"/>
                </a:cubicBezTo>
                <a:lnTo>
                  <a:pt x="1824" y="855"/>
                </a:lnTo>
                <a:lnTo>
                  <a:pt x="1860" y="1130"/>
                </a:lnTo>
                <a:lnTo>
                  <a:pt x="1892" y="1571"/>
                </a:lnTo>
                <a:lnTo>
                  <a:pt x="1928" y="2368"/>
                </a:lnTo>
                <a:lnTo>
                  <a:pt x="1964" y="2883"/>
                </a:lnTo>
                <a:lnTo>
                  <a:pt x="2000" y="3712"/>
                </a:lnTo>
                <a:lnTo>
                  <a:pt x="1999" y="3706"/>
                </a:lnTo>
                <a:lnTo>
                  <a:pt x="2031" y="3778"/>
                </a:lnTo>
                <a:lnTo>
                  <a:pt x="2067" y="3875"/>
                </a:lnTo>
                <a:lnTo>
                  <a:pt x="2064" y="3869"/>
                </a:lnTo>
                <a:lnTo>
                  <a:pt x="2100" y="3905"/>
                </a:lnTo>
                <a:lnTo>
                  <a:pt x="2082" y="3902"/>
                </a:lnTo>
                <a:lnTo>
                  <a:pt x="2118" y="3886"/>
                </a:lnTo>
                <a:lnTo>
                  <a:pt x="2112" y="3891"/>
                </a:lnTo>
                <a:lnTo>
                  <a:pt x="2148" y="3843"/>
                </a:lnTo>
                <a:lnTo>
                  <a:pt x="2145" y="3851"/>
                </a:lnTo>
                <a:lnTo>
                  <a:pt x="2177" y="3527"/>
                </a:lnTo>
                <a:cubicBezTo>
                  <a:pt x="2177" y="3522"/>
                  <a:pt x="2180" y="3517"/>
                  <a:pt x="2184" y="3515"/>
                </a:cubicBezTo>
                <a:cubicBezTo>
                  <a:pt x="2189" y="3512"/>
                  <a:pt x="2194" y="3512"/>
                  <a:pt x="2199" y="3514"/>
                </a:cubicBezTo>
                <a:lnTo>
                  <a:pt x="2235" y="3530"/>
                </a:lnTo>
                <a:cubicBezTo>
                  <a:pt x="2240" y="3532"/>
                  <a:pt x="2244" y="3537"/>
                  <a:pt x="2244" y="3542"/>
                </a:cubicBezTo>
                <a:lnTo>
                  <a:pt x="2280" y="3818"/>
                </a:lnTo>
                <a:lnTo>
                  <a:pt x="2266" y="3805"/>
                </a:lnTo>
                <a:lnTo>
                  <a:pt x="2302" y="3809"/>
                </a:lnTo>
                <a:lnTo>
                  <a:pt x="2288" y="3814"/>
                </a:lnTo>
                <a:lnTo>
                  <a:pt x="2320" y="3774"/>
                </a:lnTo>
                <a:cubicBezTo>
                  <a:pt x="2324" y="3770"/>
                  <a:pt x="2330" y="3768"/>
                  <a:pt x="2336" y="3769"/>
                </a:cubicBezTo>
                <a:cubicBezTo>
                  <a:pt x="2342" y="3770"/>
                  <a:pt x="2347" y="3775"/>
                  <a:pt x="2348" y="3781"/>
                </a:cubicBezTo>
                <a:lnTo>
                  <a:pt x="2384" y="3933"/>
                </a:lnTo>
                <a:lnTo>
                  <a:pt x="2353" y="3933"/>
                </a:lnTo>
                <a:lnTo>
                  <a:pt x="2389" y="3769"/>
                </a:lnTo>
                <a:cubicBezTo>
                  <a:pt x="2390" y="3765"/>
                  <a:pt x="2393" y="3761"/>
                  <a:pt x="2397" y="3759"/>
                </a:cubicBezTo>
                <a:cubicBezTo>
                  <a:pt x="2401" y="3756"/>
                  <a:pt x="2405" y="3756"/>
                  <a:pt x="2410" y="3757"/>
                </a:cubicBezTo>
                <a:lnTo>
                  <a:pt x="2446" y="3769"/>
                </a:lnTo>
                <a:cubicBezTo>
                  <a:pt x="2451" y="3771"/>
                  <a:pt x="2455" y="3776"/>
                  <a:pt x="2456" y="3782"/>
                </a:cubicBezTo>
                <a:lnTo>
                  <a:pt x="2492" y="3990"/>
                </a:lnTo>
                <a:lnTo>
                  <a:pt x="2463" y="3984"/>
                </a:lnTo>
                <a:lnTo>
                  <a:pt x="2495" y="3932"/>
                </a:lnTo>
                <a:cubicBezTo>
                  <a:pt x="2497" y="3928"/>
                  <a:pt x="2501" y="3926"/>
                  <a:pt x="2505" y="3925"/>
                </a:cubicBezTo>
                <a:lnTo>
                  <a:pt x="2541" y="3917"/>
                </a:lnTo>
                <a:cubicBezTo>
                  <a:pt x="2545" y="3916"/>
                  <a:pt x="2550" y="3917"/>
                  <a:pt x="2553" y="3919"/>
                </a:cubicBezTo>
                <a:cubicBezTo>
                  <a:pt x="2557" y="3921"/>
                  <a:pt x="2559" y="3925"/>
                  <a:pt x="2560" y="3929"/>
                </a:cubicBezTo>
                <a:lnTo>
                  <a:pt x="2596" y="4113"/>
                </a:lnTo>
                <a:lnTo>
                  <a:pt x="2595" y="4111"/>
                </a:lnTo>
                <a:lnTo>
                  <a:pt x="2631" y="4207"/>
                </a:lnTo>
                <a:lnTo>
                  <a:pt x="2603" y="4204"/>
                </a:lnTo>
                <a:lnTo>
                  <a:pt x="2635" y="4156"/>
                </a:lnTo>
                <a:cubicBezTo>
                  <a:pt x="2639" y="4150"/>
                  <a:pt x="2645" y="4147"/>
                  <a:pt x="2652" y="4149"/>
                </a:cubicBezTo>
                <a:cubicBezTo>
                  <a:pt x="2658" y="4150"/>
                  <a:pt x="2663" y="4155"/>
                  <a:pt x="2664" y="4162"/>
                </a:cubicBezTo>
                <a:lnTo>
                  <a:pt x="2700" y="4354"/>
                </a:lnTo>
                <a:lnTo>
                  <a:pt x="2678" y="4342"/>
                </a:lnTo>
                <a:lnTo>
                  <a:pt x="2714" y="4326"/>
                </a:lnTo>
                <a:lnTo>
                  <a:pt x="2711" y="4328"/>
                </a:lnTo>
                <a:lnTo>
                  <a:pt x="2747" y="4300"/>
                </a:lnTo>
                <a:lnTo>
                  <a:pt x="2784" y="4275"/>
                </a:lnTo>
                <a:lnTo>
                  <a:pt x="2777" y="4285"/>
                </a:lnTo>
                <a:lnTo>
                  <a:pt x="2809" y="4125"/>
                </a:lnTo>
                <a:lnTo>
                  <a:pt x="2845" y="3949"/>
                </a:lnTo>
                <a:lnTo>
                  <a:pt x="2881" y="3832"/>
                </a:lnTo>
                <a:cubicBezTo>
                  <a:pt x="2882" y="3828"/>
                  <a:pt x="2885" y="3824"/>
                  <a:pt x="2889" y="3822"/>
                </a:cubicBezTo>
                <a:lnTo>
                  <a:pt x="2925" y="3802"/>
                </a:lnTo>
                <a:cubicBezTo>
                  <a:pt x="2929" y="3800"/>
                  <a:pt x="2935" y="3800"/>
                  <a:pt x="2939" y="3802"/>
                </a:cubicBezTo>
                <a:cubicBezTo>
                  <a:pt x="2944" y="3804"/>
                  <a:pt x="2947" y="3808"/>
                  <a:pt x="2948" y="3813"/>
                </a:cubicBezTo>
                <a:lnTo>
                  <a:pt x="2984" y="3997"/>
                </a:lnTo>
                <a:lnTo>
                  <a:pt x="3016" y="4108"/>
                </a:lnTo>
                <a:lnTo>
                  <a:pt x="3014" y="4104"/>
                </a:lnTo>
                <a:lnTo>
                  <a:pt x="3050" y="4164"/>
                </a:lnTo>
                <a:cubicBezTo>
                  <a:pt x="3051" y="4166"/>
                  <a:pt x="3052" y="4168"/>
                  <a:pt x="3052" y="4170"/>
                </a:cubicBezTo>
                <a:lnTo>
                  <a:pt x="3088" y="4374"/>
                </a:lnTo>
                <a:lnTo>
                  <a:pt x="3083" y="4365"/>
                </a:lnTo>
                <a:lnTo>
                  <a:pt x="3119" y="4397"/>
                </a:lnTo>
                <a:cubicBezTo>
                  <a:pt x="3121" y="4398"/>
                  <a:pt x="3122" y="4399"/>
                  <a:pt x="3123" y="4401"/>
                </a:cubicBezTo>
                <a:lnTo>
                  <a:pt x="3155" y="4465"/>
                </a:lnTo>
                <a:lnTo>
                  <a:pt x="3190" y="4520"/>
                </a:lnTo>
                <a:lnTo>
                  <a:pt x="3227" y="4598"/>
                </a:lnTo>
                <a:cubicBezTo>
                  <a:pt x="3227" y="4599"/>
                  <a:pt x="3228" y="4599"/>
                  <a:pt x="3228" y="4600"/>
                </a:cubicBezTo>
                <a:lnTo>
                  <a:pt x="3264" y="4736"/>
                </a:lnTo>
                <a:lnTo>
                  <a:pt x="3243" y="4725"/>
                </a:lnTo>
                <a:lnTo>
                  <a:pt x="3279" y="4713"/>
                </a:lnTo>
                <a:lnTo>
                  <a:pt x="3273" y="4718"/>
                </a:lnTo>
                <a:lnTo>
                  <a:pt x="3305" y="4682"/>
                </a:lnTo>
                <a:cubicBezTo>
                  <a:pt x="3306" y="4680"/>
                  <a:pt x="3307" y="4679"/>
                  <a:pt x="3309" y="4678"/>
                </a:cubicBezTo>
                <a:lnTo>
                  <a:pt x="3345" y="4658"/>
                </a:lnTo>
                <a:lnTo>
                  <a:pt x="3343" y="4660"/>
                </a:lnTo>
                <a:lnTo>
                  <a:pt x="3379" y="4632"/>
                </a:lnTo>
                <a:cubicBezTo>
                  <a:pt x="3383" y="4628"/>
                  <a:pt x="3389" y="4628"/>
                  <a:pt x="3394" y="4629"/>
                </a:cubicBezTo>
                <a:cubicBezTo>
                  <a:pt x="3399" y="4631"/>
                  <a:pt x="3403" y="4636"/>
                  <a:pt x="3404" y="4641"/>
                </a:cubicBezTo>
                <a:lnTo>
                  <a:pt x="3440" y="4825"/>
                </a:lnTo>
                <a:lnTo>
                  <a:pt x="3413" y="4818"/>
                </a:lnTo>
                <a:lnTo>
                  <a:pt x="3445" y="4782"/>
                </a:lnTo>
                <a:cubicBezTo>
                  <a:pt x="3449" y="4777"/>
                  <a:pt x="3455" y="4775"/>
                  <a:pt x="3461" y="4777"/>
                </a:cubicBezTo>
                <a:cubicBezTo>
                  <a:pt x="3466" y="4779"/>
                  <a:pt x="3471" y="4783"/>
                  <a:pt x="3472" y="4789"/>
                </a:cubicBezTo>
                <a:lnTo>
                  <a:pt x="3508" y="4965"/>
                </a:lnTo>
                <a:lnTo>
                  <a:pt x="3491" y="4953"/>
                </a:lnTo>
                <a:lnTo>
                  <a:pt x="3527" y="4949"/>
                </a:lnTo>
                <a:lnTo>
                  <a:pt x="3513" y="4959"/>
                </a:lnTo>
                <a:lnTo>
                  <a:pt x="3549" y="4855"/>
                </a:lnTo>
                <a:cubicBezTo>
                  <a:pt x="3550" y="4854"/>
                  <a:pt x="3550" y="4853"/>
                  <a:pt x="3551" y="4852"/>
                </a:cubicBezTo>
                <a:lnTo>
                  <a:pt x="3587" y="4792"/>
                </a:lnTo>
                <a:lnTo>
                  <a:pt x="3619" y="4744"/>
                </a:lnTo>
                <a:cubicBezTo>
                  <a:pt x="3622" y="4739"/>
                  <a:pt x="3627" y="4736"/>
                  <a:pt x="3632" y="4736"/>
                </a:cubicBezTo>
                <a:lnTo>
                  <a:pt x="3668" y="4736"/>
                </a:lnTo>
                <a:lnTo>
                  <a:pt x="3655" y="4744"/>
                </a:lnTo>
                <a:lnTo>
                  <a:pt x="3691" y="4688"/>
                </a:lnTo>
                <a:cubicBezTo>
                  <a:pt x="3694" y="4682"/>
                  <a:pt x="3701" y="4680"/>
                  <a:pt x="3707" y="4681"/>
                </a:cubicBezTo>
                <a:cubicBezTo>
                  <a:pt x="3713" y="4682"/>
                  <a:pt x="3718" y="4686"/>
                  <a:pt x="3720" y="4692"/>
                </a:cubicBezTo>
                <a:lnTo>
                  <a:pt x="3756" y="4832"/>
                </a:lnTo>
                <a:lnTo>
                  <a:pt x="3753" y="4826"/>
                </a:lnTo>
                <a:lnTo>
                  <a:pt x="3785" y="4866"/>
                </a:lnTo>
                <a:lnTo>
                  <a:pt x="3763" y="4864"/>
                </a:lnTo>
                <a:lnTo>
                  <a:pt x="3799" y="4836"/>
                </a:lnTo>
                <a:lnTo>
                  <a:pt x="3793" y="4844"/>
                </a:lnTo>
                <a:lnTo>
                  <a:pt x="3829" y="4712"/>
                </a:lnTo>
                <a:cubicBezTo>
                  <a:pt x="3829" y="4711"/>
                  <a:pt x="3830" y="4709"/>
                  <a:pt x="3831" y="4708"/>
                </a:cubicBezTo>
                <a:lnTo>
                  <a:pt x="3867" y="4648"/>
                </a:lnTo>
                <a:cubicBezTo>
                  <a:pt x="3870" y="4643"/>
                  <a:pt x="3875" y="4640"/>
                  <a:pt x="3881" y="4640"/>
                </a:cubicBezTo>
                <a:cubicBezTo>
                  <a:pt x="3887" y="4641"/>
                  <a:pt x="3893" y="4644"/>
                  <a:pt x="3895" y="4650"/>
                </a:cubicBezTo>
                <a:lnTo>
                  <a:pt x="3931" y="4730"/>
                </a:lnTo>
                <a:lnTo>
                  <a:pt x="3901" y="4732"/>
                </a:lnTo>
                <a:lnTo>
                  <a:pt x="3933" y="4608"/>
                </a:lnTo>
                <a:cubicBezTo>
                  <a:pt x="3934" y="4605"/>
                  <a:pt x="3936" y="4602"/>
                  <a:pt x="3939" y="4600"/>
                </a:cubicBezTo>
                <a:lnTo>
                  <a:pt x="3975" y="4572"/>
                </a:lnTo>
                <a:cubicBezTo>
                  <a:pt x="3979" y="4569"/>
                  <a:pt x="3984" y="4568"/>
                  <a:pt x="3990" y="4569"/>
                </a:cubicBezTo>
                <a:lnTo>
                  <a:pt x="4026" y="4581"/>
                </a:lnTo>
                <a:lnTo>
                  <a:pt x="4009" y="4586"/>
                </a:lnTo>
                <a:lnTo>
                  <a:pt x="4045" y="4546"/>
                </a:lnTo>
                <a:lnTo>
                  <a:pt x="4041" y="4553"/>
                </a:lnTo>
                <a:lnTo>
                  <a:pt x="4073" y="4401"/>
                </a:lnTo>
                <a:cubicBezTo>
                  <a:pt x="4074" y="4395"/>
                  <a:pt x="4079" y="4390"/>
                  <a:pt x="4086" y="4389"/>
                </a:cubicBezTo>
                <a:cubicBezTo>
                  <a:pt x="4093" y="4388"/>
                  <a:pt x="4099" y="4391"/>
                  <a:pt x="4102" y="4397"/>
                </a:cubicBezTo>
                <a:lnTo>
                  <a:pt x="4138" y="4461"/>
                </a:lnTo>
                <a:lnTo>
                  <a:pt x="4119" y="4453"/>
                </a:lnTo>
                <a:lnTo>
                  <a:pt x="4155" y="4441"/>
                </a:lnTo>
                <a:lnTo>
                  <a:pt x="4146" y="4451"/>
                </a:lnTo>
                <a:lnTo>
                  <a:pt x="4182" y="4359"/>
                </a:lnTo>
                <a:cubicBezTo>
                  <a:pt x="4184" y="4354"/>
                  <a:pt x="4188" y="4350"/>
                  <a:pt x="4193" y="4349"/>
                </a:cubicBezTo>
                <a:lnTo>
                  <a:pt x="4229" y="4341"/>
                </a:lnTo>
                <a:lnTo>
                  <a:pt x="4261" y="4333"/>
                </a:lnTo>
                <a:lnTo>
                  <a:pt x="4249" y="4346"/>
                </a:lnTo>
                <a:lnTo>
                  <a:pt x="4285" y="4138"/>
                </a:lnTo>
                <a:cubicBezTo>
                  <a:pt x="4286" y="4133"/>
                  <a:pt x="4288" y="4129"/>
                  <a:pt x="4293" y="4126"/>
                </a:cubicBezTo>
                <a:lnTo>
                  <a:pt x="4329" y="4106"/>
                </a:lnTo>
                <a:cubicBezTo>
                  <a:pt x="4333" y="4104"/>
                  <a:pt x="4338" y="4104"/>
                  <a:pt x="4343" y="4106"/>
                </a:cubicBezTo>
                <a:cubicBezTo>
                  <a:pt x="4347" y="4108"/>
                  <a:pt x="4351" y="4112"/>
                  <a:pt x="4352" y="4116"/>
                </a:cubicBezTo>
                <a:lnTo>
                  <a:pt x="4388" y="4256"/>
                </a:lnTo>
                <a:lnTo>
                  <a:pt x="4361" y="4249"/>
                </a:lnTo>
                <a:lnTo>
                  <a:pt x="4393" y="4217"/>
                </a:lnTo>
                <a:cubicBezTo>
                  <a:pt x="4397" y="4213"/>
                  <a:pt x="4403" y="4211"/>
                  <a:pt x="4409" y="4213"/>
                </a:cubicBezTo>
                <a:cubicBezTo>
                  <a:pt x="4414" y="4215"/>
                  <a:pt x="4419" y="4219"/>
                  <a:pt x="4420" y="4225"/>
                </a:cubicBezTo>
                <a:lnTo>
                  <a:pt x="4456" y="4377"/>
                </a:lnTo>
                <a:lnTo>
                  <a:pt x="4492" y="4504"/>
                </a:lnTo>
                <a:lnTo>
                  <a:pt x="4491" y="4501"/>
                </a:lnTo>
                <a:lnTo>
                  <a:pt x="4527" y="4569"/>
                </a:lnTo>
                <a:lnTo>
                  <a:pt x="4563" y="4654"/>
                </a:lnTo>
                <a:lnTo>
                  <a:pt x="4533" y="4657"/>
                </a:lnTo>
                <a:lnTo>
                  <a:pt x="4565" y="4513"/>
                </a:lnTo>
                <a:cubicBezTo>
                  <a:pt x="4566" y="4506"/>
                  <a:pt x="4573" y="4501"/>
                  <a:pt x="4580" y="4500"/>
                </a:cubicBezTo>
                <a:cubicBezTo>
                  <a:pt x="4587" y="4500"/>
                  <a:pt x="4594" y="4505"/>
                  <a:pt x="4596" y="4512"/>
                </a:cubicBezTo>
                <a:lnTo>
                  <a:pt x="4632" y="4644"/>
                </a:lnTo>
                <a:lnTo>
                  <a:pt x="4601" y="4644"/>
                </a:lnTo>
                <a:lnTo>
                  <a:pt x="4637" y="4524"/>
                </a:lnTo>
                <a:cubicBezTo>
                  <a:pt x="4638" y="4519"/>
                  <a:pt x="4642" y="4516"/>
                  <a:pt x="4646" y="4514"/>
                </a:cubicBezTo>
                <a:cubicBezTo>
                  <a:pt x="4650" y="4512"/>
                  <a:pt x="4655" y="4512"/>
                  <a:pt x="4659" y="4514"/>
                </a:cubicBezTo>
                <a:lnTo>
                  <a:pt x="4695" y="4530"/>
                </a:lnTo>
                <a:lnTo>
                  <a:pt x="4673" y="4539"/>
                </a:lnTo>
                <a:lnTo>
                  <a:pt x="4705" y="4447"/>
                </a:lnTo>
                <a:cubicBezTo>
                  <a:pt x="4707" y="4443"/>
                  <a:pt x="4710" y="4440"/>
                  <a:pt x="4714" y="4438"/>
                </a:cubicBezTo>
                <a:lnTo>
                  <a:pt x="4750" y="4422"/>
                </a:lnTo>
                <a:cubicBezTo>
                  <a:pt x="4756" y="4419"/>
                  <a:pt x="4762" y="4420"/>
                  <a:pt x="4767" y="4425"/>
                </a:cubicBezTo>
                <a:lnTo>
                  <a:pt x="4803" y="4457"/>
                </a:lnTo>
                <a:cubicBezTo>
                  <a:pt x="4805" y="4458"/>
                  <a:pt x="4806" y="4460"/>
                  <a:pt x="4807" y="4462"/>
                </a:cubicBezTo>
                <a:lnTo>
                  <a:pt x="4843" y="4546"/>
                </a:lnTo>
                <a:lnTo>
                  <a:pt x="4816" y="4543"/>
                </a:lnTo>
                <a:lnTo>
                  <a:pt x="4852" y="4495"/>
                </a:lnTo>
                <a:cubicBezTo>
                  <a:pt x="4856" y="4490"/>
                  <a:pt x="4862" y="4487"/>
                  <a:pt x="4868" y="4489"/>
                </a:cubicBezTo>
                <a:lnTo>
                  <a:pt x="4900" y="4497"/>
                </a:lnTo>
                <a:lnTo>
                  <a:pt x="4882" y="4506"/>
                </a:lnTo>
                <a:lnTo>
                  <a:pt x="4918" y="4430"/>
                </a:lnTo>
                <a:cubicBezTo>
                  <a:pt x="4921" y="4423"/>
                  <a:pt x="4928" y="4420"/>
                  <a:pt x="4935" y="4421"/>
                </a:cubicBezTo>
                <a:cubicBezTo>
                  <a:pt x="4942" y="4422"/>
                  <a:pt x="4947" y="4427"/>
                  <a:pt x="4948" y="4435"/>
                </a:cubicBezTo>
                <a:lnTo>
                  <a:pt x="4984" y="4727"/>
                </a:lnTo>
                <a:lnTo>
                  <a:pt x="4983" y="4722"/>
                </a:lnTo>
                <a:lnTo>
                  <a:pt x="5019" y="4802"/>
                </a:lnTo>
                <a:lnTo>
                  <a:pt x="4990" y="4802"/>
                </a:lnTo>
                <a:lnTo>
                  <a:pt x="5026" y="4722"/>
                </a:lnTo>
                <a:lnTo>
                  <a:pt x="5057" y="4627"/>
                </a:lnTo>
                <a:cubicBezTo>
                  <a:pt x="5059" y="4622"/>
                  <a:pt x="5064" y="4617"/>
                  <a:pt x="5070" y="4617"/>
                </a:cubicBezTo>
                <a:cubicBezTo>
                  <a:pt x="5076" y="4616"/>
                  <a:pt x="5082" y="4618"/>
                  <a:pt x="5086" y="4623"/>
                </a:cubicBezTo>
                <a:lnTo>
                  <a:pt x="5122" y="4675"/>
                </a:lnTo>
                <a:cubicBezTo>
                  <a:pt x="5123" y="4677"/>
                  <a:pt x="5124" y="4680"/>
                  <a:pt x="5124" y="4682"/>
                </a:cubicBezTo>
                <a:lnTo>
                  <a:pt x="5160" y="4954"/>
                </a:lnTo>
                <a:lnTo>
                  <a:pt x="5155" y="4945"/>
                </a:lnTo>
                <a:lnTo>
                  <a:pt x="5191" y="4977"/>
                </a:lnTo>
                <a:cubicBezTo>
                  <a:pt x="5198" y="4982"/>
                  <a:pt x="5198" y="4992"/>
                  <a:pt x="5192" y="4999"/>
                </a:cubicBezTo>
                <a:cubicBezTo>
                  <a:pt x="5187" y="5006"/>
                  <a:pt x="5176" y="5006"/>
                  <a:pt x="5170" y="5000"/>
                </a:cubicBezTo>
                <a:lnTo>
                  <a:pt x="5134" y="4968"/>
                </a:lnTo>
                <a:cubicBezTo>
                  <a:pt x="5131" y="4966"/>
                  <a:pt x="5129" y="4962"/>
                  <a:pt x="5129" y="4959"/>
                </a:cubicBezTo>
                <a:lnTo>
                  <a:pt x="5093" y="4687"/>
                </a:lnTo>
                <a:lnTo>
                  <a:pt x="5095" y="4694"/>
                </a:lnTo>
                <a:lnTo>
                  <a:pt x="5059" y="4642"/>
                </a:lnTo>
                <a:lnTo>
                  <a:pt x="5088" y="4638"/>
                </a:lnTo>
                <a:lnTo>
                  <a:pt x="5055" y="4735"/>
                </a:lnTo>
                <a:lnTo>
                  <a:pt x="5019" y="4815"/>
                </a:lnTo>
                <a:cubicBezTo>
                  <a:pt x="5016" y="4821"/>
                  <a:pt x="5011" y="4824"/>
                  <a:pt x="5004" y="4824"/>
                </a:cubicBezTo>
                <a:cubicBezTo>
                  <a:pt x="4998" y="4824"/>
                  <a:pt x="4992" y="4821"/>
                  <a:pt x="4990" y="4815"/>
                </a:cubicBezTo>
                <a:lnTo>
                  <a:pt x="4954" y="4735"/>
                </a:lnTo>
                <a:cubicBezTo>
                  <a:pt x="4953" y="4734"/>
                  <a:pt x="4953" y="4732"/>
                  <a:pt x="4953" y="4730"/>
                </a:cubicBezTo>
                <a:lnTo>
                  <a:pt x="4917" y="4438"/>
                </a:lnTo>
                <a:lnTo>
                  <a:pt x="4947" y="4443"/>
                </a:lnTo>
                <a:lnTo>
                  <a:pt x="4911" y="4519"/>
                </a:lnTo>
                <a:cubicBezTo>
                  <a:pt x="4908" y="4526"/>
                  <a:pt x="4900" y="4530"/>
                  <a:pt x="4893" y="4528"/>
                </a:cubicBezTo>
                <a:lnTo>
                  <a:pt x="4861" y="4520"/>
                </a:lnTo>
                <a:lnTo>
                  <a:pt x="4877" y="4514"/>
                </a:lnTo>
                <a:lnTo>
                  <a:pt x="4841" y="4562"/>
                </a:lnTo>
                <a:cubicBezTo>
                  <a:pt x="4838" y="4567"/>
                  <a:pt x="4832" y="4569"/>
                  <a:pt x="4827" y="4568"/>
                </a:cubicBezTo>
                <a:cubicBezTo>
                  <a:pt x="4821" y="4568"/>
                  <a:pt x="4816" y="4564"/>
                  <a:pt x="4814" y="4559"/>
                </a:cubicBezTo>
                <a:lnTo>
                  <a:pt x="4778" y="4475"/>
                </a:lnTo>
                <a:lnTo>
                  <a:pt x="4782" y="4480"/>
                </a:lnTo>
                <a:lnTo>
                  <a:pt x="4746" y="4448"/>
                </a:lnTo>
                <a:lnTo>
                  <a:pt x="4763" y="4451"/>
                </a:lnTo>
                <a:lnTo>
                  <a:pt x="4727" y="4467"/>
                </a:lnTo>
                <a:lnTo>
                  <a:pt x="4736" y="4458"/>
                </a:lnTo>
                <a:lnTo>
                  <a:pt x="4704" y="4550"/>
                </a:lnTo>
                <a:cubicBezTo>
                  <a:pt x="4702" y="4554"/>
                  <a:pt x="4699" y="4557"/>
                  <a:pt x="4695" y="4559"/>
                </a:cubicBezTo>
                <a:cubicBezTo>
                  <a:pt x="4691" y="4561"/>
                  <a:pt x="4686" y="4561"/>
                  <a:pt x="4682" y="4559"/>
                </a:cubicBezTo>
                <a:lnTo>
                  <a:pt x="4646" y="4543"/>
                </a:lnTo>
                <a:lnTo>
                  <a:pt x="4668" y="4533"/>
                </a:lnTo>
                <a:lnTo>
                  <a:pt x="4632" y="4653"/>
                </a:lnTo>
                <a:cubicBezTo>
                  <a:pt x="4630" y="4660"/>
                  <a:pt x="4623" y="4665"/>
                  <a:pt x="4616" y="4664"/>
                </a:cubicBezTo>
                <a:cubicBezTo>
                  <a:pt x="4609" y="4664"/>
                  <a:pt x="4603" y="4660"/>
                  <a:pt x="4601" y="4653"/>
                </a:cubicBezTo>
                <a:lnTo>
                  <a:pt x="4565" y="4521"/>
                </a:lnTo>
                <a:lnTo>
                  <a:pt x="4596" y="4520"/>
                </a:lnTo>
                <a:lnTo>
                  <a:pt x="4564" y="4664"/>
                </a:lnTo>
                <a:cubicBezTo>
                  <a:pt x="4563" y="4671"/>
                  <a:pt x="4557" y="4676"/>
                  <a:pt x="4550" y="4676"/>
                </a:cubicBezTo>
                <a:cubicBezTo>
                  <a:pt x="4543" y="4677"/>
                  <a:pt x="4536" y="4673"/>
                  <a:pt x="4534" y="4667"/>
                </a:cubicBezTo>
                <a:lnTo>
                  <a:pt x="4498" y="4584"/>
                </a:lnTo>
                <a:lnTo>
                  <a:pt x="4462" y="4516"/>
                </a:lnTo>
                <a:cubicBezTo>
                  <a:pt x="4462" y="4515"/>
                  <a:pt x="4461" y="4514"/>
                  <a:pt x="4461" y="4513"/>
                </a:cubicBezTo>
                <a:lnTo>
                  <a:pt x="4425" y="4384"/>
                </a:lnTo>
                <a:lnTo>
                  <a:pt x="4389" y="4232"/>
                </a:lnTo>
                <a:lnTo>
                  <a:pt x="4416" y="4240"/>
                </a:lnTo>
                <a:lnTo>
                  <a:pt x="4384" y="4272"/>
                </a:lnTo>
                <a:cubicBezTo>
                  <a:pt x="4380" y="4276"/>
                  <a:pt x="4374" y="4277"/>
                  <a:pt x="4368" y="4276"/>
                </a:cubicBezTo>
                <a:cubicBezTo>
                  <a:pt x="4363" y="4274"/>
                  <a:pt x="4358" y="4270"/>
                  <a:pt x="4357" y="4264"/>
                </a:cubicBezTo>
                <a:lnTo>
                  <a:pt x="4321" y="4124"/>
                </a:lnTo>
                <a:lnTo>
                  <a:pt x="4344" y="4134"/>
                </a:lnTo>
                <a:lnTo>
                  <a:pt x="4308" y="4154"/>
                </a:lnTo>
                <a:lnTo>
                  <a:pt x="4316" y="4143"/>
                </a:lnTo>
                <a:lnTo>
                  <a:pt x="4280" y="4351"/>
                </a:lnTo>
                <a:cubicBezTo>
                  <a:pt x="4279" y="4357"/>
                  <a:pt x="4274" y="4362"/>
                  <a:pt x="4268" y="4364"/>
                </a:cubicBezTo>
                <a:lnTo>
                  <a:pt x="4236" y="4372"/>
                </a:lnTo>
                <a:lnTo>
                  <a:pt x="4200" y="4380"/>
                </a:lnTo>
                <a:lnTo>
                  <a:pt x="4211" y="4370"/>
                </a:lnTo>
                <a:lnTo>
                  <a:pt x="4175" y="4462"/>
                </a:lnTo>
                <a:cubicBezTo>
                  <a:pt x="4174" y="4467"/>
                  <a:pt x="4170" y="4470"/>
                  <a:pt x="4166" y="4472"/>
                </a:cubicBezTo>
                <a:lnTo>
                  <a:pt x="4130" y="4484"/>
                </a:lnTo>
                <a:cubicBezTo>
                  <a:pt x="4122" y="4486"/>
                  <a:pt x="4114" y="4483"/>
                  <a:pt x="4111" y="4476"/>
                </a:cubicBezTo>
                <a:lnTo>
                  <a:pt x="4075" y="4412"/>
                </a:lnTo>
                <a:lnTo>
                  <a:pt x="4104" y="4408"/>
                </a:lnTo>
                <a:lnTo>
                  <a:pt x="4072" y="4560"/>
                </a:lnTo>
                <a:cubicBezTo>
                  <a:pt x="4072" y="4563"/>
                  <a:pt x="4070" y="4565"/>
                  <a:pt x="4068" y="4567"/>
                </a:cubicBezTo>
                <a:lnTo>
                  <a:pt x="4032" y="4607"/>
                </a:lnTo>
                <a:cubicBezTo>
                  <a:pt x="4028" y="4612"/>
                  <a:pt x="4021" y="4614"/>
                  <a:pt x="4015" y="4612"/>
                </a:cubicBezTo>
                <a:lnTo>
                  <a:pt x="3979" y="4600"/>
                </a:lnTo>
                <a:lnTo>
                  <a:pt x="3994" y="4597"/>
                </a:lnTo>
                <a:lnTo>
                  <a:pt x="3958" y="4625"/>
                </a:lnTo>
                <a:lnTo>
                  <a:pt x="3964" y="4616"/>
                </a:lnTo>
                <a:lnTo>
                  <a:pt x="3932" y="4740"/>
                </a:lnTo>
                <a:cubicBezTo>
                  <a:pt x="3930" y="4747"/>
                  <a:pt x="3925" y="4752"/>
                  <a:pt x="3918" y="4752"/>
                </a:cubicBezTo>
                <a:cubicBezTo>
                  <a:pt x="3911" y="4753"/>
                  <a:pt x="3905" y="4749"/>
                  <a:pt x="3902" y="4743"/>
                </a:cubicBezTo>
                <a:lnTo>
                  <a:pt x="3866" y="4663"/>
                </a:lnTo>
                <a:lnTo>
                  <a:pt x="3894" y="4665"/>
                </a:lnTo>
                <a:lnTo>
                  <a:pt x="3858" y="4725"/>
                </a:lnTo>
                <a:lnTo>
                  <a:pt x="3860" y="4721"/>
                </a:lnTo>
                <a:lnTo>
                  <a:pt x="3824" y="4853"/>
                </a:lnTo>
                <a:cubicBezTo>
                  <a:pt x="3823" y="4856"/>
                  <a:pt x="3821" y="4859"/>
                  <a:pt x="3818" y="4861"/>
                </a:cubicBezTo>
                <a:lnTo>
                  <a:pt x="3782" y="4889"/>
                </a:lnTo>
                <a:cubicBezTo>
                  <a:pt x="3775" y="4894"/>
                  <a:pt x="3765" y="4893"/>
                  <a:pt x="3760" y="4886"/>
                </a:cubicBezTo>
                <a:lnTo>
                  <a:pt x="3728" y="4846"/>
                </a:lnTo>
                <a:cubicBezTo>
                  <a:pt x="3727" y="4845"/>
                  <a:pt x="3726" y="4843"/>
                  <a:pt x="3725" y="4840"/>
                </a:cubicBezTo>
                <a:lnTo>
                  <a:pt x="3689" y="4700"/>
                </a:lnTo>
                <a:lnTo>
                  <a:pt x="3718" y="4705"/>
                </a:lnTo>
                <a:lnTo>
                  <a:pt x="3682" y="4761"/>
                </a:lnTo>
                <a:cubicBezTo>
                  <a:pt x="3679" y="4766"/>
                  <a:pt x="3674" y="4768"/>
                  <a:pt x="3668" y="4768"/>
                </a:cubicBezTo>
                <a:lnTo>
                  <a:pt x="3632" y="4768"/>
                </a:lnTo>
                <a:lnTo>
                  <a:pt x="3646" y="4761"/>
                </a:lnTo>
                <a:lnTo>
                  <a:pt x="3614" y="4809"/>
                </a:lnTo>
                <a:lnTo>
                  <a:pt x="3578" y="4869"/>
                </a:lnTo>
                <a:lnTo>
                  <a:pt x="3580" y="4866"/>
                </a:lnTo>
                <a:lnTo>
                  <a:pt x="3544" y="4970"/>
                </a:lnTo>
                <a:cubicBezTo>
                  <a:pt x="3542" y="4976"/>
                  <a:pt x="3536" y="4980"/>
                  <a:pt x="3530" y="4980"/>
                </a:cubicBezTo>
                <a:lnTo>
                  <a:pt x="3494" y="4984"/>
                </a:lnTo>
                <a:cubicBezTo>
                  <a:pt x="3486" y="4985"/>
                  <a:pt x="3478" y="4980"/>
                  <a:pt x="3477" y="4972"/>
                </a:cubicBezTo>
                <a:lnTo>
                  <a:pt x="3441" y="4796"/>
                </a:lnTo>
                <a:lnTo>
                  <a:pt x="3468" y="4803"/>
                </a:lnTo>
                <a:lnTo>
                  <a:pt x="3436" y="4839"/>
                </a:lnTo>
                <a:cubicBezTo>
                  <a:pt x="3432" y="4844"/>
                  <a:pt x="3426" y="4846"/>
                  <a:pt x="3420" y="4844"/>
                </a:cubicBezTo>
                <a:cubicBezTo>
                  <a:pt x="3414" y="4842"/>
                  <a:pt x="3410" y="4838"/>
                  <a:pt x="3409" y="4832"/>
                </a:cubicBezTo>
                <a:lnTo>
                  <a:pt x="3373" y="4648"/>
                </a:lnTo>
                <a:lnTo>
                  <a:pt x="3398" y="4657"/>
                </a:lnTo>
                <a:lnTo>
                  <a:pt x="3362" y="4685"/>
                </a:lnTo>
                <a:cubicBezTo>
                  <a:pt x="3362" y="4686"/>
                  <a:pt x="3361" y="4686"/>
                  <a:pt x="3360" y="4686"/>
                </a:cubicBezTo>
                <a:lnTo>
                  <a:pt x="3324" y="4706"/>
                </a:lnTo>
                <a:lnTo>
                  <a:pt x="3328" y="4703"/>
                </a:lnTo>
                <a:lnTo>
                  <a:pt x="3296" y="4739"/>
                </a:lnTo>
                <a:cubicBezTo>
                  <a:pt x="3295" y="4741"/>
                  <a:pt x="3292" y="4743"/>
                  <a:pt x="3290" y="4744"/>
                </a:cubicBezTo>
                <a:lnTo>
                  <a:pt x="3254" y="4756"/>
                </a:lnTo>
                <a:cubicBezTo>
                  <a:pt x="3249" y="4757"/>
                  <a:pt x="3245" y="4757"/>
                  <a:pt x="3241" y="4755"/>
                </a:cubicBezTo>
                <a:cubicBezTo>
                  <a:pt x="3237" y="4752"/>
                  <a:pt x="3234" y="4749"/>
                  <a:pt x="3233" y="4745"/>
                </a:cubicBezTo>
                <a:lnTo>
                  <a:pt x="3197" y="4609"/>
                </a:lnTo>
                <a:lnTo>
                  <a:pt x="3198" y="4611"/>
                </a:lnTo>
                <a:lnTo>
                  <a:pt x="3163" y="4537"/>
                </a:lnTo>
                <a:lnTo>
                  <a:pt x="3126" y="4480"/>
                </a:lnTo>
                <a:lnTo>
                  <a:pt x="3094" y="4416"/>
                </a:lnTo>
                <a:lnTo>
                  <a:pt x="3098" y="4420"/>
                </a:lnTo>
                <a:lnTo>
                  <a:pt x="3062" y="4388"/>
                </a:lnTo>
                <a:cubicBezTo>
                  <a:pt x="3059" y="4386"/>
                  <a:pt x="3057" y="4383"/>
                  <a:pt x="3057" y="4379"/>
                </a:cubicBezTo>
                <a:lnTo>
                  <a:pt x="3021" y="4175"/>
                </a:lnTo>
                <a:lnTo>
                  <a:pt x="3023" y="4181"/>
                </a:lnTo>
                <a:lnTo>
                  <a:pt x="2987" y="4121"/>
                </a:lnTo>
                <a:cubicBezTo>
                  <a:pt x="2986" y="4119"/>
                  <a:pt x="2985" y="4118"/>
                  <a:pt x="2985" y="4117"/>
                </a:cubicBezTo>
                <a:lnTo>
                  <a:pt x="2953" y="4004"/>
                </a:lnTo>
                <a:lnTo>
                  <a:pt x="2917" y="3820"/>
                </a:lnTo>
                <a:lnTo>
                  <a:pt x="2940" y="3830"/>
                </a:lnTo>
                <a:lnTo>
                  <a:pt x="2904" y="3850"/>
                </a:lnTo>
                <a:lnTo>
                  <a:pt x="2912" y="3841"/>
                </a:lnTo>
                <a:lnTo>
                  <a:pt x="2876" y="3956"/>
                </a:lnTo>
                <a:lnTo>
                  <a:pt x="2840" y="4132"/>
                </a:lnTo>
                <a:lnTo>
                  <a:pt x="2808" y="4292"/>
                </a:lnTo>
                <a:cubicBezTo>
                  <a:pt x="2807" y="4296"/>
                  <a:pt x="2805" y="4299"/>
                  <a:pt x="2801" y="4302"/>
                </a:cubicBezTo>
                <a:lnTo>
                  <a:pt x="2766" y="4325"/>
                </a:lnTo>
                <a:lnTo>
                  <a:pt x="2730" y="4353"/>
                </a:lnTo>
                <a:cubicBezTo>
                  <a:pt x="2729" y="4354"/>
                  <a:pt x="2728" y="4355"/>
                  <a:pt x="2727" y="4355"/>
                </a:cubicBezTo>
                <a:lnTo>
                  <a:pt x="2691" y="4371"/>
                </a:lnTo>
                <a:cubicBezTo>
                  <a:pt x="2686" y="4373"/>
                  <a:pt x="2681" y="4373"/>
                  <a:pt x="2677" y="4371"/>
                </a:cubicBezTo>
                <a:cubicBezTo>
                  <a:pt x="2673" y="4368"/>
                  <a:pt x="2670" y="4364"/>
                  <a:pt x="2669" y="4359"/>
                </a:cubicBezTo>
                <a:lnTo>
                  <a:pt x="2633" y="4167"/>
                </a:lnTo>
                <a:lnTo>
                  <a:pt x="2662" y="4173"/>
                </a:lnTo>
                <a:lnTo>
                  <a:pt x="2630" y="4221"/>
                </a:lnTo>
                <a:cubicBezTo>
                  <a:pt x="2626" y="4226"/>
                  <a:pt x="2621" y="4229"/>
                  <a:pt x="2615" y="4228"/>
                </a:cubicBezTo>
                <a:cubicBezTo>
                  <a:pt x="2609" y="4228"/>
                  <a:pt x="2604" y="4224"/>
                  <a:pt x="2601" y="4218"/>
                </a:cubicBezTo>
                <a:lnTo>
                  <a:pt x="2565" y="4122"/>
                </a:lnTo>
                <a:cubicBezTo>
                  <a:pt x="2565" y="4121"/>
                  <a:pt x="2565" y="4120"/>
                  <a:pt x="2565" y="4120"/>
                </a:cubicBezTo>
                <a:lnTo>
                  <a:pt x="2529" y="3936"/>
                </a:lnTo>
                <a:lnTo>
                  <a:pt x="2548" y="3948"/>
                </a:lnTo>
                <a:lnTo>
                  <a:pt x="2512" y="3956"/>
                </a:lnTo>
                <a:lnTo>
                  <a:pt x="2522" y="3949"/>
                </a:lnTo>
                <a:lnTo>
                  <a:pt x="2490" y="4001"/>
                </a:lnTo>
                <a:cubicBezTo>
                  <a:pt x="2487" y="4007"/>
                  <a:pt x="2480" y="4009"/>
                  <a:pt x="2473" y="4008"/>
                </a:cubicBezTo>
                <a:cubicBezTo>
                  <a:pt x="2467" y="4007"/>
                  <a:pt x="2462" y="4002"/>
                  <a:pt x="2461" y="3995"/>
                </a:cubicBezTo>
                <a:lnTo>
                  <a:pt x="2425" y="3787"/>
                </a:lnTo>
                <a:lnTo>
                  <a:pt x="2435" y="3800"/>
                </a:lnTo>
                <a:lnTo>
                  <a:pt x="2399" y="3788"/>
                </a:lnTo>
                <a:lnTo>
                  <a:pt x="2420" y="3776"/>
                </a:lnTo>
                <a:lnTo>
                  <a:pt x="2384" y="3940"/>
                </a:lnTo>
                <a:cubicBezTo>
                  <a:pt x="2382" y="3947"/>
                  <a:pt x="2376" y="3952"/>
                  <a:pt x="2369" y="3952"/>
                </a:cubicBezTo>
                <a:cubicBezTo>
                  <a:pt x="2361" y="3953"/>
                  <a:pt x="2355" y="3947"/>
                  <a:pt x="2353" y="3940"/>
                </a:cubicBezTo>
                <a:lnTo>
                  <a:pt x="2317" y="3788"/>
                </a:lnTo>
                <a:lnTo>
                  <a:pt x="2345" y="3794"/>
                </a:lnTo>
                <a:lnTo>
                  <a:pt x="2313" y="3834"/>
                </a:lnTo>
                <a:cubicBezTo>
                  <a:pt x="2310" y="3839"/>
                  <a:pt x="2304" y="3841"/>
                  <a:pt x="2299" y="3840"/>
                </a:cubicBezTo>
                <a:lnTo>
                  <a:pt x="2263" y="3836"/>
                </a:lnTo>
                <a:cubicBezTo>
                  <a:pt x="2255" y="3836"/>
                  <a:pt x="2250" y="3830"/>
                  <a:pt x="2249" y="3823"/>
                </a:cubicBezTo>
                <a:lnTo>
                  <a:pt x="2213" y="3547"/>
                </a:lnTo>
                <a:lnTo>
                  <a:pt x="2222" y="3559"/>
                </a:lnTo>
                <a:lnTo>
                  <a:pt x="2186" y="3543"/>
                </a:lnTo>
                <a:lnTo>
                  <a:pt x="2208" y="3530"/>
                </a:lnTo>
                <a:lnTo>
                  <a:pt x="2176" y="3854"/>
                </a:lnTo>
                <a:cubicBezTo>
                  <a:pt x="2176" y="3857"/>
                  <a:pt x="2175" y="3860"/>
                  <a:pt x="2173" y="3862"/>
                </a:cubicBezTo>
                <a:lnTo>
                  <a:pt x="2137" y="3910"/>
                </a:lnTo>
                <a:cubicBezTo>
                  <a:pt x="2136" y="3912"/>
                  <a:pt x="2133" y="3914"/>
                  <a:pt x="2131" y="3915"/>
                </a:cubicBezTo>
                <a:lnTo>
                  <a:pt x="2095" y="3931"/>
                </a:lnTo>
                <a:cubicBezTo>
                  <a:pt x="2089" y="3934"/>
                  <a:pt x="2082" y="3932"/>
                  <a:pt x="2077" y="3928"/>
                </a:cubicBezTo>
                <a:lnTo>
                  <a:pt x="2041" y="3892"/>
                </a:lnTo>
                <a:cubicBezTo>
                  <a:pt x="2040" y="3890"/>
                  <a:pt x="2038" y="3888"/>
                  <a:pt x="2037" y="3886"/>
                </a:cubicBezTo>
                <a:lnTo>
                  <a:pt x="2002" y="3791"/>
                </a:lnTo>
                <a:lnTo>
                  <a:pt x="1970" y="3719"/>
                </a:lnTo>
                <a:cubicBezTo>
                  <a:pt x="1969" y="3717"/>
                  <a:pt x="1969" y="3715"/>
                  <a:pt x="1968" y="3713"/>
                </a:cubicBezTo>
                <a:lnTo>
                  <a:pt x="1933" y="2886"/>
                </a:lnTo>
                <a:lnTo>
                  <a:pt x="1896" y="2369"/>
                </a:lnTo>
                <a:lnTo>
                  <a:pt x="1861" y="1574"/>
                </a:lnTo>
                <a:lnTo>
                  <a:pt x="1829" y="1135"/>
                </a:lnTo>
                <a:lnTo>
                  <a:pt x="1793" y="858"/>
                </a:lnTo>
                <a:lnTo>
                  <a:pt x="1757" y="546"/>
                </a:lnTo>
                <a:lnTo>
                  <a:pt x="1788" y="549"/>
                </a:lnTo>
                <a:lnTo>
                  <a:pt x="1752" y="685"/>
                </a:lnTo>
                <a:lnTo>
                  <a:pt x="1752" y="681"/>
                </a:lnTo>
                <a:lnTo>
                  <a:pt x="1716" y="1242"/>
                </a:lnTo>
                <a:lnTo>
                  <a:pt x="1684" y="1674"/>
                </a:lnTo>
                <a:cubicBezTo>
                  <a:pt x="1684" y="1682"/>
                  <a:pt x="1678" y="1688"/>
                  <a:pt x="1670" y="1688"/>
                </a:cubicBezTo>
                <a:cubicBezTo>
                  <a:pt x="1662" y="1689"/>
                  <a:pt x="1655" y="1684"/>
                  <a:pt x="1653" y="1676"/>
                </a:cubicBezTo>
                <a:lnTo>
                  <a:pt x="1617" y="1524"/>
                </a:lnTo>
                <a:lnTo>
                  <a:pt x="1581" y="1348"/>
                </a:lnTo>
                <a:lnTo>
                  <a:pt x="1582" y="1351"/>
                </a:lnTo>
                <a:lnTo>
                  <a:pt x="1546" y="1263"/>
                </a:lnTo>
                <a:cubicBezTo>
                  <a:pt x="1545" y="1261"/>
                  <a:pt x="1545" y="1260"/>
                  <a:pt x="1545" y="1259"/>
                </a:cubicBezTo>
                <a:lnTo>
                  <a:pt x="1513" y="1082"/>
                </a:lnTo>
                <a:lnTo>
                  <a:pt x="1477" y="630"/>
                </a:lnTo>
                <a:lnTo>
                  <a:pt x="1505" y="639"/>
                </a:lnTo>
                <a:lnTo>
                  <a:pt x="1469" y="683"/>
                </a:lnTo>
                <a:cubicBezTo>
                  <a:pt x="1465" y="688"/>
                  <a:pt x="1458" y="690"/>
                  <a:pt x="1452" y="688"/>
                </a:cubicBezTo>
                <a:cubicBezTo>
                  <a:pt x="1446" y="686"/>
                  <a:pt x="1442" y="681"/>
                  <a:pt x="1441" y="675"/>
                </a:cubicBezTo>
                <a:lnTo>
                  <a:pt x="1405" y="419"/>
                </a:lnTo>
                <a:lnTo>
                  <a:pt x="1369" y="203"/>
                </a:lnTo>
                <a:lnTo>
                  <a:pt x="1337" y="19"/>
                </a:lnTo>
                <a:lnTo>
                  <a:pt x="1367" y="24"/>
                </a:lnTo>
                <a:lnTo>
                  <a:pt x="1331" y="96"/>
                </a:lnTo>
                <a:lnTo>
                  <a:pt x="1332" y="91"/>
                </a:lnTo>
                <a:lnTo>
                  <a:pt x="1296" y="299"/>
                </a:lnTo>
                <a:cubicBezTo>
                  <a:pt x="1296" y="301"/>
                  <a:pt x="1295" y="302"/>
                  <a:pt x="1295" y="304"/>
                </a:cubicBezTo>
                <a:lnTo>
                  <a:pt x="1259" y="376"/>
                </a:lnTo>
                <a:lnTo>
                  <a:pt x="1260" y="373"/>
                </a:lnTo>
                <a:lnTo>
                  <a:pt x="1228" y="481"/>
                </a:lnTo>
                <a:cubicBezTo>
                  <a:pt x="1226" y="488"/>
                  <a:pt x="1220" y="492"/>
                  <a:pt x="1212" y="492"/>
                </a:cubicBezTo>
                <a:cubicBezTo>
                  <a:pt x="1205" y="492"/>
                  <a:pt x="1199" y="488"/>
                  <a:pt x="1197" y="481"/>
                </a:cubicBezTo>
                <a:lnTo>
                  <a:pt x="1161" y="357"/>
                </a:lnTo>
                <a:lnTo>
                  <a:pt x="1192" y="355"/>
                </a:lnTo>
                <a:lnTo>
                  <a:pt x="1156" y="600"/>
                </a:lnTo>
                <a:lnTo>
                  <a:pt x="1120" y="756"/>
                </a:lnTo>
                <a:cubicBezTo>
                  <a:pt x="1118" y="764"/>
                  <a:pt x="1111" y="769"/>
                  <a:pt x="1103" y="768"/>
                </a:cubicBezTo>
                <a:lnTo>
                  <a:pt x="1067" y="764"/>
                </a:lnTo>
                <a:lnTo>
                  <a:pt x="1084" y="754"/>
                </a:lnTo>
                <a:lnTo>
                  <a:pt x="1052" y="842"/>
                </a:lnTo>
                <a:cubicBezTo>
                  <a:pt x="1050" y="847"/>
                  <a:pt x="1046" y="850"/>
                  <a:pt x="1042" y="852"/>
                </a:cubicBezTo>
                <a:lnTo>
                  <a:pt x="1006" y="864"/>
                </a:lnTo>
                <a:lnTo>
                  <a:pt x="1015" y="855"/>
                </a:lnTo>
                <a:lnTo>
                  <a:pt x="979" y="935"/>
                </a:lnTo>
                <a:cubicBezTo>
                  <a:pt x="977" y="940"/>
                  <a:pt x="973" y="943"/>
                  <a:pt x="968" y="944"/>
                </a:cubicBezTo>
                <a:cubicBezTo>
                  <a:pt x="963" y="945"/>
                  <a:pt x="958" y="944"/>
                  <a:pt x="954" y="940"/>
                </a:cubicBezTo>
                <a:lnTo>
                  <a:pt x="918" y="908"/>
                </a:lnTo>
                <a:lnTo>
                  <a:pt x="943" y="903"/>
                </a:lnTo>
                <a:lnTo>
                  <a:pt x="911" y="971"/>
                </a:lnTo>
                <a:lnTo>
                  <a:pt x="875" y="1051"/>
                </a:lnTo>
                <a:lnTo>
                  <a:pt x="876" y="1048"/>
                </a:lnTo>
                <a:lnTo>
                  <a:pt x="840" y="1189"/>
                </a:lnTo>
                <a:lnTo>
                  <a:pt x="804" y="1305"/>
                </a:lnTo>
                <a:cubicBezTo>
                  <a:pt x="803" y="1308"/>
                  <a:pt x="801" y="1310"/>
                  <a:pt x="799" y="1312"/>
                </a:cubicBezTo>
                <a:lnTo>
                  <a:pt x="763" y="1344"/>
                </a:lnTo>
                <a:lnTo>
                  <a:pt x="768" y="1337"/>
                </a:lnTo>
                <a:lnTo>
                  <a:pt x="736" y="1445"/>
                </a:lnTo>
                <a:cubicBezTo>
                  <a:pt x="734" y="1452"/>
                  <a:pt x="728" y="1456"/>
                  <a:pt x="721" y="1456"/>
                </a:cubicBezTo>
                <a:cubicBezTo>
                  <a:pt x="714" y="1457"/>
                  <a:pt x="708" y="1453"/>
                  <a:pt x="705" y="1446"/>
                </a:cubicBezTo>
                <a:lnTo>
                  <a:pt x="669" y="1350"/>
                </a:lnTo>
                <a:lnTo>
                  <a:pt x="675" y="1357"/>
                </a:lnTo>
                <a:lnTo>
                  <a:pt x="639" y="1329"/>
                </a:lnTo>
                <a:lnTo>
                  <a:pt x="664" y="1322"/>
                </a:lnTo>
                <a:lnTo>
                  <a:pt x="627" y="1423"/>
                </a:lnTo>
                <a:lnTo>
                  <a:pt x="595" y="1499"/>
                </a:lnTo>
                <a:cubicBezTo>
                  <a:pt x="593" y="1504"/>
                  <a:pt x="587" y="1508"/>
                  <a:pt x="581" y="1508"/>
                </a:cubicBezTo>
                <a:cubicBezTo>
                  <a:pt x="575" y="1509"/>
                  <a:pt x="569" y="1505"/>
                  <a:pt x="566" y="1499"/>
                </a:cubicBezTo>
                <a:lnTo>
                  <a:pt x="530" y="1423"/>
                </a:lnTo>
                <a:lnTo>
                  <a:pt x="560" y="1421"/>
                </a:lnTo>
                <a:lnTo>
                  <a:pt x="524" y="1533"/>
                </a:lnTo>
                <a:cubicBezTo>
                  <a:pt x="521" y="1540"/>
                  <a:pt x="515" y="1545"/>
                  <a:pt x="508" y="1544"/>
                </a:cubicBezTo>
                <a:cubicBezTo>
                  <a:pt x="500" y="1544"/>
                  <a:pt x="494" y="1539"/>
                  <a:pt x="493" y="1532"/>
                </a:cubicBezTo>
                <a:lnTo>
                  <a:pt x="457" y="1359"/>
                </a:lnTo>
                <a:lnTo>
                  <a:pt x="421" y="1137"/>
                </a:lnTo>
                <a:lnTo>
                  <a:pt x="389" y="1017"/>
                </a:lnTo>
                <a:lnTo>
                  <a:pt x="390" y="1020"/>
                </a:lnTo>
                <a:lnTo>
                  <a:pt x="354" y="948"/>
                </a:lnTo>
                <a:lnTo>
                  <a:pt x="384" y="943"/>
                </a:lnTo>
                <a:lnTo>
                  <a:pt x="348" y="1175"/>
                </a:lnTo>
                <a:cubicBezTo>
                  <a:pt x="348" y="1178"/>
                  <a:pt x="347" y="1180"/>
                  <a:pt x="345" y="1183"/>
                </a:cubicBezTo>
                <a:lnTo>
                  <a:pt x="309" y="1227"/>
                </a:lnTo>
                <a:cubicBezTo>
                  <a:pt x="307" y="1229"/>
                  <a:pt x="305" y="1230"/>
                  <a:pt x="303" y="1231"/>
                </a:cubicBezTo>
                <a:lnTo>
                  <a:pt x="267" y="1247"/>
                </a:lnTo>
                <a:cubicBezTo>
                  <a:pt x="263" y="1249"/>
                  <a:pt x="258" y="1249"/>
                  <a:pt x="254" y="1247"/>
                </a:cubicBezTo>
                <a:cubicBezTo>
                  <a:pt x="249" y="1245"/>
                  <a:pt x="246" y="1241"/>
                  <a:pt x="245" y="1236"/>
                </a:cubicBezTo>
                <a:lnTo>
                  <a:pt x="214" y="1114"/>
                </a:lnTo>
                <a:lnTo>
                  <a:pt x="177" y="1022"/>
                </a:lnTo>
                <a:lnTo>
                  <a:pt x="141" y="922"/>
                </a:lnTo>
                <a:cubicBezTo>
                  <a:pt x="141" y="921"/>
                  <a:pt x="141" y="920"/>
                  <a:pt x="141" y="919"/>
                </a:cubicBezTo>
                <a:lnTo>
                  <a:pt x="105" y="699"/>
                </a:lnTo>
                <a:lnTo>
                  <a:pt x="135" y="702"/>
                </a:lnTo>
                <a:lnTo>
                  <a:pt x="103" y="782"/>
                </a:lnTo>
                <a:cubicBezTo>
                  <a:pt x="101" y="788"/>
                  <a:pt x="95" y="792"/>
                  <a:pt x="89" y="792"/>
                </a:cubicBezTo>
                <a:cubicBezTo>
                  <a:pt x="83" y="793"/>
                  <a:pt x="77" y="789"/>
                  <a:pt x="74" y="783"/>
                </a:cubicBezTo>
                <a:lnTo>
                  <a:pt x="38" y="707"/>
                </a:lnTo>
                <a:lnTo>
                  <a:pt x="68" y="702"/>
                </a:lnTo>
                <a:lnTo>
                  <a:pt x="32" y="1010"/>
                </a:lnTo>
                <a:cubicBezTo>
                  <a:pt x="31" y="1019"/>
                  <a:pt x="23" y="1025"/>
                  <a:pt x="15" y="1024"/>
                </a:cubicBezTo>
                <a:cubicBezTo>
                  <a:pt x="6" y="1023"/>
                  <a:pt x="0" y="1015"/>
                  <a:pt x="1" y="1007"/>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8" name="Freeform 15"/>
          <p:cNvSpPr>
            <a:spLocks/>
          </p:cNvSpPr>
          <p:nvPr/>
        </p:nvSpPr>
        <p:spPr bwMode="auto">
          <a:xfrm>
            <a:off x="2930526" y="1270000"/>
            <a:ext cx="1730375" cy="2301875"/>
          </a:xfrm>
          <a:custGeom>
            <a:avLst/>
            <a:gdLst>
              <a:gd name="T0" fmla="*/ 239 w 7059"/>
              <a:gd name="T1" fmla="*/ 1244 h 9401"/>
              <a:gd name="T2" fmla="*/ 453 w 7059"/>
              <a:gd name="T3" fmla="*/ 2480 h 9401"/>
              <a:gd name="T4" fmla="*/ 648 w 7059"/>
              <a:gd name="T5" fmla="*/ 3445 h 9401"/>
              <a:gd name="T6" fmla="*/ 873 w 7059"/>
              <a:gd name="T7" fmla="*/ 4129 h 9401"/>
              <a:gd name="T8" fmla="*/ 1090 w 7059"/>
              <a:gd name="T9" fmla="*/ 3823 h 9401"/>
              <a:gd name="T10" fmla="*/ 1302 w 7059"/>
              <a:gd name="T11" fmla="*/ 7426 h 9401"/>
              <a:gd name="T12" fmla="*/ 1563 w 7059"/>
              <a:gd name="T13" fmla="*/ 7397 h 9401"/>
              <a:gd name="T14" fmla="*/ 1827 w 7059"/>
              <a:gd name="T15" fmla="*/ 6334 h 9401"/>
              <a:gd name="T16" fmla="*/ 2089 w 7059"/>
              <a:gd name="T17" fmla="*/ 5184 h 9401"/>
              <a:gd name="T18" fmla="*/ 2250 w 7059"/>
              <a:gd name="T19" fmla="*/ 6083 h 9401"/>
              <a:gd name="T20" fmla="*/ 2487 w 7059"/>
              <a:gd name="T21" fmla="*/ 6917 h 9401"/>
              <a:gd name="T22" fmla="*/ 2688 w 7059"/>
              <a:gd name="T23" fmla="*/ 6481 h 9401"/>
              <a:gd name="T24" fmla="*/ 2882 w 7059"/>
              <a:gd name="T25" fmla="*/ 6391 h 9401"/>
              <a:gd name="T26" fmla="*/ 3090 w 7059"/>
              <a:gd name="T27" fmla="*/ 6323 h 9401"/>
              <a:gd name="T28" fmla="*/ 3302 w 7059"/>
              <a:gd name="T29" fmla="*/ 6014 h 9401"/>
              <a:gd name="T30" fmla="*/ 3481 w 7059"/>
              <a:gd name="T31" fmla="*/ 6523 h 9401"/>
              <a:gd name="T32" fmla="*/ 3753 w 7059"/>
              <a:gd name="T33" fmla="*/ 7307 h 9401"/>
              <a:gd name="T34" fmla="*/ 4006 w 7059"/>
              <a:gd name="T35" fmla="*/ 7098 h 9401"/>
              <a:gd name="T36" fmla="*/ 4287 w 7059"/>
              <a:gd name="T37" fmla="*/ 6530 h 9401"/>
              <a:gd name="T38" fmla="*/ 4493 w 7059"/>
              <a:gd name="T39" fmla="*/ 6857 h 9401"/>
              <a:gd name="T40" fmla="*/ 4707 w 7059"/>
              <a:gd name="T41" fmla="*/ 7945 h 9401"/>
              <a:gd name="T42" fmla="*/ 4986 w 7059"/>
              <a:gd name="T43" fmla="*/ 8377 h 9401"/>
              <a:gd name="T44" fmla="*/ 5164 w 7059"/>
              <a:gd name="T45" fmla="*/ 8012 h 9401"/>
              <a:gd name="T46" fmla="*/ 5426 w 7059"/>
              <a:gd name="T47" fmla="*/ 8548 h 9401"/>
              <a:gd name="T48" fmla="*/ 5618 w 7059"/>
              <a:gd name="T49" fmla="*/ 9379 h 9401"/>
              <a:gd name="T50" fmla="*/ 5851 w 7059"/>
              <a:gd name="T51" fmla="*/ 8209 h 9401"/>
              <a:gd name="T52" fmla="*/ 6055 w 7059"/>
              <a:gd name="T53" fmla="*/ 7809 h 9401"/>
              <a:gd name="T54" fmla="*/ 6291 w 7059"/>
              <a:gd name="T55" fmla="*/ 8293 h 9401"/>
              <a:gd name="T56" fmla="*/ 6502 w 7059"/>
              <a:gd name="T57" fmla="*/ 8690 h 9401"/>
              <a:gd name="T58" fmla="*/ 6710 w 7059"/>
              <a:gd name="T59" fmla="*/ 8552 h 9401"/>
              <a:gd name="T60" fmla="*/ 6945 w 7059"/>
              <a:gd name="T61" fmla="*/ 8054 h 9401"/>
              <a:gd name="T62" fmla="*/ 6973 w 7059"/>
              <a:gd name="T63" fmla="*/ 8120 h 9401"/>
              <a:gd name="T64" fmla="*/ 6773 w 7059"/>
              <a:gd name="T65" fmla="*/ 8445 h 9401"/>
              <a:gd name="T66" fmla="*/ 6543 w 7059"/>
              <a:gd name="T67" fmla="*/ 8675 h 9401"/>
              <a:gd name="T68" fmla="*/ 6350 w 7059"/>
              <a:gd name="T69" fmla="*/ 8271 h 9401"/>
              <a:gd name="T70" fmla="*/ 6095 w 7059"/>
              <a:gd name="T71" fmla="*/ 7928 h 9401"/>
              <a:gd name="T72" fmla="*/ 5880 w 7059"/>
              <a:gd name="T73" fmla="*/ 8440 h 9401"/>
              <a:gd name="T74" fmla="*/ 5721 w 7059"/>
              <a:gd name="T75" fmla="*/ 9148 h 9401"/>
              <a:gd name="T76" fmla="*/ 5478 w 7059"/>
              <a:gd name="T77" fmla="*/ 9051 h 9401"/>
              <a:gd name="T78" fmla="*/ 5198 w 7059"/>
              <a:gd name="T79" fmla="*/ 7968 h 9401"/>
              <a:gd name="T80" fmla="*/ 5029 w 7059"/>
              <a:gd name="T81" fmla="*/ 8066 h 9401"/>
              <a:gd name="T82" fmla="*/ 4773 w 7059"/>
              <a:gd name="T83" fmla="*/ 7888 h 9401"/>
              <a:gd name="T84" fmla="*/ 4534 w 7059"/>
              <a:gd name="T85" fmla="*/ 7095 h 9401"/>
              <a:gd name="T86" fmla="*/ 4322 w 7059"/>
              <a:gd name="T87" fmla="*/ 6704 h 9401"/>
              <a:gd name="T88" fmla="*/ 4105 w 7059"/>
              <a:gd name="T89" fmla="*/ 6699 h 9401"/>
              <a:gd name="T90" fmla="*/ 3807 w 7059"/>
              <a:gd name="T91" fmla="*/ 7992 h 9401"/>
              <a:gd name="T92" fmla="*/ 3545 w 7059"/>
              <a:gd name="T93" fmla="*/ 6486 h 9401"/>
              <a:gd name="T94" fmla="*/ 3338 w 7059"/>
              <a:gd name="T95" fmla="*/ 6326 h 9401"/>
              <a:gd name="T96" fmla="*/ 3152 w 7059"/>
              <a:gd name="T97" fmla="*/ 6240 h 9401"/>
              <a:gd name="T98" fmla="*/ 2914 w 7059"/>
              <a:gd name="T99" fmla="*/ 6320 h 9401"/>
              <a:gd name="T100" fmla="*/ 2709 w 7059"/>
              <a:gd name="T101" fmla="*/ 6735 h 9401"/>
              <a:gd name="T102" fmla="*/ 2533 w 7059"/>
              <a:gd name="T103" fmla="*/ 7043 h 9401"/>
              <a:gd name="T104" fmla="*/ 2282 w 7059"/>
              <a:gd name="T105" fmla="*/ 5746 h 9401"/>
              <a:gd name="T106" fmla="*/ 2123 w 7059"/>
              <a:gd name="T107" fmla="*/ 5428 h 9401"/>
              <a:gd name="T108" fmla="*/ 1893 w 7059"/>
              <a:gd name="T109" fmla="*/ 6267 h 9401"/>
              <a:gd name="T110" fmla="*/ 1618 w 7059"/>
              <a:gd name="T111" fmla="*/ 7840 h 9401"/>
              <a:gd name="T112" fmla="*/ 1401 w 7059"/>
              <a:gd name="T113" fmla="*/ 6678 h 9401"/>
              <a:gd name="T114" fmla="*/ 1125 w 7059"/>
              <a:gd name="T115" fmla="*/ 5425 h 9401"/>
              <a:gd name="T116" fmla="*/ 909 w 7059"/>
              <a:gd name="T117" fmla="*/ 4289 h 9401"/>
              <a:gd name="T118" fmla="*/ 702 w 7059"/>
              <a:gd name="T119" fmla="*/ 4042 h 9401"/>
              <a:gd name="T120" fmla="*/ 459 w 7059"/>
              <a:gd name="T121" fmla="*/ 3120 h 9401"/>
              <a:gd name="T122" fmla="*/ 261 w 7059"/>
              <a:gd name="T123" fmla="*/ 1324 h 9401"/>
              <a:gd name="T124" fmla="*/ 33 w 7059"/>
              <a:gd name="T125" fmla="*/ 951 h 9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9" h="9401">
                <a:moveTo>
                  <a:pt x="2" y="946"/>
                </a:moveTo>
                <a:lnTo>
                  <a:pt x="38" y="678"/>
                </a:lnTo>
                <a:lnTo>
                  <a:pt x="70" y="407"/>
                </a:lnTo>
                <a:lnTo>
                  <a:pt x="106" y="15"/>
                </a:lnTo>
                <a:cubicBezTo>
                  <a:pt x="106" y="7"/>
                  <a:pt x="113" y="0"/>
                  <a:pt x="122" y="0"/>
                </a:cubicBezTo>
                <a:cubicBezTo>
                  <a:pt x="130" y="1"/>
                  <a:pt x="137" y="7"/>
                  <a:pt x="137" y="16"/>
                </a:cubicBezTo>
                <a:lnTo>
                  <a:pt x="173" y="1024"/>
                </a:lnTo>
                <a:lnTo>
                  <a:pt x="209" y="1282"/>
                </a:lnTo>
                <a:lnTo>
                  <a:pt x="182" y="1273"/>
                </a:lnTo>
                <a:lnTo>
                  <a:pt x="214" y="1241"/>
                </a:lnTo>
                <a:cubicBezTo>
                  <a:pt x="218" y="1238"/>
                  <a:pt x="222" y="1236"/>
                  <a:pt x="227" y="1237"/>
                </a:cubicBezTo>
                <a:cubicBezTo>
                  <a:pt x="232" y="1237"/>
                  <a:pt x="236" y="1240"/>
                  <a:pt x="239" y="1244"/>
                </a:cubicBezTo>
                <a:lnTo>
                  <a:pt x="275" y="1300"/>
                </a:lnTo>
                <a:lnTo>
                  <a:pt x="261" y="1292"/>
                </a:lnTo>
                <a:lnTo>
                  <a:pt x="297" y="1292"/>
                </a:lnTo>
                <a:cubicBezTo>
                  <a:pt x="306" y="1292"/>
                  <a:pt x="313" y="1299"/>
                  <a:pt x="313" y="1308"/>
                </a:cubicBezTo>
                <a:lnTo>
                  <a:pt x="349" y="2176"/>
                </a:lnTo>
                <a:lnTo>
                  <a:pt x="385" y="2667"/>
                </a:lnTo>
                <a:lnTo>
                  <a:pt x="354" y="2666"/>
                </a:lnTo>
                <a:lnTo>
                  <a:pt x="386" y="2458"/>
                </a:lnTo>
                <a:cubicBezTo>
                  <a:pt x="386" y="2453"/>
                  <a:pt x="390" y="2448"/>
                  <a:pt x="394" y="2446"/>
                </a:cubicBezTo>
                <a:cubicBezTo>
                  <a:pt x="399" y="2444"/>
                  <a:pt x="405" y="2444"/>
                  <a:pt x="409" y="2446"/>
                </a:cubicBezTo>
                <a:lnTo>
                  <a:pt x="445" y="2466"/>
                </a:lnTo>
                <a:cubicBezTo>
                  <a:pt x="450" y="2469"/>
                  <a:pt x="453" y="2474"/>
                  <a:pt x="453" y="2480"/>
                </a:cubicBezTo>
                <a:lnTo>
                  <a:pt x="489" y="3112"/>
                </a:lnTo>
                <a:lnTo>
                  <a:pt x="488" y="3105"/>
                </a:lnTo>
                <a:lnTo>
                  <a:pt x="524" y="3177"/>
                </a:lnTo>
                <a:lnTo>
                  <a:pt x="506" y="3169"/>
                </a:lnTo>
                <a:lnTo>
                  <a:pt x="538" y="3161"/>
                </a:lnTo>
                <a:cubicBezTo>
                  <a:pt x="542" y="3160"/>
                  <a:pt x="547" y="3161"/>
                  <a:pt x="550" y="3163"/>
                </a:cubicBezTo>
                <a:cubicBezTo>
                  <a:pt x="554" y="3166"/>
                  <a:pt x="557" y="3170"/>
                  <a:pt x="557" y="3174"/>
                </a:cubicBezTo>
                <a:lnTo>
                  <a:pt x="593" y="3402"/>
                </a:lnTo>
                <a:lnTo>
                  <a:pt x="591" y="3396"/>
                </a:lnTo>
                <a:lnTo>
                  <a:pt x="627" y="3456"/>
                </a:lnTo>
                <a:lnTo>
                  <a:pt x="612" y="3449"/>
                </a:lnTo>
                <a:lnTo>
                  <a:pt x="648" y="3445"/>
                </a:lnTo>
                <a:cubicBezTo>
                  <a:pt x="656" y="3444"/>
                  <a:pt x="664" y="3449"/>
                  <a:pt x="665" y="3457"/>
                </a:cubicBezTo>
                <a:lnTo>
                  <a:pt x="701" y="3637"/>
                </a:lnTo>
                <a:lnTo>
                  <a:pt x="733" y="4039"/>
                </a:lnTo>
                <a:lnTo>
                  <a:pt x="703" y="4034"/>
                </a:lnTo>
                <a:lnTo>
                  <a:pt x="739" y="3958"/>
                </a:lnTo>
                <a:lnTo>
                  <a:pt x="738" y="3961"/>
                </a:lnTo>
                <a:lnTo>
                  <a:pt x="774" y="3805"/>
                </a:lnTo>
                <a:lnTo>
                  <a:pt x="810" y="3672"/>
                </a:lnTo>
                <a:cubicBezTo>
                  <a:pt x="812" y="3665"/>
                  <a:pt x="819" y="3660"/>
                  <a:pt x="827" y="3661"/>
                </a:cubicBezTo>
                <a:cubicBezTo>
                  <a:pt x="835" y="3661"/>
                  <a:pt x="841" y="3668"/>
                  <a:pt x="841" y="3675"/>
                </a:cubicBezTo>
                <a:lnTo>
                  <a:pt x="873" y="4131"/>
                </a:lnTo>
                <a:lnTo>
                  <a:pt x="873" y="4129"/>
                </a:lnTo>
                <a:lnTo>
                  <a:pt x="909" y="4285"/>
                </a:lnTo>
                <a:lnTo>
                  <a:pt x="877" y="4288"/>
                </a:lnTo>
                <a:lnTo>
                  <a:pt x="913" y="3608"/>
                </a:lnTo>
                <a:cubicBezTo>
                  <a:pt x="914" y="3599"/>
                  <a:pt x="921" y="3592"/>
                  <a:pt x="929" y="3592"/>
                </a:cubicBezTo>
                <a:cubicBezTo>
                  <a:pt x="938" y="3592"/>
                  <a:pt x="945" y="3599"/>
                  <a:pt x="945" y="3608"/>
                </a:cubicBezTo>
                <a:lnTo>
                  <a:pt x="981" y="4264"/>
                </a:lnTo>
                <a:lnTo>
                  <a:pt x="1017" y="4538"/>
                </a:lnTo>
                <a:lnTo>
                  <a:pt x="987" y="4535"/>
                </a:lnTo>
                <a:lnTo>
                  <a:pt x="1019" y="4451"/>
                </a:lnTo>
                <a:lnTo>
                  <a:pt x="1018" y="4455"/>
                </a:lnTo>
                <a:lnTo>
                  <a:pt x="1054" y="4151"/>
                </a:lnTo>
                <a:lnTo>
                  <a:pt x="1090" y="3823"/>
                </a:lnTo>
                <a:cubicBezTo>
                  <a:pt x="1090" y="3814"/>
                  <a:pt x="1098" y="3808"/>
                  <a:pt x="1106" y="3808"/>
                </a:cubicBezTo>
                <a:cubicBezTo>
                  <a:pt x="1115" y="3809"/>
                  <a:pt x="1121" y="3816"/>
                  <a:pt x="1121" y="3824"/>
                </a:cubicBezTo>
                <a:lnTo>
                  <a:pt x="1157" y="5424"/>
                </a:lnTo>
                <a:lnTo>
                  <a:pt x="1189" y="6708"/>
                </a:lnTo>
                <a:lnTo>
                  <a:pt x="1158" y="6707"/>
                </a:lnTo>
                <a:lnTo>
                  <a:pt x="1194" y="6363"/>
                </a:lnTo>
                <a:cubicBezTo>
                  <a:pt x="1194" y="6355"/>
                  <a:pt x="1201" y="6349"/>
                  <a:pt x="1209" y="6348"/>
                </a:cubicBezTo>
                <a:cubicBezTo>
                  <a:pt x="1217" y="6348"/>
                  <a:pt x="1224" y="6354"/>
                  <a:pt x="1225" y="6362"/>
                </a:cubicBezTo>
                <a:lnTo>
                  <a:pt x="1261" y="6586"/>
                </a:lnTo>
                <a:lnTo>
                  <a:pt x="1297" y="7228"/>
                </a:lnTo>
                <a:lnTo>
                  <a:pt x="1333" y="7426"/>
                </a:lnTo>
                <a:lnTo>
                  <a:pt x="1302" y="7426"/>
                </a:lnTo>
                <a:lnTo>
                  <a:pt x="1334" y="7210"/>
                </a:lnTo>
                <a:lnTo>
                  <a:pt x="1370" y="6675"/>
                </a:lnTo>
                <a:cubicBezTo>
                  <a:pt x="1370" y="6667"/>
                  <a:pt x="1376" y="6661"/>
                  <a:pt x="1384" y="6661"/>
                </a:cubicBezTo>
                <a:cubicBezTo>
                  <a:pt x="1392" y="6660"/>
                  <a:pt x="1399" y="6665"/>
                  <a:pt x="1401" y="6673"/>
                </a:cubicBezTo>
                <a:lnTo>
                  <a:pt x="1437" y="6841"/>
                </a:lnTo>
                <a:lnTo>
                  <a:pt x="1473" y="7171"/>
                </a:lnTo>
                <a:lnTo>
                  <a:pt x="1505" y="7483"/>
                </a:lnTo>
                <a:lnTo>
                  <a:pt x="1502" y="7474"/>
                </a:lnTo>
                <a:lnTo>
                  <a:pt x="1538" y="7518"/>
                </a:lnTo>
                <a:lnTo>
                  <a:pt x="1510" y="7524"/>
                </a:lnTo>
                <a:lnTo>
                  <a:pt x="1546" y="7408"/>
                </a:lnTo>
                <a:cubicBezTo>
                  <a:pt x="1548" y="7401"/>
                  <a:pt x="1555" y="7396"/>
                  <a:pt x="1563" y="7397"/>
                </a:cubicBezTo>
                <a:cubicBezTo>
                  <a:pt x="1570" y="7397"/>
                  <a:pt x="1576" y="7403"/>
                  <a:pt x="1577" y="7410"/>
                </a:cubicBezTo>
                <a:lnTo>
                  <a:pt x="1613" y="7666"/>
                </a:lnTo>
                <a:lnTo>
                  <a:pt x="1649" y="7833"/>
                </a:lnTo>
                <a:lnTo>
                  <a:pt x="1681" y="7944"/>
                </a:lnTo>
                <a:lnTo>
                  <a:pt x="1652" y="7939"/>
                </a:lnTo>
                <a:lnTo>
                  <a:pt x="1688" y="7887"/>
                </a:lnTo>
                <a:lnTo>
                  <a:pt x="1686" y="7894"/>
                </a:lnTo>
                <a:lnTo>
                  <a:pt x="1722" y="7622"/>
                </a:lnTo>
                <a:lnTo>
                  <a:pt x="1757" y="6936"/>
                </a:lnTo>
                <a:lnTo>
                  <a:pt x="1790" y="6746"/>
                </a:lnTo>
                <a:lnTo>
                  <a:pt x="1826" y="6339"/>
                </a:lnTo>
                <a:cubicBezTo>
                  <a:pt x="1826" y="6337"/>
                  <a:pt x="1826" y="6335"/>
                  <a:pt x="1827" y="6334"/>
                </a:cubicBezTo>
                <a:lnTo>
                  <a:pt x="1863" y="6258"/>
                </a:lnTo>
                <a:lnTo>
                  <a:pt x="1862" y="6262"/>
                </a:lnTo>
                <a:lnTo>
                  <a:pt x="1898" y="6006"/>
                </a:lnTo>
                <a:lnTo>
                  <a:pt x="1934" y="5802"/>
                </a:lnTo>
                <a:lnTo>
                  <a:pt x="1966" y="5363"/>
                </a:lnTo>
                <a:cubicBezTo>
                  <a:pt x="1966" y="5356"/>
                  <a:pt x="1972" y="5349"/>
                  <a:pt x="1980" y="5349"/>
                </a:cubicBezTo>
                <a:cubicBezTo>
                  <a:pt x="1988" y="5348"/>
                  <a:pt x="1995" y="5353"/>
                  <a:pt x="1997" y="5360"/>
                </a:cubicBezTo>
                <a:lnTo>
                  <a:pt x="2033" y="5488"/>
                </a:lnTo>
                <a:lnTo>
                  <a:pt x="2068" y="5583"/>
                </a:lnTo>
                <a:lnTo>
                  <a:pt x="2038" y="5587"/>
                </a:lnTo>
                <a:lnTo>
                  <a:pt x="2074" y="5199"/>
                </a:lnTo>
                <a:cubicBezTo>
                  <a:pt x="2074" y="5191"/>
                  <a:pt x="2081" y="5185"/>
                  <a:pt x="2089" y="5184"/>
                </a:cubicBezTo>
                <a:cubicBezTo>
                  <a:pt x="2097" y="5184"/>
                  <a:pt x="2104" y="5190"/>
                  <a:pt x="2105" y="5198"/>
                </a:cubicBezTo>
                <a:lnTo>
                  <a:pt x="2141" y="5410"/>
                </a:lnTo>
                <a:lnTo>
                  <a:pt x="2111" y="5405"/>
                </a:lnTo>
                <a:lnTo>
                  <a:pt x="2143" y="5345"/>
                </a:lnTo>
                <a:cubicBezTo>
                  <a:pt x="2146" y="5339"/>
                  <a:pt x="2153" y="5336"/>
                  <a:pt x="2160" y="5337"/>
                </a:cubicBezTo>
                <a:cubicBezTo>
                  <a:pt x="2166" y="5338"/>
                  <a:pt x="2172" y="5342"/>
                  <a:pt x="2173" y="5349"/>
                </a:cubicBezTo>
                <a:lnTo>
                  <a:pt x="2209" y="5509"/>
                </a:lnTo>
                <a:lnTo>
                  <a:pt x="2205" y="5502"/>
                </a:lnTo>
                <a:lnTo>
                  <a:pt x="2241" y="5542"/>
                </a:lnTo>
                <a:cubicBezTo>
                  <a:pt x="2244" y="5544"/>
                  <a:pt x="2245" y="5548"/>
                  <a:pt x="2245" y="5551"/>
                </a:cubicBezTo>
                <a:lnTo>
                  <a:pt x="2281" y="6083"/>
                </a:lnTo>
                <a:lnTo>
                  <a:pt x="2250" y="6083"/>
                </a:lnTo>
                <a:lnTo>
                  <a:pt x="2282" y="5743"/>
                </a:lnTo>
                <a:cubicBezTo>
                  <a:pt x="2282" y="5735"/>
                  <a:pt x="2289" y="5729"/>
                  <a:pt x="2297" y="5728"/>
                </a:cubicBezTo>
                <a:cubicBezTo>
                  <a:pt x="2306" y="5728"/>
                  <a:pt x="2313" y="5735"/>
                  <a:pt x="2313" y="5743"/>
                </a:cubicBezTo>
                <a:lnTo>
                  <a:pt x="2349" y="6087"/>
                </a:lnTo>
                <a:lnTo>
                  <a:pt x="2385" y="6306"/>
                </a:lnTo>
                <a:lnTo>
                  <a:pt x="2385" y="6303"/>
                </a:lnTo>
                <a:lnTo>
                  <a:pt x="2421" y="6411"/>
                </a:lnTo>
                <a:lnTo>
                  <a:pt x="2419" y="6409"/>
                </a:lnTo>
                <a:lnTo>
                  <a:pt x="2455" y="6473"/>
                </a:lnTo>
                <a:cubicBezTo>
                  <a:pt x="2457" y="6475"/>
                  <a:pt x="2457" y="6477"/>
                  <a:pt x="2457" y="6479"/>
                </a:cubicBezTo>
                <a:lnTo>
                  <a:pt x="2489" y="6923"/>
                </a:lnTo>
                <a:lnTo>
                  <a:pt x="2487" y="6917"/>
                </a:lnTo>
                <a:lnTo>
                  <a:pt x="2523" y="6981"/>
                </a:lnTo>
                <a:lnTo>
                  <a:pt x="2522" y="6978"/>
                </a:lnTo>
                <a:lnTo>
                  <a:pt x="2558" y="7022"/>
                </a:lnTo>
                <a:lnTo>
                  <a:pt x="2530" y="7031"/>
                </a:lnTo>
                <a:lnTo>
                  <a:pt x="2566" y="6727"/>
                </a:lnTo>
                <a:lnTo>
                  <a:pt x="2598" y="6447"/>
                </a:lnTo>
                <a:cubicBezTo>
                  <a:pt x="2598" y="6439"/>
                  <a:pt x="2604" y="6433"/>
                  <a:pt x="2612" y="6433"/>
                </a:cubicBezTo>
                <a:cubicBezTo>
                  <a:pt x="2620" y="6432"/>
                  <a:pt x="2627" y="6437"/>
                  <a:pt x="2629" y="6444"/>
                </a:cubicBezTo>
                <a:lnTo>
                  <a:pt x="2665" y="6564"/>
                </a:lnTo>
                <a:lnTo>
                  <a:pt x="2635" y="6561"/>
                </a:lnTo>
                <a:lnTo>
                  <a:pt x="2671" y="6489"/>
                </a:lnTo>
                <a:cubicBezTo>
                  <a:pt x="2674" y="6483"/>
                  <a:pt x="2681" y="6480"/>
                  <a:pt x="2688" y="6481"/>
                </a:cubicBezTo>
                <a:cubicBezTo>
                  <a:pt x="2695" y="6482"/>
                  <a:pt x="2700" y="6487"/>
                  <a:pt x="2701" y="6494"/>
                </a:cubicBezTo>
                <a:lnTo>
                  <a:pt x="2737" y="6722"/>
                </a:lnTo>
                <a:lnTo>
                  <a:pt x="2734" y="6714"/>
                </a:lnTo>
                <a:lnTo>
                  <a:pt x="2770" y="6758"/>
                </a:lnTo>
                <a:cubicBezTo>
                  <a:pt x="2771" y="6760"/>
                  <a:pt x="2772" y="6761"/>
                  <a:pt x="2773" y="6763"/>
                </a:cubicBezTo>
                <a:lnTo>
                  <a:pt x="2805" y="6855"/>
                </a:lnTo>
                <a:lnTo>
                  <a:pt x="2775" y="6854"/>
                </a:lnTo>
                <a:lnTo>
                  <a:pt x="2811" y="6770"/>
                </a:lnTo>
                <a:lnTo>
                  <a:pt x="2810" y="6774"/>
                </a:lnTo>
                <a:lnTo>
                  <a:pt x="2846" y="6502"/>
                </a:lnTo>
                <a:cubicBezTo>
                  <a:pt x="2846" y="6501"/>
                  <a:pt x="2846" y="6500"/>
                  <a:pt x="2846" y="6499"/>
                </a:cubicBezTo>
                <a:lnTo>
                  <a:pt x="2882" y="6391"/>
                </a:lnTo>
                <a:lnTo>
                  <a:pt x="2915" y="6311"/>
                </a:lnTo>
                <a:cubicBezTo>
                  <a:pt x="2917" y="6304"/>
                  <a:pt x="2924" y="6300"/>
                  <a:pt x="2930" y="6301"/>
                </a:cubicBezTo>
                <a:cubicBezTo>
                  <a:pt x="2937" y="6301"/>
                  <a:pt x="2943" y="6306"/>
                  <a:pt x="2945" y="6312"/>
                </a:cubicBezTo>
                <a:lnTo>
                  <a:pt x="2981" y="6452"/>
                </a:lnTo>
                <a:lnTo>
                  <a:pt x="3017" y="6601"/>
                </a:lnTo>
                <a:lnTo>
                  <a:pt x="2986" y="6603"/>
                </a:lnTo>
                <a:lnTo>
                  <a:pt x="3022" y="6275"/>
                </a:lnTo>
                <a:cubicBezTo>
                  <a:pt x="3022" y="6269"/>
                  <a:pt x="3026" y="6264"/>
                  <a:pt x="3031" y="6262"/>
                </a:cubicBezTo>
                <a:cubicBezTo>
                  <a:pt x="3037" y="6259"/>
                  <a:pt x="3043" y="6260"/>
                  <a:pt x="3047" y="6264"/>
                </a:cubicBezTo>
                <a:lnTo>
                  <a:pt x="3083" y="6292"/>
                </a:lnTo>
                <a:lnTo>
                  <a:pt x="3115" y="6316"/>
                </a:lnTo>
                <a:lnTo>
                  <a:pt x="3090" y="6323"/>
                </a:lnTo>
                <a:lnTo>
                  <a:pt x="3126" y="6223"/>
                </a:lnTo>
                <a:cubicBezTo>
                  <a:pt x="3127" y="6221"/>
                  <a:pt x="3129" y="6218"/>
                  <a:pt x="3131" y="6217"/>
                </a:cubicBezTo>
                <a:lnTo>
                  <a:pt x="3167" y="6185"/>
                </a:lnTo>
                <a:lnTo>
                  <a:pt x="3163" y="6190"/>
                </a:lnTo>
                <a:lnTo>
                  <a:pt x="3199" y="6106"/>
                </a:lnTo>
                <a:cubicBezTo>
                  <a:pt x="3202" y="6100"/>
                  <a:pt x="3208" y="6096"/>
                  <a:pt x="3215" y="6097"/>
                </a:cubicBezTo>
                <a:cubicBezTo>
                  <a:pt x="3222" y="6097"/>
                  <a:pt x="3228" y="6102"/>
                  <a:pt x="3229" y="6109"/>
                </a:cubicBezTo>
                <a:lnTo>
                  <a:pt x="3261" y="6269"/>
                </a:lnTo>
                <a:lnTo>
                  <a:pt x="3238" y="6258"/>
                </a:lnTo>
                <a:lnTo>
                  <a:pt x="3274" y="6238"/>
                </a:lnTo>
                <a:lnTo>
                  <a:pt x="3266" y="6250"/>
                </a:lnTo>
                <a:lnTo>
                  <a:pt x="3302" y="6014"/>
                </a:lnTo>
                <a:cubicBezTo>
                  <a:pt x="3303" y="6006"/>
                  <a:pt x="3310" y="6000"/>
                  <a:pt x="3318" y="6000"/>
                </a:cubicBezTo>
                <a:cubicBezTo>
                  <a:pt x="3326" y="6001"/>
                  <a:pt x="3332" y="6007"/>
                  <a:pt x="3333" y="6015"/>
                </a:cubicBezTo>
                <a:lnTo>
                  <a:pt x="3369" y="6323"/>
                </a:lnTo>
                <a:lnTo>
                  <a:pt x="3405" y="6481"/>
                </a:lnTo>
                <a:lnTo>
                  <a:pt x="3374" y="6480"/>
                </a:lnTo>
                <a:lnTo>
                  <a:pt x="3406" y="6364"/>
                </a:lnTo>
                <a:cubicBezTo>
                  <a:pt x="3407" y="6362"/>
                  <a:pt x="3408" y="6360"/>
                  <a:pt x="3410" y="6358"/>
                </a:cubicBezTo>
                <a:lnTo>
                  <a:pt x="3446" y="6318"/>
                </a:lnTo>
                <a:cubicBezTo>
                  <a:pt x="3450" y="6313"/>
                  <a:pt x="3456" y="6311"/>
                  <a:pt x="3462" y="6313"/>
                </a:cubicBezTo>
                <a:cubicBezTo>
                  <a:pt x="3468" y="6315"/>
                  <a:pt x="3472" y="6320"/>
                  <a:pt x="3473" y="6326"/>
                </a:cubicBezTo>
                <a:lnTo>
                  <a:pt x="3509" y="6530"/>
                </a:lnTo>
                <a:lnTo>
                  <a:pt x="3481" y="6523"/>
                </a:lnTo>
                <a:lnTo>
                  <a:pt x="3517" y="6475"/>
                </a:lnTo>
                <a:lnTo>
                  <a:pt x="3514" y="6483"/>
                </a:lnTo>
                <a:lnTo>
                  <a:pt x="3546" y="6003"/>
                </a:lnTo>
                <a:cubicBezTo>
                  <a:pt x="3546" y="5995"/>
                  <a:pt x="3552" y="5989"/>
                  <a:pt x="3560" y="5989"/>
                </a:cubicBezTo>
                <a:cubicBezTo>
                  <a:pt x="3568" y="5988"/>
                  <a:pt x="3576" y="5993"/>
                  <a:pt x="3577" y="6001"/>
                </a:cubicBezTo>
                <a:lnTo>
                  <a:pt x="3613" y="6181"/>
                </a:lnTo>
                <a:lnTo>
                  <a:pt x="3649" y="6567"/>
                </a:lnTo>
                <a:lnTo>
                  <a:pt x="3685" y="6971"/>
                </a:lnTo>
                <a:lnTo>
                  <a:pt x="3721" y="7271"/>
                </a:lnTo>
                <a:lnTo>
                  <a:pt x="3717" y="7262"/>
                </a:lnTo>
                <a:lnTo>
                  <a:pt x="3749" y="7298"/>
                </a:lnTo>
                <a:cubicBezTo>
                  <a:pt x="3752" y="7300"/>
                  <a:pt x="3753" y="7304"/>
                  <a:pt x="3753" y="7307"/>
                </a:cubicBezTo>
                <a:lnTo>
                  <a:pt x="3789" y="7783"/>
                </a:lnTo>
                <a:lnTo>
                  <a:pt x="3825" y="7974"/>
                </a:lnTo>
                <a:lnTo>
                  <a:pt x="3795" y="7969"/>
                </a:lnTo>
                <a:lnTo>
                  <a:pt x="3831" y="7901"/>
                </a:lnTo>
                <a:cubicBezTo>
                  <a:pt x="3834" y="7895"/>
                  <a:pt x="3840" y="7892"/>
                  <a:pt x="3847" y="7893"/>
                </a:cubicBezTo>
                <a:cubicBezTo>
                  <a:pt x="3853" y="7893"/>
                  <a:pt x="3859" y="7897"/>
                  <a:pt x="3861" y="7903"/>
                </a:cubicBezTo>
                <a:lnTo>
                  <a:pt x="3893" y="7999"/>
                </a:lnTo>
                <a:lnTo>
                  <a:pt x="3862" y="8002"/>
                </a:lnTo>
                <a:lnTo>
                  <a:pt x="3898" y="7786"/>
                </a:lnTo>
                <a:lnTo>
                  <a:pt x="3934" y="7601"/>
                </a:lnTo>
                <a:lnTo>
                  <a:pt x="3970" y="7370"/>
                </a:lnTo>
                <a:lnTo>
                  <a:pt x="4006" y="7098"/>
                </a:lnTo>
                <a:lnTo>
                  <a:pt x="4038" y="6933"/>
                </a:lnTo>
                <a:lnTo>
                  <a:pt x="4074" y="6694"/>
                </a:lnTo>
                <a:cubicBezTo>
                  <a:pt x="4074" y="6692"/>
                  <a:pt x="4075" y="6690"/>
                  <a:pt x="4076" y="6688"/>
                </a:cubicBezTo>
                <a:lnTo>
                  <a:pt x="4112" y="6632"/>
                </a:lnTo>
                <a:lnTo>
                  <a:pt x="4148" y="6576"/>
                </a:lnTo>
                <a:lnTo>
                  <a:pt x="4179" y="6510"/>
                </a:lnTo>
                <a:lnTo>
                  <a:pt x="4215" y="6419"/>
                </a:lnTo>
                <a:cubicBezTo>
                  <a:pt x="4217" y="6412"/>
                  <a:pt x="4224" y="6408"/>
                  <a:pt x="4231" y="6409"/>
                </a:cubicBezTo>
                <a:cubicBezTo>
                  <a:pt x="4238" y="6409"/>
                  <a:pt x="4244" y="6415"/>
                  <a:pt x="4245" y="6422"/>
                </a:cubicBezTo>
                <a:lnTo>
                  <a:pt x="4281" y="6614"/>
                </a:lnTo>
                <a:lnTo>
                  <a:pt x="4251" y="6610"/>
                </a:lnTo>
                <a:lnTo>
                  <a:pt x="4287" y="6530"/>
                </a:lnTo>
                <a:cubicBezTo>
                  <a:pt x="4290" y="6524"/>
                  <a:pt x="4296" y="6520"/>
                  <a:pt x="4303" y="6521"/>
                </a:cubicBezTo>
                <a:cubicBezTo>
                  <a:pt x="4310" y="6521"/>
                  <a:pt x="4316" y="6526"/>
                  <a:pt x="4317" y="6533"/>
                </a:cubicBezTo>
                <a:lnTo>
                  <a:pt x="4353" y="6697"/>
                </a:lnTo>
                <a:lnTo>
                  <a:pt x="4329" y="6687"/>
                </a:lnTo>
                <a:lnTo>
                  <a:pt x="4361" y="6667"/>
                </a:lnTo>
                <a:cubicBezTo>
                  <a:pt x="4365" y="6664"/>
                  <a:pt x="4371" y="6664"/>
                  <a:pt x="4376" y="6666"/>
                </a:cubicBezTo>
                <a:cubicBezTo>
                  <a:pt x="4381" y="6668"/>
                  <a:pt x="4384" y="6672"/>
                  <a:pt x="4385" y="6677"/>
                </a:cubicBezTo>
                <a:lnTo>
                  <a:pt x="4421" y="6857"/>
                </a:lnTo>
                <a:lnTo>
                  <a:pt x="4405" y="6844"/>
                </a:lnTo>
                <a:lnTo>
                  <a:pt x="4441" y="6844"/>
                </a:lnTo>
                <a:lnTo>
                  <a:pt x="4477" y="6844"/>
                </a:lnTo>
                <a:cubicBezTo>
                  <a:pt x="4485" y="6844"/>
                  <a:pt x="4492" y="6850"/>
                  <a:pt x="4493" y="6857"/>
                </a:cubicBezTo>
                <a:lnTo>
                  <a:pt x="4529" y="7045"/>
                </a:lnTo>
                <a:lnTo>
                  <a:pt x="4525" y="7038"/>
                </a:lnTo>
                <a:lnTo>
                  <a:pt x="4557" y="7074"/>
                </a:lnTo>
                <a:cubicBezTo>
                  <a:pt x="4560" y="7076"/>
                  <a:pt x="4561" y="7079"/>
                  <a:pt x="4561" y="7082"/>
                </a:cubicBezTo>
                <a:lnTo>
                  <a:pt x="4597" y="7362"/>
                </a:lnTo>
                <a:lnTo>
                  <a:pt x="4633" y="7570"/>
                </a:lnTo>
                <a:lnTo>
                  <a:pt x="4633" y="7567"/>
                </a:lnTo>
                <a:lnTo>
                  <a:pt x="4669" y="7667"/>
                </a:lnTo>
                <a:lnTo>
                  <a:pt x="4701" y="7759"/>
                </a:lnTo>
                <a:cubicBezTo>
                  <a:pt x="4701" y="7760"/>
                  <a:pt x="4701" y="7761"/>
                  <a:pt x="4701" y="7761"/>
                </a:cubicBezTo>
                <a:lnTo>
                  <a:pt x="4737" y="7949"/>
                </a:lnTo>
                <a:lnTo>
                  <a:pt x="4707" y="7945"/>
                </a:lnTo>
                <a:lnTo>
                  <a:pt x="4743" y="7877"/>
                </a:lnTo>
                <a:lnTo>
                  <a:pt x="4742" y="7881"/>
                </a:lnTo>
                <a:lnTo>
                  <a:pt x="4778" y="7697"/>
                </a:lnTo>
                <a:lnTo>
                  <a:pt x="4814" y="7387"/>
                </a:lnTo>
                <a:cubicBezTo>
                  <a:pt x="4815" y="7379"/>
                  <a:pt x="4821" y="7372"/>
                  <a:pt x="4830" y="7372"/>
                </a:cubicBezTo>
                <a:cubicBezTo>
                  <a:pt x="4838" y="7373"/>
                  <a:pt x="4845" y="7379"/>
                  <a:pt x="4845" y="7387"/>
                </a:cubicBezTo>
                <a:lnTo>
                  <a:pt x="4877" y="7695"/>
                </a:lnTo>
                <a:lnTo>
                  <a:pt x="4913" y="7934"/>
                </a:lnTo>
                <a:lnTo>
                  <a:pt x="4949" y="8295"/>
                </a:lnTo>
                <a:lnTo>
                  <a:pt x="4985" y="8534"/>
                </a:lnTo>
                <a:lnTo>
                  <a:pt x="4954" y="8533"/>
                </a:lnTo>
                <a:lnTo>
                  <a:pt x="4986" y="8377"/>
                </a:lnTo>
                <a:lnTo>
                  <a:pt x="5022" y="8051"/>
                </a:lnTo>
                <a:cubicBezTo>
                  <a:pt x="5022" y="8045"/>
                  <a:pt x="5026" y="8040"/>
                  <a:pt x="5031" y="8038"/>
                </a:cubicBezTo>
                <a:cubicBezTo>
                  <a:pt x="5036" y="8036"/>
                  <a:pt x="5042" y="8036"/>
                  <a:pt x="5046" y="8039"/>
                </a:cubicBezTo>
                <a:lnTo>
                  <a:pt x="5082" y="8063"/>
                </a:lnTo>
                <a:cubicBezTo>
                  <a:pt x="5085" y="8065"/>
                  <a:pt x="5087" y="8068"/>
                  <a:pt x="5089" y="8071"/>
                </a:cubicBezTo>
                <a:lnTo>
                  <a:pt x="5125" y="8171"/>
                </a:lnTo>
                <a:lnTo>
                  <a:pt x="5094" y="8175"/>
                </a:lnTo>
                <a:lnTo>
                  <a:pt x="5130" y="7883"/>
                </a:lnTo>
                <a:cubicBezTo>
                  <a:pt x="5131" y="7875"/>
                  <a:pt x="5137" y="7869"/>
                  <a:pt x="5145" y="7868"/>
                </a:cubicBezTo>
                <a:cubicBezTo>
                  <a:pt x="5152" y="7868"/>
                  <a:pt x="5159" y="7873"/>
                  <a:pt x="5161" y="7881"/>
                </a:cubicBezTo>
                <a:lnTo>
                  <a:pt x="5193" y="8017"/>
                </a:lnTo>
                <a:lnTo>
                  <a:pt x="5164" y="8012"/>
                </a:lnTo>
                <a:lnTo>
                  <a:pt x="5200" y="7956"/>
                </a:lnTo>
                <a:cubicBezTo>
                  <a:pt x="5203" y="7950"/>
                  <a:pt x="5210" y="7948"/>
                  <a:pt x="5216" y="7949"/>
                </a:cubicBezTo>
                <a:cubicBezTo>
                  <a:pt x="5222" y="7950"/>
                  <a:pt x="5227" y="7954"/>
                  <a:pt x="5229" y="7961"/>
                </a:cubicBezTo>
                <a:lnTo>
                  <a:pt x="5265" y="8105"/>
                </a:lnTo>
                <a:lnTo>
                  <a:pt x="5301" y="8443"/>
                </a:lnTo>
                <a:lnTo>
                  <a:pt x="5333" y="8658"/>
                </a:lnTo>
                <a:lnTo>
                  <a:pt x="5369" y="8870"/>
                </a:lnTo>
                <a:lnTo>
                  <a:pt x="5340" y="8864"/>
                </a:lnTo>
                <a:lnTo>
                  <a:pt x="5376" y="8808"/>
                </a:lnTo>
                <a:lnTo>
                  <a:pt x="5374" y="8814"/>
                </a:lnTo>
                <a:lnTo>
                  <a:pt x="5410" y="8562"/>
                </a:lnTo>
                <a:cubicBezTo>
                  <a:pt x="5411" y="8554"/>
                  <a:pt x="5418" y="8548"/>
                  <a:pt x="5426" y="8548"/>
                </a:cubicBezTo>
                <a:cubicBezTo>
                  <a:pt x="5434" y="8549"/>
                  <a:pt x="5440" y="8555"/>
                  <a:pt x="5441" y="8563"/>
                </a:cubicBezTo>
                <a:lnTo>
                  <a:pt x="5477" y="8879"/>
                </a:lnTo>
                <a:lnTo>
                  <a:pt x="5509" y="9045"/>
                </a:lnTo>
                <a:lnTo>
                  <a:pt x="5545" y="9379"/>
                </a:lnTo>
                <a:lnTo>
                  <a:pt x="5514" y="9376"/>
                </a:lnTo>
                <a:lnTo>
                  <a:pt x="5550" y="9244"/>
                </a:lnTo>
                <a:cubicBezTo>
                  <a:pt x="5551" y="9241"/>
                  <a:pt x="5553" y="9237"/>
                  <a:pt x="5557" y="9235"/>
                </a:cubicBezTo>
                <a:lnTo>
                  <a:pt x="5593" y="9211"/>
                </a:lnTo>
                <a:cubicBezTo>
                  <a:pt x="5597" y="9208"/>
                  <a:pt x="5603" y="9208"/>
                  <a:pt x="5608" y="9210"/>
                </a:cubicBezTo>
                <a:cubicBezTo>
                  <a:pt x="5613" y="9212"/>
                  <a:pt x="5616" y="9216"/>
                  <a:pt x="5617" y="9221"/>
                </a:cubicBezTo>
                <a:lnTo>
                  <a:pt x="5649" y="9381"/>
                </a:lnTo>
                <a:lnTo>
                  <a:pt x="5618" y="9379"/>
                </a:lnTo>
                <a:lnTo>
                  <a:pt x="5654" y="9279"/>
                </a:lnTo>
                <a:lnTo>
                  <a:pt x="5690" y="9140"/>
                </a:lnTo>
                <a:lnTo>
                  <a:pt x="5690" y="9143"/>
                </a:lnTo>
                <a:lnTo>
                  <a:pt x="5726" y="8715"/>
                </a:lnTo>
                <a:cubicBezTo>
                  <a:pt x="5726" y="8710"/>
                  <a:pt x="5729" y="8705"/>
                  <a:pt x="5733" y="8703"/>
                </a:cubicBezTo>
                <a:cubicBezTo>
                  <a:pt x="5738" y="8700"/>
                  <a:pt x="5743" y="8700"/>
                  <a:pt x="5748" y="8702"/>
                </a:cubicBezTo>
                <a:lnTo>
                  <a:pt x="5784" y="8718"/>
                </a:lnTo>
                <a:lnTo>
                  <a:pt x="5762" y="8731"/>
                </a:lnTo>
                <a:lnTo>
                  <a:pt x="5794" y="8255"/>
                </a:lnTo>
                <a:cubicBezTo>
                  <a:pt x="5794" y="8251"/>
                  <a:pt x="5796" y="8247"/>
                  <a:pt x="5799" y="8245"/>
                </a:cubicBezTo>
                <a:lnTo>
                  <a:pt x="5835" y="8213"/>
                </a:lnTo>
                <a:cubicBezTo>
                  <a:pt x="5839" y="8209"/>
                  <a:pt x="5845" y="8207"/>
                  <a:pt x="5851" y="8209"/>
                </a:cubicBezTo>
                <a:cubicBezTo>
                  <a:pt x="5856" y="8211"/>
                  <a:pt x="5860" y="8216"/>
                  <a:pt x="5861" y="8222"/>
                </a:cubicBezTo>
                <a:lnTo>
                  <a:pt x="5897" y="8422"/>
                </a:lnTo>
                <a:lnTo>
                  <a:pt x="5866" y="8420"/>
                </a:lnTo>
                <a:lnTo>
                  <a:pt x="5902" y="8304"/>
                </a:lnTo>
                <a:cubicBezTo>
                  <a:pt x="5904" y="8297"/>
                  <a:pt x="5910" y="8293"/>
                  <a:pt x="5917" y="8292"/>
                </a:cubicBezTo>
                <a:cubicBezTo>
                  <a:pt x="5924" y="8292"/>
                  <a:pt x="5930" y="8297"/>
                  <a:pt x="5933" y="8303"/>
                </a:cubicBezTo>
                <a:lnTo>
                  <a:pt x="5965" y="8399"/>
                </a:lnTo>
                <a:lnTo>
                  <a:pt x="5934" y="8400"/>
                </a:lnTo>
                <a:lnTo>
                  <a:pt x="5970" y="8276"/>
                </a:lnTo>
                <a:lnTo>
                  <a:pt x="6006" y="8101"/>
                </a:lnTo>
                <a:lnTo>
                  <a:pt x="6042" y="7822"/>
                </a:lnTo>
                <a:cubicBezTo>
                  <a:pt x="6043" y="7815"/>
                  <a:pt x="6048" y="7810"/>
                  <a:pt x="6055" y="7809"/>
                </a:cubicBezTo>
                <a:cubicBezTo>
                  <a:pt x="6063" y="7808"/>
                  <a:pt x="6070" y="7812"/>
                  <a:pt x="6072" y="7818"/>
                </a:cubicBezTo>
                <a:lnTo>
                  <a:pt x="6108" y="7906"/>
                </a:lnTo>
                <a:lnTo>
                  <a:pt x="6078" y="7909"/>
                </a:lnTo>
                <a:lnTo>
                  <a:pt x="6110" y="7761"/>
                </a:lnTo>
                <a:cubicBezTo>
                  <a:pt x="6111" y="7754"/>
                  <a:pt x="6118" y="7748"/>
                  <a:pt x="6126" y="7748"/>
                </a:cubicBezTo>
                <a:cubicBezTo>
                  <a:pt x="6133" y="7749"/>
                  <a:pt x="6140" y="7754"/>
                  <a:pt x="6141" y="7762"/>
                </a:cubicBezTo>
                <a:lnTo>
                  <a:pt x="6177" y="7970"/>
                </a:lnTo>
                <a:lnTo>
                  <a:pt x="6213" y="8100"/>
                </a:lnTo>
                <a:lnTo>
                  <a:pt x="6249" y="8203"/>
                </a:lnTo>
                <a:lnTo>
                  <a:pt x="6281" y="8333"/>
                </a:lnTo>
                <a:lnTo>
                  <a:pt x="6255" y="8325"/>
                </a:lnTo>
                <a:lnTo>
                  <a:pt x="6291" y="8293"/>
                </a:lnTo>
                <a:lnTo>
                  <a:pt x="6289" y="8294"/>
                </a:lnTo>
                <a:lnTo>
                  <a:pt x="6325" y="8250"/>
                </a:lnTo>
                <a:lnTo>
                  <a:pt x="6322" y="8258"/>
                </a:lnTo>
                <a:lnTo>
                  <a:pt x="6358" y="8058"/>
                </a:lnTo>
                <a:cubicBezTo>
                  <a:pt x="6359" y="8051"/>
                  <a:pt x="6364" y="8046"/>
                  <a:pt x="6371" y="8045"/>
                </a:cubicBezTo>
                <a:cubicBezTo>
                  <a:pt x="6377" y="8044"/>
                  <a:pt x="6384" y="8047"/>
                  <a:pt x="6387" y="8052"/>
                </a:cubicBezTo>
                <a:lnTo>
                  <a:pt x="6423" y="8112"/>
                </a:lnTo>
                <a:cubicBezTo>
                  <a:pt x="6424" y="8114"/>
                  <a:pt x="6425" y="8115"/>
                  <a:pt x="6425" y="8117"/>
                </a:cubicBezTo>
                <a:lnTo>
                  <a:pt x="6457" y="8265"/>
                </a:lnTo>
                <a:lnTo>
                  <a:pt x="6493" y="8494"/>
                </a:lnTo>
                <a:lnTo>
                  <a:pt x="6529" y="8698"/>
                </a:lnTo>
                <a:lnTo>
                  <a:pt x="6502" y="8690"/>
                </a:lnTo>
                <a:lnTo>
                  <a:pt x="6538" y="8650"/>
                </a:lnTo>
                <a:cubicBezTo>
                  <a:pt x="6542" y="8645"/>
                  <a:pt x="6550" y="8643"/>
                  <a:pt x="6556" y="8646"/>
                </a:cubicBezTo>
                <a:lnTo>
                  <a:pt x="6592" y="8662"/>
                </a:lnTo>
                <a:lnTo>
                  <a:pt x="6571" y="8669"/>
                </a:lnTo>
                <a:lnTo>
                  <a:pt x="6603" y="8609"/>
                </a:lnTo>
                <a:lnTo>
                  <a:pt x="6602" y="8612"/>
                </a:lnTo>
                <a:lnTo>
                  <a:pt x="6638" y="8472"/>
                </a:lnTo>
                <a:cubicBezTo>
                  <a:pt x="6639" y="8467"/>
                  <a:pt x="6644" y="8462"/>
                  <a:pt x="6650" y="8461"/>
                </a:cubicBezTo>
                <a:lnTo>
                  <a:pt x="6686" y="8453"/>
                </a:lnTo>
                <a:cubicBezTo>
                  <a:pt x="6694" y="8451"/>
                  <a:pt x="6701" y="8455"/>
                  <a:pt x="6704" y="8462"/>
                </a:cubicBezTo>
                <a:lnTo>
                  <a:pt x="6740" y="8550"/>
                </a:lnTo>
                <a:lnTo>
                  <a:pt x="6710" y="8552"/>
                </a:lnTo>
                <a:lnTo>
                  <a:pt x="6742" y="8436"/>
                </a:lnTo>
                <a:cubicBezTo>
                  <a:pt x="6744" y="8429"/>
                  <a:pt x="6750" y="8424"/>
                  <a:pt x="6757" y="8424"/>
                </a:cubicBezTo>
                <a:lnTo>
                  <a:pt x="6793" y="8424"/>
                </a:lnTo>
                <a:lnTo>
                  <a:pt x="6778" y="8436"/>
                </a:lnTo>
                <a:lnTo>
                  <a:pt x="6814" y="8308"/>
                </a:lnTo>
                <a:lnTo>
                  <a:pt x="6850" y="8188"/>
                </a:lnTo>
                <a:cubicBezTo>
                  <a:pt x="6851" y="8186"/>
                  <a:pt x="6852" y="8184"/>
                  <a:pt x="6854" y="8182"/>
                </a:cubicBezTo>
                <a:lnTo>
                  <a:pt x="6890" y="8142"/>
                </a:lnTo>
                <a:lnTo>
                  <a:pt x="6886" y="8147"/>
                </a:lnTo>
                <a:lnTo>
                  <a:pt x="6918" y="8059"/>
                </a:lnTo>
                <a:cubicBezTo>
                  <a:pt x="6920" y="8054"/>
                  <a:pt x="6925" y="8050"/>
                  <a:pt x="6930" y="8049"/>
                </a:cubicBezTo>
                <a:cubicBezTo>
                  <a:pt x="6936" y="8048"/>
                  <a:pt x="6942" y="8050"/>
                  <a:pt x="6945" y="8054"/>
                </a:cubicBezTo>
                <a:lnTo>
                  <a:pt x="6981" y="8094"/>
                </a:lnTo>
                <a:lnTo>
                  <a:pt x="6954" y="8099"/>
                </a:lnTo>
                <a:lnTo>
                  <a:pt x="6990" y="7999"/>
                </a:lnTo>
                <a:cubicBezTo>
                  <a:pt x="6992" y="7994"/>
                  <a:pt x="6997" y="7990"/>
                  <a:pt x="7002" y="7989"/>
                </a:cubicBezTo>
                <a:cubicBezTo>
                  <a:pt x="7007" y="7988"/>
                  <a:pt x="7013" y="7989"/>
                  <a:pt x="7017" y="7993"/>
                </a:cubicBezTo>
                <a:lnTo>
                  <a:pt x="7053" y="8029"/>
                </a:lnTo>
                <a:cubicBezTo>
                  <a:pt x="7059" y="8035"/>
                  <a:pt x="7059" y="8046"/>
                  <a:pt x="7053" y="8052"/>
                </a:cubicBezTo>
                <a:cubicBezTo>
                  <a:pt x="7047" y="8058"/>
                  <a:pt x="7036" y="8058"/>
                  <a:pt x="7030" y="8052"/>
                </a:cubicBezTo>
                <a:lnTo>
                  <a:pt x="6994" y="8016"/>
                </a:lnTo>
                <a:lnTo>
                  <a:pt x="7021" y="8010"/>
                </a:lnTo>
                <a:lnTo>
                  <a:pt x="6985" y="8110"/>
                </a:lnTo>
                <a:cubicBezTo>
                  <a:pt x="6983" y="8115"/>
                  <a:pt x="6978" y="8119"/>
                  <a:pt x="6973" y="8120"/>
                </a:cubicBezTo>
                <a:cubicBezTo>
                  <a:pt x="6967" y="8121"/>
                  <a:pt x="6961" y="8119"/>
                  <a:pt x="6958" y="8115"/>
                </a:cubicBezTo>
                <a:lnTo>
                  <a:pt x="6922" y="8075"/>
                </a:lnTo>
                <a:lnTo>
                  <a:pt x="6949" y="8070"/>
                </a:lnTo>
                <a:lnTo>
                  <a:pt x="6917" y="8158"/>
                </a:lnTo>
                <a:cubicBezTo>
                  <a:pt x="6916" y="8160"/>
                  <a:pt x="6915" y="8162"/>
                  <a:pt x="6913" y="8163"/>
                </a:cubicBezTo>
                <a:lnTo>
                  <a:pt x="6877" y="8203"/>
                </a:lnTo>
                <a:lnTo>
                  <a:pt x="6881" y="8197"/>
                </a:lnTo>
                <a:lnTo>
                  <a:pt x="6845" y="8317"/>
                </a:lnTo>
                <a:lnTo>
                  <a:pt x="6809" y="8445"/>
                </a:lnTo>
                <a:cubicBezTo>
                  <a:pt x="6807" y="8452"/>
                  <a:pt x="6801" y="8456"/>
                  <a:pt x="6793" y="8456"/>
                </a:cubicBezTo>
                <a:lnTo>
                  <a:pt x="6757" y="8456"/>
                </a:lnTo>
                <a:lnTo>
                  <a:pt x="6773" y="8445"/>
                </a:lnTo>
                <a:lnTo>
                  <a:pt x="6741" y="8561"/>
                </a:lnTo>
                <a:cubicBezTo>
                  <a:pt x="6739" y="8567"/>
                  <a:pt x="6733" y="8572"/>
                  <a:pt x="6726" y="8572"/>
                </a:cubicBezTo>
                <a:cubicBezTo>
                  <a:pt x="6720" y="8573"/>
                  <a:pt x="6713" y="8569"/>
                  <a:pt x="6711" y="8563"/>
                </a:cubicBezTo>
                <a:lnTo>
                  <a:pt x="6675" y="8475"/>
                </a:lnTo>
                <a:lnTo>
                  <a:pt x="6693" y="8484"/>
                </a:lnTo>
                <a:lnTo>
                  <a:pt x="6657" y="8492"/>
                </a:lnTo>
                <a:lnTo>
                  <a:pt x="6669" y="8480"/>
                </a:lnTo>
                <a:lnTo>
                  <a:pt x="6633" y="8620"/>
                </a:lnTo>
                <a:cubicBezTo>
                  <a:pt x="6633" y="8622"/>
                  <a:pt x="6632" y="8623"/>
                  <a:pt x="6632" y="8624"/>
                </a:cubicBezTo>
                <a:lnTo>
                  <a:pt x="6600" y="8684"/>
                </a:lnTo>
                <a:cubicBezTo>
                  <a:pt x="6596" y="8691"/>
                  <a:pt x="6587" y="8694"/>
                  <a:pt x="6579" y="8691"/>
                </a:cubicBezTo>
                <a:lnTo>
                  <a:pt x="6543" y="8675"/>
                </a:lnTo>
                <a:lnTo>
                  <a:pt x="6561" y="8671"/>
                </a:lnTo>
                <a:lnTo>
                  <a:pt x="6525" y="8711"/>
                </a:lnTo>
                <a:cubicBezTo>
                  <a:pt x="6521" y="8716"/>
                  <a:pt x="6515" y="8718"/>
                  <a:pt x="6509" y="8716"/>
                </a:cubicBezTo>
                <a:cubicBezTo>
                  <a:pt x="6503" y="8714"/>
                  <a:pt x="6499" y="8709"/>
                  <a:pt x="6498" y="8703"/>
                </a:cubicBezTo>
                <a:lnTo>
                  <a:pt x="6462" y="8499"/>
                </a:lnTo>
                <a:lnTo>
                  <a:pt x="6426" y="8272"/>
                </a:lnTo>
                <a:lnTo>
                  <a:pt x="6394" y="8124"/>
                </a:lnTo>
                <a:lnTo>
                  <a:pt x="6396" y="8129"/>
                </a:lnTo>
                <a:lnTo>
                  <a:pt x="6360" y="8069"/>
                </a:lnTo>
                <a:lnTo>
                  <a:pt x="6389" y="8063"/>
                </a:lnTo>
                <a:lnTo>
                  <a:pt x="6353" y="8263"/>
                </a:lnTo>
                <a:cubicBezTo>
                  <a:pt x="6353" y="8266"/>
                  <a:pt x="6352" y="8268"/>
                  <a:pt x="6350" y="8271"/>
                </a:cubicBezTo>
                <a:lnTo>
                  <a:pt x="6314" y="8315"/>
                </a:lnTo>
                <a:cubicBezTo>
                  <a:pt x="6313" y="8315"/>
                  <a:pt x="6313" y="8316"/>
                  <a:pt x="6312" y="8316"/>
                </a:cubicBezTo>
                <a:lnTo>
                  <a:pt x="6276" y="8348"/>
                </a:lnTo>
                <a:cubicBezTo>
                  <a:pt x="6272" y="8352"/>
                  <a:pt x="6266" y="8353"/>
                  <a:pt x="6261" y="8352"/>
                </a:cubicBezTo>
                <a:cubicBezTo>
                  <a:pt x="6255" y="8350"/>
                  <a:pt x="6251" y="8346"/>
                  <a:pt x="6250" y="8340"/>
                </a:cubicBezTo>
                <a:lnTo>
                  <a:pt x="6218" y="8214"/>
                </a:lnTo>
                <a:lnTo>
                  <a:pt x="6182" y="8109"/>
                </a:lnTo>
                <a:lnTo>
                  <a:pt x="6146" y="7975"/>
                </a:lnTo>
                <a:lnTo>
                  <a:pt x="6110" y="7767"/>
                </a:lnTo>
                <a:lnTo>
                  <a:pt x="6141" y="7768"/>
                </a:lnTo>
                <a:lnTo>
                  <a:pt x="6109" y="7916"/>
                </a:lnTo>
                <a:cubicBezTo>
                  <a:pt x="6108" y="7923"/>
                  <a:pt x="6102" y="7928"/>
                  <a:pt x="6095" y="7928"/>
                </a:cubicBezTo>
                <a:cubicBezTo>
                  <a:pt x="6088" y="7929"/>
                  <a:pt x="6081" y="7925"/>
                  <a:pt x="6079" y="7919"/>
                </a:cubicBezTo>
                <a:lnTo>
                  <a:pt x="6043" y="7831"/>
                </a:lnTo>
                <a:lnTo>
                  <a:pt x="6073" y="7827"/>
                </a:lnTo>
                <a:lnTo>
                  <a:pt x="6037" y="8108"/>
                </a:lnTo>
                <a:lnTo>
                  <a:pt x="6001" y="8285"/>
                </a:lnTo>
                <a:lnTo>
                  <a:pt x="5965" y="8409"/>
                </a:lnTo>
                <a:cubicBezTo>
                  <a:pt x="5963" y="8416"/>
                  <a:pt x="5957" y="8420"/>
                  <a:pt x="5950" y="8420"/>
                </a:cubicBezTo>
                <a:cubicBezTo>
                  <a:pt x="5943" y="8421"/>
                  <a:pt x="5937" y="8416"/>
                  <a:pt x="5934" y="8410"/>
                </a:cubicBezTo>
                <a:lnTo>
                  <a:pt x="5902" y="8314"/>
                </a:lnTo>
                <a:lnTo>
                  <a:pt x="5933" y="8313"/>
                </a:lnTo>
                <a:lnTo>
                  <a:pt x="5897" y="8429"/>
                </a:lnTo>
                <a:cubicBezTo>
                  <a:pt x="5895" y="8436"/>
                  <a:pt x="5888" y="8441"/>
                  <a:pt x="5880" y="8440"/>
                </a:cubicBezTo>
                <a:cubicBezTo>
                  <a:pt x="5873" y="8440"/>
                  <a:pt x="5867" y="8435"/>
                  <a:pt x="5866" y="8427"/>
                </a:cubicBezTo>
                <a:lnTo>
                  <a:pt x="5830" y="8227"/>
                </a:lnTo>
                <a:lnTo>
                  <a:pt x="5856" y="8236"/>
                </a:lnTo>
                <a:lnTo>
                  <a:pt x="5820" y="8268"/>
                </a:lnTo>
                <a:lnTo>
                  <a:pt x="5825" y="8258"/>
                </a:lnTo>
                <a:lnTo>
                  <a:pt x="5793" y="8734"/>
                </a:lnTo>
                <a:cubicBezTo>
                  <a:pt x="5793" y="8739"/>
                  <a:pt x="5790" y="8743"/>
                  <a:pt x="5786" y="8746"/>
                </a:cubicBezTo>
                <a:cubicBezTo>
                  <a:pt x="5781" y="8749"/>
                  <a:pt x="5776" y="8749"/>
                  <a:pt x="5771" y="8747"/>
                </a:cubicBezTo>
                <a:lnTo>
                  <a:pt x="5735" y="8731"/>
                </a:lnTo>
                <a:lnTo>
                  <a:pt x="5757" y="8718"/>
                </a:lnTo>
                <a:lnTo>
                  <a:pt x="5721" y="9146"/>
                </a:lnTo>
                <a:cubicBezTo>
                  <a:pt x="5721" y="9147"/>
                  <a:pt x="5721" y="9148"/>
                  <a:pt x="5721" y="9148"/>
                </a:cubicBezTo>
                <a:lnTo>
                  <a:pt x="5685" y="9290"/>
                </a:lnTo>
                <a:lnTo>
                  <a:pt x="5649" y="9390"/>
                </a:lnTo>
                <a:cubicBezTo>
                  <a:pt x="5646" y="9397"/>
                  <a:pt x="5639" y="9401"/>
                  <a:pt x="5632" y="9400"/>
                </a:cubicBezTo>
                <a:cubicBezTo>
                  <a:pt x="5625" y="9400"/>
                  <a:pt x="5619" y="9395"/>
                  <a:pt x="5618" y="9388"/>
                </a:cubicBezTo>
                <a:lnTo>
                  <a:pt x="5586" y="9228"/>
                </a:lnTo>
                <a:lnTo>
                  <a:pt x="5610" y="9238"/>
                </a:lnTo>
                <a:lnTo>
                  <a:pt x="5574" y="9262"/>
                </a:lnTo>
                <a:lnTo>
                  <a:pt x="5581" y="9253"/>
                </a:lnTo>
                <a:lnTo>
                  <a:pt x="5545" y="9385"/>
                </a:lnTo>
                <a:cubicBezTo>
                  <a:pt x="5543" y="9392"/>
                  <a:pt x="5536" y="9397"/>
                  <a:pt x="5528" y="9396"/>
                </a:cubicBezTo>
                <a:cubicBezTo>
                  <a:pt x="5521" y="9396"/>
                  <a:pt x="5514" y="9390"/>
                  <a:pt x="5514" y="9382"/>
                </a:cubicBezTo>
                <a:lnTo>
                  <a:pt x="5478" y="9051"/>
                </a:lnTo>
                <a:lnTo>
                  <a:pt x="5446" y="8882"/>
                </a:lnTo>
                <a:lnTo>
                  <a:pt x="5410" y="8566"/>
                </a:lnTo>
                <a:lnTo>
                  <a:pt x="5441" y="8567"/>
                </a:lnTo>
                <a:lnTo>
                  <a:pt x="5405" y="8819"/>
                </a:lnTo>
                <a:cubicBezTo>
                  <a:pt x="5405" y="8821"/>
                  <a:pt x="5404" y="8823"/>
                  <a:pt x="5403" y="8825"/>
                </a:cubicBezTo>
                <a:lnTo>
                  <a:pt x="5367" y="8881"/>
                </a:lnTo>
                <a:cubicBezTo>
                  <a:pt x="5363" y="8887"/>
                  <a:pt x="5357" y="8889"/>
                  <a:pt x="5350" y="8888"/>
                </a:cubicBezTo>
                <a:cubicBezTo>
                  <a:pt x="5344" y="8887"/>
                  <a:pt x="5339" y="8882"/>
                  <a:pt x="5338" y="8875"/>
                </a:cubicBezTo>
                <a:lnTo>
                  <a:pt x="5302" y="8663"/>
                </a:lnTo>
                <a:lnTo>
                  <a:pt x="5270" y="8446"/>
                </a:lnTo>
                <a:lnTo>
                  <a:pt x="5234" y="8112"/>
                </a:lnTo>
                <a:lnTo>
                  <a:pt x="5198" y="7968"/>
                </a:lnTo>
                <a:lnTo>
                  <a:pt x="5227" y="7973"/>
                </a:lnTo>
                <a:lnTo>
                  <a:pt x="5191" y="8029"/>
                </a:lnTo>
                <a:cubicBezTo>
                  <a:pt x="5187" y="8035"/>
                  <a:pt x="5181" y="8037"/>
                  <a:pt x="5175" y="8036"/>
                </a:cubicBezTo>
                <a:cubicBezTo>
                  <a:pt x="5168" y="8035"/>
                  <a:pt x="5163" y="8030"/>
                  <a:pt x="5162" y="8024"/>
                </a:cubicBezTo>
                <a:lnTo>
                  <a:pt x="5130" y="7888"/>
                </a:lnTo>
                <a:lnTo>
                  <a:pt x="5161" y="7886"/>
                </a:lnTo>
                <a:lnTo>
                  <a:pt x="5125" y="8178"/>
                </a:lnTo>
                <a:cubicBezTo>
                  <a:pt x="5124" y="8186"/>
                  <a:pt x="5119" y="8192"/>
                  <a:pt x="5111" y="8192"/>
                </a:cubicBezTo>
                <a:cubicBezTo>
                  <a:pt x="5104" y="8193"/>
                  <a:pt x="5097" y="8189"/>
                  <a:pt x="5094" y="8182"/>
                </a:cubicBezTo>
                <a:lnTo>
                  <a:pt x="5058" y="8082"/>
                </a:lnTo>
                <a:lnTo>
                  <a:pt x="5065" y="8090"/>
                </a:lnTo>
                <a:lnTo>
                  <a:pt x="5029" y="8066"/>
                </a:lnTo>
                <a:lnTo>
                  <a:pt x="5053" y="8054"/>
                </a:lnTo>
                <a:lnTo>
                  <a:pt x="5017" y="8384"/>
                </a:lnTo>
                <a:lnTo>
                  <a:pt x="4985" y="8540"/>
                </a:lnTo>
                <a:cubicBezTo>
                  <a:pt x="4984" y="8547"/>
                  <a:pt x="4977" y="8553"/>
                  <a:pt x="4969" y="8552"/>
                </a:cubicBezTo>
                <a:cubicBezTo>
                  <a:pt x="4961" y="8552"/>
                  <a:pt x="4955" y="8547"/>
                  <a:pt x="4954" y="8539"/>
                </a:cubicBezTo>
                <a:lnTo>
                  <a:pt x="4918" y="8298"/>
                </a:lnTo>
                <a:lnTo>
                  <a:pt x="4882" y="7939"/>
                </a:lnTo>
                <a:lnTo>
                  <a:pt x="4846" y="7698"/>
                </a:lnTo>
                <a:lnTo>
                  <a:pt x="4814" y="7390"/>
                </a:lnTo>
                <a:lnTo>
                  <a:pt x="4845" y="7390"/>
                </a:lnTo>
                <a:lnTo>
                  <a:pt x="4809" y="7704"/>
                </a:lnTo>
                <a:lnTo>
                  <a:pt x="4773" y="7888"/>
                </a:lnTo>
                <a:cubicBezTo>
                  <a:pt x="4773" y="7889"/>
                  <a:pt x="4772" y="7891"/>
                  <a:pt x="4772" y="7892"/>
                </a:cubicBezTo>
                <a:lnTo>
                  <a:pt x="4736" y="7960"/>
                </a:lnTo>
                <a:cubicBezTo>
                  <a:pt x="4732" y="7966"/>
                  <a:pt x="4726" y="7969"/>
                  <a:pt x="4719" y="7968"/>
                </a:cubicBezTo>
                <a:cubicBezTo>
                  <a:pt x="4712" y="7967"/>
                  <a:pt x="4707" y="7962"/>
                  <a:pt x="4706" y="7955"/>
                </a:cubicBezTo>
                <a:lnTo>
                  <a:pt x="4670" y="7767"/>
                </a:lnTo>
                <a:lnTo>
                  <a:pt x="4670" y="7770"/>
                </a:lnTo>
                <a:lnTo>
                  <a:pt x="4638" y="7678"/>
                </a:lnTo>
                <a:lnTo>
                  <a:pt x="4602" y="7578"/>
                </a:lnTo>
                <a:cubicBezTo>
                  <a:pt x="4602" y="7577"/>
                  <a:pt x="4602" y="7576"/>
                  <a:pt x="4602" y="7575"/>
                </a:cubicBezTo>
                <a:lnTo>
                  <a:pt x="4566" y="7367"/>
                </a:lnTo>
                <a:lnTo>
                  <a:pt x="4530" y="7087"/>
                </a:lnTo>
                <a:lnTo>
                  <a:pt x="4534" y="7095"/>
                </a:lnTo>
                <a:lnTo>
                  <a:pt x="4502" y="7059"/>
                </a:lnTo>
                <a:cubicBezTo>
                  <a:pt x="4500" y="7057"/>
                  <a:pt x="4498" y="7054"/>
                  <a:pt x="4498" y="7051"/>
                </a:cubicBezTo>
                <a:lnTo>
                  <a:pt x="4462" y="6863"/>
                </a:lnTo>
                <a:lnTo>
                  <a:pt x="4477" y="6876"/>
                </a:lnTo>
                <a:lnTo>
                  <a:pt x="4441" y="6876"/>
                </a:lnTo>
                <a:lnTo>
                  <a:pt x="4405" y="6876"/>
                </a:lnTo>
                <a:cubicBezTo>
                  <a:pt x="4398" y="6876"/>
                  <a:pt x="4391" y="6871"/>
                  <a:pt x="4390" y="6864"/>
                </a:cubicBezTo>
                <a:lnTo>
                  <a:pt x="4354" y="6684"/>
                </a:lnTo>
                <a:lnTo>
                  <a:pt x="4378" y="6694"/>
                </a:lnTo>
                <a:lnTo>
                  <a:pt x="4346" y="6714"/>
                </a:lnTo>
                <a:cubicBezTo>
                  <a:pt x="4342" y="6717"/>
                  <a:pt x="4336" y="6717"/>
                  <a:pt x="4331" y="6715"/>
                </a:cubicBezTo>
                <a:cubicBezTo>
                  <a:pt x="4326" y="6713"/>
                  <a:pt x="4323" y="6709"/>
                  <a:pt x="4322" y="6704"/>
                </a:cubicBezTo>
                <a:lnTo>
                  <a:pt x="4286" y="6540"/>
                </a:lnTo>
                <a:lnTo>
                  <a:pt x="4316" y="6543"/>
                </a:lnTo>
                <a:lnTo>
                  <a:pt x="4280" y="6623"/>
                </a:lnTo>
                <a:cubicBezTo>
                  <a:pt x="4277" y="6629"/>
                  <a:pt x="4271" y="6633"/>
                  <a:pt x="4264" y="6632"/>
                </a:cubicBezTo>
                <a:cubicBezTo>
                  <a:pt x="4257" y="6632"/>
                  <a:pt x="4251" y="6626"/>
                  <a:pt x="4250" y="6619"/>
                </a:cubicBezTo>
                <a:lnTo>
                  <a:pt x="4214" y="6427"/>
                </a:lnTo>
                <a:lnTo>
                  <a:pt x="4244" y="6430"/>
                </a:lnTo>
                <a:lnTo>
                  <a:pt x="4208" y="6523"/>
                </a:lnTo>
                <a:lnTo>
                  <a:pt x="4175" y="6593"/>
                </a:lnTo>
                <a:lnTo>
                  <a:pt x="4139" y="6649"/>
                </a:lnTo>
                <a:lnTo>
                  <a:pt x="4103" y="6705"/>
                </a:lnTo>
                <a:lnTo>
                  <a:pt x="4105" y="6699"/>
                </a:lnTo>
                <a:lnTo>
                  <a:pt x="4069" y="6940"/>
                </a:lnTo>
                <a:lnTo>
                  <a:pt x="4037" y="7103"/>
                </a:lnTo>
                <a:lnTo>
                  <a:pt x="4001" y="7375"/>
                </a:lnTo>
                <a:lnTo>
                  <a:pt x="3965" y="7608"/>
                </a:lnTo>
                <a:lnTo>
                  <a:pt x="3929" y="7791"/>
                </a:lnTo>
                <a:lnTo>
                  <a:pt x="3893" y="8007"/>
                </a:lnTo>
                <a:cubicBezTo>
                  <a:pt x="3892" y="8014"/>
                  <a:pt x="3886" y="8020"/>
                  <a:pt x="3879" y="8020"/>
                </a:cubicBezTo>
                <a:cubicBezTo>
                  <a:pt x="3871" y="8021"/>
                  <a:pt x="3865" y="8017"/>
                  <a:pt x="3862" y="8010"/>
                </a:cubicBezTo>
                <a:lnTo>
                  <a:pt x="3830" y="7914"/>
                </a:lnTo>
                <a:lnTo>
                  <a:pt x="3860" y="7916"/>
                </a:lnTo>
                <a:lnTo>
                  <a:pt x="3824" y="7984"/>
                </a:lnTo>
                <a:cubicBezTo>
                  <a:pt x="3820" y="7990"/>
                  <a:pt x="3814" y="7993"/>
                  <a:pt x="3807" y="7992"/>
                </a:cubicBezTo>
                <a:cubicBezTo>
                  <a:pt x="3800" y="7991"/>
                  <a:pt x="3795" y="7986"/>
                  <a:pt x="3794" y="7979"/>
                </a:cubicBezTo>
                <a:lnTo>
                  <a:pt x="3758" y="7786"/>
                </a:lnTo>
                <a:lnTo>
                  <a:pt x="3722" y="7310"/>
                </a:lnTo>
                <a:lnTo>
                  <a:pt x="3726" y="7319"/>
                </a:lnTo>
                <a:lnTo>
                  <a:pt x="3694" y="7283"/>
                </a:lnTo>
                <a:cubicBezTo>
                  <a:pt x="3691" y="7281"/>
                  <a:pt x="3690" y="7278"/>
                  <a:pt x="3690" y="7274"/>
                </a:cubicBezTo>
                <a:lnTo>
                  <a:pt x="3654" y="6974"/>
                </a:lnTo>
                <a:lnTo>
                  <a:pt x="3618" y="6570"/>
                </a:lnTo>
                <a:lnTo>
                  <a:pt x="3582" y="6188"/>
                </a:lnTo>
                <a:lnTo>
                  <a:pt x="3546" y="6008"/>
                </a:lnTo>
                <a:lnTo>
                  <a:pt x="3577" y="6006"/>
                </a:lnTo>
                <a:lnTo>
                  <a:pt x="3545" y="6486"/>
                </a:lnTo>
                <a:cubicBezTo>
                  <a:pt x="3545" y="6489"/>
                  <a:pt x="3544" y="6492"/>
                  <a:pt x="3542" y="6494"/>
                </a:cubicBezTo>
                <a:lnTo>
                  <a:pt x="3506" y="6542"/>
                </a:lnTo>
                <a:cubicBezTo>
                  <a:pt x="3502" y="6547"/>
                  <a:pt x="3496" y="6550"/>
                  <a:pt x="3490" y="6548"/>
                </a:cubicBezTo>
                <a:cubicBezTo>
                  <a:pt x="3484" y="6547"/>
                  <a:pt x="3479" y="6542"/>
                  <a:pt x="3478" y="6535"/>
                </a:cubicBezTo>
                <a:lnTo>
                  <a:pt x="3442" y="6331"/>
                </a:lnTo>
                <a:lnTo>
                  <a:pt x="3469" y="6339"/>
                </a:lnTo>
                <a:lnTo>
                  <a:pt x="3433" y="6379"/>
                </a:lnTo>
                <a:lnTo>
                  <a:pt x="3437" y="6373"/>
                </a:lnTo>
                <a:lnTo>
                  <a:pt x="3405" y="6489"/>
                </a:lnTo>
                <a:cubicBezTo>
                  <a:pt x="3403" y="6496"/>
                  <a:pt x="3396" y="6501"/>
                  <a:pt x="3389" y="6500"/>
                </a:cubicBezTo>
                <a:cubicBezTo>
                  <a:pt x="3382" y="6500"/>
                  <a:pt x="3375" y="6495"/>
                  <a:pt x="3374" y="6488"/>
                </a:cubicBezTo>
                <a:lnTo>
                  <a:pt x="3338" y="6326"/>
                </a:lnTo>
                <a:lnTo>
                  <a:pt x="3302" y="6018"/>
                </a:lnTo>
                <a:lnTo>
                  <a:pt x="3333" y="6019"/>
                </a:lnTo>
                <a:lnTo>
                  <a:pt x="3297" y="6255"/>
                </a:lnTo>
                <a:cubicBezTo>
                  <a:pt x="3297" y="6260"/>
                  <a:pt x="3294" y="6264"/>
                  <a:pt x="3289" y="6266"/>
                </a:cubicBezTo>
                <a:lnTo>
                  <a:pt x="3253" y="6286"/>
                </a:lnTo>
                <a:cubicBezTo>
                  <a:pt x="3249" y="6289"/>
                  <a:pt x="3243" y="6289"/>
                  <a:pt x="3239" y="6287"/>
                </a:cubicBezTo>
                <a:cubicBezTo>
                  <a:pt x="3234" y="6285"/>
                  <a:pt x="3231" y="6281"/>
                  <a:pt x="3230" y="6276"/>
                </a:cubicBezTo>
                <a:lnTo>
                  <a:pt x="3198" y="6116"/>
                </a:lnTo>
                <a:lnTo>
                  <a:pt x="3228" y="6119"/>
                </a:lnTo>
                <a:lnTo>
                  <a:pt x="3192" y="6203"/>
                </a:lnTo>
                <a:cubicBezTo>
                  <a:pt x="3191" y="6205"/>
                  <a:pt x="3190" y="6207"/>
                  <a:pt x="3188" y="6208"/>
                </a:cubicBezTo>
                <a:lnTo>
                  <a:pt x="3152" y="6240"/>
                </a:lnTo>
                <a:lnTo>
                  <a:pt x="3157" y="6234"/>
                </a:lnTo>
                <a:lnTo>
                  <a:pt x="3121" y="6334"/>
                </a:lnTo>
                <a:cubicBezTo>
                  <a:pt x="3119" y="6339"/>
                  <a:pt x="3115" y="6342"/>
                  <a:pt x="3110" y="6344"/>
                </a:cubicBezTo>
                <a:cubicBezTo>
                  <a:pt x="3105" y="6345"/>
                  <a:pt x="3100" y="6344"/>
                  <a:pt x="3096" y="6341"/>
                </a:cubicBezTo>
                <a:lnTo>
                  <a:pt x="3064" y="6317"/>
                </a:lnTo>
                <a:lnTo>
                  <a:pt x="3028" y="6289"/>
                </a:lnTo>
                <a:lnTo>
                  <a:pt x="3053" y="6278"/>
                </a:lnTo>
                <a:lnTo>
                  <a:pt x="3017" y="6606"/>
                </a:lnTo>
                <a:cubicBezTo>
                  <a:pt x="3017" y="6614"/>
                  <a:pt x="3010" y="6620"/>
                  <a:pt x="3003" y="6620"/>
                </a:cubicBezTo>
                <a:cubicBezTo>
                  <a:pt x="2995" y="6621"/>
                  <a:pt x="2988" y="6616"/>
                  <a:pt x="2986" y="6608"/>
                </a:cubicBezTo>
                <a:lnTo>
                  <a:pt x="2950" y="6460"/>
                </a:lnTo>
                <a:lnTo>
                  <a:pt x="2914" y="6320"/>
                </a:lnTo>
                <a:lnTo>
                  <a:pt x="2944" y="6322"/>
                </a:lnTo>
                <a:lnTo>
                  <a:pt x="2913" y="6402"/>
                </a:lnTo>
                <a:lnTo>
                  <a:pt x="2877" y="6510"/>
                </a:lnTo>
                <a:lnTo>
                  <a:pt x="2877" y="6507"/>
                </a:lnTo>
                <a:lnTo>
                  <a:pt x="2841" y="6779"/>
                </a:lnTo>
                <a:cubicBezTo>
                  <a:pt x="2841" y="6780"/>
                  <a:pt x="2841" y="6781"/>
                  <a:pt x="2840" y="6783"/>
                </a:cubicBezTo>
                <a:lnTo>
                  <a:pt x="2804" y="6867"/>
                </a:lnTo>
                <a:cubicBezTo>
                  <a:pt x="2802" y="6873"/>
                  <a:pt x="2796" y="6877"/>
                  <a:pt x="2789" y="6876"/>
                </a:cubicBezTo>
                <a:cubicBezTo>
                  <a:pt x="2782" y="6876"/>
                  <a:pt x="2777" y="6872"/>
                  <a:pt x="2774" y="6866"/>
                </a:cubicBezTo>
                <a:lnTo>
                  <a:pt x="2742" y="6774"/>
                </a:lnTo>
                <a:lnTo>
                  <a:pt x="2745" y="6779"/>
                </a:lnTo>
                <a:lnTo>
                  <a:pt x="2709" y="6735"/>
                </a:lnTo>
                <a:cubicBezTo>
                  <a:pt x="2707" y="6732"/>
                  <a:pt x="2706" y="6730"/>
                  <a:pt x="2706" y="6727"/>
                </a:cubicBezTo>
                <a:lnTo>
                  <a:pt x="2670" y="6499"/>
                </a:lnTo>
                <a:lnTo>
                  <a:pt x="2700" y="6504"/>
                </a:lnTo>
                <a:lnTo>
                  <a:pt x="2664" y="6576"/>
                </a:lnTo>
                <a:cubicBezTo>
                  <a:pt x="2661" y="6581"/>
                  <a:pt x="2655" y="6585"/>
                  <a:pt x="2648" y="6584"/>
                </a:cubicBezTo>
                <a:cubicBezTo>
                  <a:pt x="2642" y="6584"/>
                  <a:pt x="2636" y="6579"/>
                  <a:pt x="2634" y="6573"/>
                </a:cubicBezTo>
                <a:lnTo>
                  <a:pt x="2598" y="6453"/>
                </a:lnTo>
                <a:lnTo>
                  <a:pt x="2629" y="6450"/>
                </a:lnTo>
                <a:lnTo>
                  <a:pt x="2597" y="6730"/>
                </a:lnTo>
                <a:lnTo>
                  <a:pt x="2561" y="7034"/>
                </a:lnTo>
                <a:cubicBezTo>
                  <a:pt x="2561" y="7041"/>
                  <a:pt x="2556" y="7046"/>
                  <a:pt x="2550" y="7048"/>
                </a:cubicBezTo>
                <a:cubicBezTo>
                  <a:pt x="2544" y="7050"/>
                  <a:pt x="2537" y="7048"/>
                  <a:pt x="2533" y="7043"/>
                </a:cubicBezTo>
                <a:lnTo>
                  <a:pt x="2497" y="6999"/>
                </a:lnTo>
                <a:cubicBezTo>
                  <a:pt x="2496" y="6998"/>
                  <a:pt x="2496" y="6997"/>
                  <a:pt x="2496" y="6996"/>
                </a:cubicBezTo>
                <a:lnTo>
                  <a:pt x="2460" y="6932"/>
                </a:lnTo>
                <a:cubicBezTo>
                  <a:pt x="2458" y="6930"/>
                  <a:pt x="2458" y="6928"/>
                  <a:pt x="2458" y="6926"/>
                </a:cubicBezTo>
                <a:lnTo>
                  <a:pt x="2426" y="6482"/>
                </a:lnTo>
                <a:lnTo>
                  <a:pt x="2428" y="6488"/>
                </a:lnTo>
                <a:lnTo>
                  <a:pt x="2392" y="6424"/>
                </a:lnTo>
                <a:cubicBezTo>
                  <a:pt x="2391" y="6423"/>
                  <a:pt x="2391" y="6422"/>
                  <a:pt x="2390" y="6422"/>
                </a:cubicBezTo>
                <a:lnTo>
                  <a:pt x="2354" y="6314"/>
                </a:lnTo>
                <a:cubicBezTo>
                  <a:pt x="2354" y="6313"/>
                  <a:pt x="2354" y="6312"/>
                  <a:pt x="2354" y="6311"/>
                </a:cubicBezTo>
                <a:lnTo>
                  <a:pt x="2318" y="6090"/>
                </a:lnTo>
                <a:lnTo>
                  <a:pt x="2282" y="5746"/>
                </a:lnTo>
                <a:lnTo>
                  <a:pt x="2313" y="5746"/>
                </a:lnTo>
                <a:lnTo>
                  <a:pt x="2281" y="6086"/>
                </a:lnTo>
                <a:cubicBezTo>
                  <a:pt x="2281" y="6094"/>
                  <a:pt x="2274" y="6101"/>
                  <a:pt x="2265" y="6100"/>
                </a:cubicBezTo>
                <a:cubicBezTo>
                  <a:pt x="2257" y="6100"/>
                  <a:pt x="2250" y="6094"/>
                  <a:pt x="2250" y="6086"/>
                </a:cubicBezTo>
                <a:lnTo>
                  <a:pt x="2214" y="5554"/>
                </a:lnTo>
                <a:lnTo>
                  <a:pt x="2218" y="5563"/>
                </a:lnTo>
                <a:lnTo>
                  <a:pt x="2182" y="5523"/>
                </a:lnTo>
                <a:cubicBezTo>
                  <a:pt x="2180" y="5521"/>
                  <a:pt x="2178" y="5519"/>
                  <a:pt x="2178" y="5516"/>
                </a:cubicBezTo>
                <a:lnTo>
                  <a:pt x="2142" y="5356"/>
                </a:lnTo>
                <a:lnTo>
                  <a:pt x="2172" y="5360"/>
                </a:lnTo>
                <a:lnTo>
                  <a:pt x="2140" y="5420"/>
                </a:lnTo>
                <a:cubicBezTo>
                  <a:pt x="2136" y="5426"/>
                  <a:pt x="2130" y="5429"/>
                  <a:pt x="2123" y="5428"/>
                </a:cubicBezTo>
                <a:cubicBezTo>
                  <a:pt x="2116" y="5427"/>
                  <a:pt x="2111" y="5422"/>
                  <a:pt x="2110" y="5415"/>
                </a:cubicBezTo>
                <a:lnTo>
                  <a:pt x="2074" y="5203"/>
                </a:lnTo>
                <a:lnTo>
                  <a:pt x="2105" y="5202"/>
                </a:lnTo>
                <a:lnTo>
                  <a:pt x="2069" y="5590"/>
                </a:lnTo>
                <a:cubicBezTo>
                  <a:pt x="2069" y="5597"/>
                  <a:pt x="2063" y="5603"/>
                  <a:pt x="2056" y="5604"/>
                </a:cubicBezTo>
                <a:cubicBezTo>
                  <a:pt x="2048" y="5605"/>
                  <a:pt x="2041" y="5601"/>
                  <a:pt x="2038" y="5594"/>
                </a:cubicBezTo>
                <a:lnTo>
                  <a:pt x="2002" y="5497"/>
                </a:lnTo>
                <a:lnTo>
                  <a:pt x="1966" y="5369"/>
                </a:lnTo>
                <a:lnTo>
                  <a:pt x="1997" y="5366"/>
                </a:lnTo>
                <a:lnTo>
                  <a:pt x="1965" y="5807"/>
                </a:lnTo>
                <a:lnTo>
                  <a:pt x="1929" y="6011"/>
                </a:lnTo>
                <a:lnTo>
                  <a:pt x="1893" y="6267"/>
                </a:lnTo>
                <a:cubicBezTo>
                  <a:pt x="1893" y="6268"/>
                  <a:pt x="1893" y="6270"/>
                  <a:pt x="1892" y="6271"/>
                </a:cubicBezTo>
                <a:lnTo>
                  <a:pt x="1856" y="6347"/>
                </a:lnTo>
                <a:lnTo>
                  <a:pt x="1857" y="6342"/>
                </a:lnTo>
                <a:lnTo>
                  <a:pt x="1821" y="6751"/>
                </a:lnTo>
                <a:lnTo>
                  <a:pt x="1789" y="6937"/>
                </a:lnTo>
                <a:lnTo>
                  <a:pt x="1753" y="7627"/>
                </a:lnTo>
                <a:lnTo>
                  <a:pt x="1717" y="7899"/>
                </a:lnTo>
                <a:cubicBezTo>
                  <a:pt x="1717" y="7901"/>
                  <a:pt x="1716" y="7903"/>
                  <a:pt x="1715" y="7906"/>
                </a:cubicBezTo>
                <a:lnTo>
                  <a:pt x="1679" y="7958"/>
                </a:lnTo>
                <a:cubicBezTo>
                  <a:pt x="1675" y="7963"/>
                  <a:pt x="1669" y="7965"/>
                  <a:pt x="1663" y="7964"/>
                </a:cubicBezTo>
                <a:cubicBezTo>
                  <a:pt x="1657" y="7963"/>
                  <a:pt x="1652" y="7959"/>
                  <a:pt x="1650" y="7953"/>
                </a:cubicBezTo>
                <a:lnTo>
                  <a:pt x="1618" y="7840"/>
                </a:lnTo>
                <a:lnTo>
                  <a:pt x="1582" y="7671"/>
                </a:lnTo>
                <a:lnTo>
                  <a:pt x="1546" y="7415"/>
                </a:lnTo>
                <a:lnTo>
                  <a:pt x="1577" y="7417"/>
                </a:lnTo>
                <a:lnTo>
                  <a:pt x="1541" y="7533"/>
                </a:lnTo>
                <a:cubicBezTo>
                  <a:pt x="1539" y="7539"/>
                  <a:pt x="1534" y="7543"/>
                  <a:pt x="1529" y="7544"/>
                </a:cubicBezTo>
                <a:cubicBezTo>
                  <a:pt x="1523" y="7545"/>
                  <a:pt x="1517" y="7543"/>
                  <a:pt x="1513" y="7539"/>
                </a:cubicBezTo>
                <a:lnTo>
                  <a:pt x="1477" y="7495"/>
                </a:lnTo>
                <a:cubicBezTo>
                  <a:pt x="1475" y="7492"/>
                  <a:pt x="1474" y="7489"/>
                  <a:pt x="1474" y="7486"/>
                </a:cubicBezTo>
                <a:lnTo>
                  <a:pt x="1442" y="7174"/>
                </a:lnTo>
                <a:lnTo>
                  <a:pt x="1406" y="6848"/>
                </a:lnTo>
                <a:lnTo>
                  <a:pt x="1370" y="6680"/>
                </a:lnTo>
                <a:lnTo>
                  <a:pt x="1401" y="6678"/>
                </a:lnTo>
                <a:lnTo>
                  <a:pt x="1365" y="7215"/>
                </a:lnTo>
                <a:lnTo>
                  <a:pt x="1333" y="7431"/>
                </a:lnTo>
                <a:cubicBezTo>
                  <a:pt x="1332" y="7439"/>
                  <a:pt x="1326" y="7444"/>
                  <a:pt x="1318" y="7444"/>
                </a:cubicBezTo>
                <a:cubicBezTo>
                  <a:pt x="1310" y="7445"/>
                  <a:pt x="1303" y="7439"/>
                  <a:pt x="1302" y="7431"/>
                </a:cubicBezTo>
                <a:lnTo>
                  <a:pt x="1265" y="7229"/>
                </a:lnTo>
                <a:lnTo>
                  <a:pt x="1230" y="6591"/>
                </a:lnTo>
                <a:lnTo>
                  <a:pt x="1194" y="6367"/>
                </a:lnTo>
                <a:lnTo>
                  <a:pt x="1225" y="6366"/>
                </a:lnTo>
                <a:lnTo>
                  <a:pt x="1189" y="6710"/>
                </a:lnTo>
                <a:cubicBezTo>
                  <a:pt x="1189" y="6719"/>
                  <a:pt x="1181" y="6725"/>
                  <a:pt x="1173" y="6724"/>
                </a:cubicBezTo>
                <a:cubicBezTo>
                  <a:pt x="1164" y="6724"/>
                  <a:pt x="1158" y="6717"/>
                  <a:pt x="1157" y="6709"/>
                </a:cubicBezTo>
                <a:lnTo>
                  <a:pt x="1125" y="5425"/>
                </a:lnTo>
                <a:lnTo>
                  <a:pt x="1089" y="3825"/>
                </a:lnTo>
                <a:lnTo>
                  <a:pt x="1121" y="3826"/>
                </a:lnTo>
                <a:lnTo>
                  <a:pt x="1085" y="4154"/>
                </a:lnTo>
                <a:lnTo>
                  <a:pt x="1049" y="4458"/>
                </a:lnTo>
                <a:cubicBezTo>
                  <a:pt x="1049" y="4460"/>
                  <a:pt x="1049" y="4461"/>
                  <a:pt x="1048" y="4462"/>
                </a:cubicBezTo>
                <a:lnTo>
                  <a:pt x="1016" y="4546"/>
                </a:lnTo>
                <a:cubicBezTo>
                  <a:pt x="1014" y="4553"/>
                  <a:pt x="1007" y="4557"/>
                  <a:pt x="1000" y="4556"/>
                </a:cubicBezTo>
                <a:cubicBezTo>
                  <a:pt x="992" y="4556"/>
                  <a:pt x="987" y="4550"/>
                  <a:pt x="986" y="4543"/>
                </a:cubicBezTo>
                <a:lnTo>
                  <a:pt x="949" y="4265"/>
                </a:lnTo>
                <a:lnTo>
                  <a:pt x="913" y="3609"/>
                </a:lnTo>
                <a:lnTo>
                  <a:pt x="945" y="3609"/>
                </a:lnTo>
                <a:lnTo>
                  <a:pt x="909" y="4289"/>
                </a:lnTo>
                <a:cubicBezTo>
                  <a:pt x="909" y="4297"/>
                  <a:pt x="903" y="4304"/>
                  <a:pt x="895" y="4304"/>
                </a:cubicBezTo>
                <a:cubicBezTo>
                  <a:pt x="887" y="4305"/>
                  <a:pt x="880" y="4300"/>
                  <a:pt x="878" y="4292"/>
                </a:cubicBezTo>
                <a:lnTo>
                  <a:pt x="842" y="4136"/>
                </a:lnTo>
                <a:cubicBezTo>
                  <a:pt x="842" y="4135"/>
                  <a:pt x="842" y="4134"/>
                  <a:pt x="842" y="4134"/>
                </a:cubicBezTo>
                <a:lnTo>
                  <a:pt x="810" y="3678"/>
                </a:lnTo>
                <a:lnTo>
                  <a:pt x="841" y="3681"/>
                </a:lnTo>
                <a:lnTo>
                  <a:pt x="805" y="3812"/>
                </a:lnTo>
                <a:lnTo>
                  <a:pt x="769" y="3968"/>
                </a:lnTo>
                <a:cubicBezTo>
                  <a:pt x="769" y="3969"/>
                  <a:pt x="768" y="3970"/>
                  <a:pt x="768" y="3971"/>
                </a:cubicBezTo>
                <a:lnTo>
                  <a:pt x="732" y="4047"/>
                </a:lnTo>
                <a:cubicBezTo>
                  <a:pt x="729" y="4054"/>
                  <a:pt x="722" y="4058"/>
                  <a:pt x="715" y="4056"/>
                </a:cubicBezTo>
                <a:cubicBezTo>
                  <a:pt x="707" y="4055"/>
                  <a:pt x="702" y="4049"/>
                  <a:pt x="702" y="4042"/>
                </a:cubicBezTo>
                <a:lnTo>
                  <a:pt x="670" y="3644"/>
                </a:lnTo>
                <a:lnTo>
                  <a:pt x="634" y="3464"/>
                </a:lnTo>
                <a:lnTo>
                  <a:pt x="651" y="3476"/>
                </a:lnTo>
                <a:lnTo>
                  <a:pt x="615" y="3480"/>
                </a:lnTo>
                <a:cubicBezTo>
                  <a:pt x="609" y="3481"/>
                  <a:pt x="603" y="3478"/>
                  <a:pt x="600" y="3473"/>
                </a:cubicBezTo>
                <a:lnTo>
                  <a:pt x="564" y="3413"/>
                </a:lnTo>
                <a:cubicBezTo>
                  <a:pt x="563" y="3411"/>
                  <a:pt x="562" y="3409"/>
                  <a:pt x="562" y="3407"/>
                </a:cubicBezTo>
                <a:lnTo>
                  <a:pt x="526" y="3179"/>
                </a:lnTo>
                <a:lnTo>
                  <a:pt x="545" y="3192"/>
                </a:lnTo>
                <a:lnTo>
                  <a:pt x="513" y="3200"/>
                </a:lnTo>
                <a:cubicBezTo>
                  <a:pt x="506" y="3202"/>
                  <a:pt x="499" y="3198"/>
                  <a:pt x="495" y="3192"/>
                </a:cubicBezTo>
                <a:lnTo>
                  <a:pt x="459" y="3120"/>
                </a:lnTo>
                <a:cubicBezTo>
                  <a:pt x="458" y="3118"/>
                  <a:pt x="458" y="3116"/>
                  <a:pt x="457" y="3113"/>
                </a:cubicBezTo>
                <a:lnTo>
                  <a:pt x="421" y="2481"/>
                </a:lnTo>
                <a:lnTo>
                  <a:pt x="430" y="2494"/>
                </a:lnTo>
                <a:lnTo>
                  <a:pt x="394" y="2474"/>
                </a:lnTo>
                <a:lnTo>
                  <a:pt x="417" y="2463"/>
                </a:lnTo>
                <a:lnTo>
                  <a:pt x="385" y="2671"/>
                </a:lnTo>
                <a:cubicBezTo>
                  <a:pt x="384" y="2679"/>
                  <a:pt x="377" y="2685"/>
                  <a:pt x="369" y="2684"/>
                </a:cubicBezTo>
                <a:cubicBezTo>
                  <a:pt x="361" y="2684"/>
                  <a:pt x="354" y="2678"/>
                  <a:pt x="354" y="2670"/>
                </a:cubicBezTo>
                <a:lnTo>
                  <a:pt x="317" y="2177"/>
                </a:lnTo>
                <a:lnTo>
                  <a:pt x="281" y="1309"/>
                </a:lnTo>
                <a:lnTo>
                  <a:pt x="297" y="1324"/>
                </a:lnTo>
                <a:lnTo>
                  <a:pt x="261" y="1324"/>
                </a:lnTo>
                <a:cubicBezTo>
                  <a:pt x="256" y="1324"/>
                  <a:pt x="251" y="1322"/>
                  <a:pt x="248" y="1317"/>
                </a:cubicBezTo>
                <a:lnTo>
                  <a:pt x="212" y="1261"/>
                </a:lnTo>
                <a:lnTo>
                  <a:pt x="237" y="1264"/>
                </a:lnTo>
                <a:lnTo>
                  <a:pt x="205" y="1296"/>
                </a:lnTo>
                <a:cubicBezTo>
                  <a:pt x="200" y="1300"/>
                  <a:pt x="194" y="1302"/>
                  <a:pt x="188" y="1300"/>
                </a:cubicBezTo>
                <a:cubicBezTo>
                  <a:pt x="183" y="1298"/>
                  <a:pt x="178" y="1293"/>
                  <a:pt x="178" y="1287"/>
                </a:cubicBezTo>
                <a:lnTo>
                  <a:pt x="141" y="1025"/>
                </a:lnTo>
                <a:lnTo>
                  <a:pt x="105" y="17"/>
                </a:lnTo>
                <a:lnTo>
                  <a:pt x="137" y="18"/>
                </a:lnTo>
                <a:lnTo>
                  <a:pt x="101" y="410"/>
                </a:lnTo>
                <a:lnTo>
                  <a:pt x="69" y="683"/>
                </a:lnTo>
                <a:lnTo>
                  <a:pt x="33" y="951"/>
                </a:lnTo>
                <a:cubicBezTo>
                  <a:pt x="32" y="959"/>
                  <a:pt x="24" y="966"/>
                  <a:pt x="15" y="964"/>
                </a:cubicBezTo>
                <a:cubicBezTo>
                  <a:pt x="7" y="963"/>
                  <a:pt x="0" y="955"/>
                  <a:pt x="2" y="946"/>
                </a:cubicBezTo>
                <a:close/>
              </a:path>
            </a:pathLst>
          </a:custGeom>
          <a:solidFill>
            <a:srgbClr val="BE4B48"/>
          </a:solidFill>
          <a:ln w="158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9" name="Freeform 16"/>
          <p:cNvSpPr>
            <a:spLocks/>
          </p:cNvSpPr>
          <p:nvPr/>
        </p:nvSpPr>
        <p:spPr bwMode="auto">
          <a:xfrm>
            <a:off x="4652963" y="2998788"/>
            <a:ext cx="1025525" cy="1223963"/>
          </a:xfrm>
          <a:custGeom>
            <a:avLst/>
            <a:gdLst>
              <a:gd name="T0" fmla="*/ 142 w 4180"/>
              <a:gd name="T1" fmla="*/ 426 h 4995"/>
              <a:gd name="T2" fmla="*/ 282 w 4180"/>
              <a:gd name="T3" fmla="*/ 265 h 4995"/>
              <a:gd name="T4" fmla="*/ 453 w 4180"/>
              <a:gd name="T5" fmla="*/ 467 h 4995"/>
              <a:gd name="T6" fmla="*/ 591 w 4180"/>
              <a:gd name="T7" fmla="*/ 1121 h 4995"/>
              <a:gd name="T8" fmla="*/ 769 w 4180"/>
              <a:gd name="T9" fmla="*/ 63 h 4995"/>
              <a:gd name="T10" fmla="*/ 981 w 4180"/>
              <a:gd name="T11" fmla="*/ 3155 h 4995"/>
              <a:gd name="T12" fmla="*/ 1095 w 4180"/>
              <a:gd name="T13" fmla="*/ 3549 h 4995"/>
              <a:gd name="T14" fmla="*/ 1225 w 4180"/>
              <a:gd name="T15" fmla="*/ 3516 h 4995"/>
              <a:gd name="T16" fmla="*/ 1365 w 4180"/>
              <a:gd name="T17" fmla="*/ 3889 h 4995"/>
              <a:gd name="T18" fmla="*/ 1479 w 4180"/>
              <a:gd name="T19" fmla="*/ 4088 h 4995"/>
              <a:gd name="T20" fmla="*/ 1609 w 4180"/>
              <a:gd name="T21" fmla="*/ 4234 h 4995"/>
              <a:gd name="T22" fmla="*/ 1760 w 4180"/>
              <a:gd name="T23" fmla="*/ 4301 h 4995"/>
              <a:gd name="T24" fmla="*/ 1919 w 4180"/>
              <a:gd name="T25" fmla="*/ 3841 h 4995"/>
              <a:gd name="T26" fmla="*/ 2103 w 4180"/>
              <a:gd name="T27" fmla="*/ 4403 h 4995"/>
              <a:gd name="T28" fmla="*/ 2244 w 4180"/>
              <a:gd name="T29" fmla="*/ 4329 h 4995"/>
              <a:gd name="T30" fmla="*/ 2370 w 4180"/>
              <a:gd name="T31" fmla="*/ 4284 h 4995"/>
              <a:gd name="T32" fmla="*/ 2544 w 4180"/>
              <a:gd name="T33" fmla="*/ 4781 h 4995"/>
              <a:gd name="T34" fmla="*/ 2674 w 4180"/>
              <a:gd name="T35" fmla="*/ 4781 h 4995"/>
              <a:gd name="T36" fmla="*/ 2775 w 4180"/>
              <a:gd name="T37" fmla="*/ 4918 h 4995"/>
              <a:gd name="T38" fmla="*/ 2914 w 4180"/>
              <a:gd name="T39" fmla="*/ 4704 h 4995"/>
              <a:gd name="T40" fmla="*/ 3054 w 4180"/>
              <a:gd name="T41" fmla="*/ 4538 h 4995"/>
              <a:gd name="T42" fmla="*/ 3168 w 4180"/>
              <a:gd name="T43" fmla="*/ 4480 h 4995"/>
              <a:gd name="T44" fmla="*/ 3324 w 4180"/>
              <a:gd name="T45" fmla="*/ 4242 h 4995"/>
              <a:gd name="T46" fmla="*/ 3473 w 4180"/>
              <a:gd name="T47" fmla="*/ 4612 h 4995"/>
              <a:gd name="T48" fmla="*/ 3576 w 4180"/>
              <a:gd name="T49" fmla="*/ 4555 h 4995"/>
              <a:gd name="T50" fmla="*/ 3690 w 4180"/>
              <a:gd name="T51" fmla="*/ 4429 h 4995"/>
              <a:gd name="T52" fmla="*/ 3836 w 4180"/>
              <a:gd name="T53" fmla="*/ 4536 h 4995"/>
              <a:gd name="T54" fmla="*/ 3963 w 4180"/>
              <a:gd name="T55" fmla="*/ 4697 h 4995"/>
              <a:gd name="T56" fmla="*/ 4141 w 4180"/>
              <a:gd name="T57" fmla="*/ 4890 h 4995"/>
              <a:gd name="T58" fmla="*/ 4088 w 4180"/>
              <a:gd name="T59" fmla="*/ 4668 h 4995"/>
              <a:gd name="T60" fmla="*/ 3934 w 4180"/>
              <a:gd name="T61" fmla="*/ 4707 h 4995"/>
              <a:gd name="T62" fmla="*/ 3819 w 4180"/>
              <a:gd name="T63" fmla="*/ 4589 h 4995"/>
              <a:gd name="T64" fmla="*/ 3717 w 4180"/>
              <a:gd name="T65" fmla="*/ 4444 h 4995"/>
              <a:gd name="T66" fmla="*/ 3547 w 4180"/>
              <a:gd name="T67" fmla="*/ 4566 h 4995"/>
              <a:gd name="T68" fmla="*/ 3442 w 4180"/>
              <a:gd name="T69" fmla="*/ 4621 h 4995"/>
              <a:gd name="T70" fmla="*/ 3324 w 4180"/>
              <a:gd name="T71" fmla="*/ 4271 h 4995"/>
              <a:gd name="T72" fmla="*/ 3192 w 4180"/>
              <a:gd name="T73" fmla="*/ 4499 h 4995"/>
              <a:gd name="T74" fmla="*/ 3048 w 4180"/>
              <a:gd name="T75" fmla="*/ 4732 h 4995"/>
              <a:gd name="T76" fmla="*/ 2898 w 4180"/>
              <a:gd name="T77" fmla="*/ 4840 h 4995"/>
              <a:gd name="T78" fmla="*/ 2781 w 4180"/>
              <a:gd name="T79" fmla="*/ 4938 h 4995"/>
              <a:gd name="T80" fmla="*/ 2661 w 4180"/>
              <a:gd name="T81" fmla="*/ 4840 h 4995"/>
              <a:gd name="T82" fmla="*/ 2547 w 4180"/>
              <a:gd name="T83" fmla="*/ 4812 h 4995"/>
              <a:gd name="T84" fmla="*/ 2385 w 4180"/>
              <a:gd name="T85" fmla="*/ 4306 h 4995"/>
              <a:gd name="T86" fmla="*/ 2179 w 4180"/>
              <a:gd name="T87" fmla="*/ 4272 h 4995"/>
              <a:gd name="T88" fmla="*/ 2038 w 4180"/>
              <a:gd name="T89" fmla="*/ 4365 h 4995"/>
              <a:gd name="T90" fmla="*/ 1893 w 4180"/>
              <a:gd name="T91" fmla="*/ 3849 h 4995"/>
              <a:gd name="T92" fmla="*/ 1710 w 4180"/>
              <a:gd name="T93" fmla="*/ 4410 h 4995"/>
              <a:gd name="T94" fmla="*/ 1548 w 4180"/>
              <a:gd name="T95" fmla="*/ 4188 h 4995"/>
              <a:gd name="T96" fmla="*/ 1442 w 4180"/>
              <a:gd name="T97" fmla="*/ 4132 h 4995"/>
              <a:gd name="T98" fmla="*/ 1326 w 4180"/>
              <a:gd name="T99" fmla="*/ 3734 h 4995"/>
              <a:gd name="T100" fmla="*/ 1189 w 4180"/>
              <a:gd name="T101" fmla="*/ 3382 h 4995"/>
              <a:gd name="T102" fmla="*/ 1054 w 4180"/>
              <a:gd name="T103" fmla="*/ 3596 h 4995"/>
              <a:gd name="T104" fmla="*/ 877 w 4180"/>
              <a:gd name="T105" fmla="*/ 1885 h 4995"/>
              <a:gd name="T106" fmla="*/ 733 w 4180"/>
              <a:gd name="T107" fmla="*/ 262 h 4995"/>
              <a:gd name="T108" fmla="*/ 526 w 4180"/>
              <a:gd name="T109" fmla="*/ 915 h 4995"/>
              <a:gd name="T110" fmla="*/ 401 w 4180"/>
              <a:gd name="T111" fmla="*/ 104 h 4995"/>
              <a:gd name="T112" fmla="*/ 238 w 4180"/>
              <a:gd name="T113" fmla="*/ 542 h 4995"/>
              <a:gd name="T114" fmla="*/ 82 w 4180"/>
              <a:gd name="T115" fmla="*/ 824 h 4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0" h="4995">
                <a:moveTo>
                  <a:pt x="2" y="974"/>
                </a:moveTo>
                <a:lnTo>
                  <a:pt x="34" y="798"/>
                </a:lnTo>
                <a:cubicBezTo>
                  <a:pt x="35" y="793"/>
                  <a:pt x="37" y="790"/>
                  <a:pt x="41" y="787"/>
                </a:cubicBezTo>
                <a:cubicBezTo>
                  <a:pt x="44" y="785"/>
                  <a:pt x="49" y="784"/>
                  <a:pt x="53" y="785"/>
                </a:cubicBezTo>
                <a:lnTo>
                  <a:pt x="89" y="793"/>
                </a:lnTo>
                <a:lnTo>
                  <a:pt x="70" y="805"/>
                </a:lnTo>
                <a:lnTo>
                  <a:pt x="106" y="657"/>
                </a:lnTo>
                <a:lnTo>
                  <a:pt x="142" y="426"/>
                </a:lnTo>
                <a:cubicBezTo>
                  <a:pt x="143" y="418"/>
                  <a:pt x="149" y="413"/>
                  <a:pt x="157" y="412"/>
                </a:cubicBezTo>
                <a:cubicBezTo>
                  <a:pt x="164" y="412"/>
                  <a:pt x="171" y="417"/>
                  <a:pt x="173" y="425"/>
                </a:cubicBezTo>
                <a:lnTo>
                  <a:pt x="209" y="569"/>
                </a:lnTo>
                <a:lnTo>
                  <a:pt x="181" y="562"/>
                </a:lnTo>
                <a:lnTo>
                  <a:pt x="213" y="522"/>
                </a:lnTo>
                <a:lnTo>
                  <a:pt x="210" y="527"/>
                </a:lnTo>
                <a:lnTo>
                  <a:pt x="246" y="427"/>
                </a:lnTo>
                <a:lnTo>
                  <a:pt x="282" y="265"/>
                </a:lnTo>
                <a:lnTo>
                  <a:pt x="318" y="14"/>
                </a:lnTo>
                <a:cubicBezTo>
                  <a:pt x="319" y="7"/>
                  <a:pt x="324" y="2"/>
                  <a:pt x="331" y="1"/>
                </a:cubicBezTo>
                <a:cubicBezTo>
                  <a:pt x="338" y="0"/>
                  <a:pt x="345" y="3"/>
                  <a:pt x="348" y="10"/>
                </a:cubicBezTo>
                <a:lnTo>
                  <a:pt x="380" y="82"/>
                </a:lnTo>
                <a:lnTo>
                  <a:pt x="365" y="72"/>
                </a:lnTo>
                <a:lnTo>
                  <a:pt x="401" y="72"/>
                </a:lnTo>
                <a:cubicBezTo>
                  <a:pt x="410" y="72"/>
                  <a:pt x="417" y="79"/>
                  <a:pt x="417" y="87"/>
                </a:cubicBezTo>
                <a:lnTo>
                  <a:pt x="453" y="467"/>
                </a:lnTo>
                <a:lnTo>
                  <a:pt x="434" y="453"/>
                </a:lnTo>
                <a:lnTo>
                  <a:pt x="470" y="445"/>
                </a:lnTo>
                <a:cubicBezTo>
                  <a:pt x="474" y="444"/>
                  <a:pt x="479" y="445"/>
                  <a:pt x="483" y="447"/>
                </a:cubicBezTo>
                <a:cubicBezTo>
                  <a:pt x="486" y="450"/>
                  <a:pt x="489" y="454"/>
                  <a:pt x="489" y="458"/>
                </a:cubicBezTo>
                <a:lnTo>
                  <a:pt x="525" y="698"/>
                </a:lnTo>
                <a:lnTo>
                  <a:pt x="557" y="910"/>
                </a:lnTo>
                <a:lnTo>
                  <a:pt x="593" y="1126"/>
                </a:lnTo>
                <a:lnTo>
                  <a:pt x="591" y="1121"/>
                </a:lnTo>
                <a:lnTo>
                  <a:pt x="627" y="1185"/>
                </a:lnTo>
                <a:lnTo>
                  <a:pt x="598" y="1189"/>
                </a:lnTo>
                <a:lnTo>
                  <a:pt x="634" y="1025"/>
                </a:lnTo>
                <a:lnTo>
                  <a:pt x="666" y="790"/>
                </a:lnTo>
                <a:lnTo>
                  <a:pt x="702" y="259"/>
                </a:lnTo>
                <a:lnTo>
                  <a:pt x="738" y="62"/>
                </a:lnTo>
                <a:cubicBezTo>
                  <a:pt x="739" y="54"/>
                  <a:pt x="746" y="48"/>
                  <a:pt x="754" y="48"/>
                </a:cubicBezTo>
                <a:cubicBezTo>
                  <a:pt x="762" y="49"/>
                  <a:pt x="769" y="55"/>
                  <a:pt x="769" y="63"/>
                </a:cubicBezTo>
                <a:lnTo>
                  <a:pt x="805" y="579"/>
                </a:lnTo>
                <a:lnTo>
                  <a:pt x="841" y="786"/>
                </a:lnTo>
                <a:lnTo>
                  <a:pt x="840" y="782"/>
                </a:lnTo>
                <a:lnTo>
                  <a:pt x="872" y="850"/>
                </a:lnTo>
                <a:cubicBezTo>
                  <a:pt x="873" y="852"/>
                  <a:pt x="873" y="854"/>
                  <a:pt x="873" y="856"/>
                </a:cubicBezTo>
                <a:lnTo>
                  <a:pt x="909" y="1884"/>
                </a:lnTo>
                <a:lnTo>
                  <a:pt x="945" y="2712"/>
                </a:lnTo>
                <a:lnTo>
                  <a:pt x="981" y="3155"/>
                </a:lnTo>
                <a:lnTo>
                  <a:pt x="1013" y="3607"/>
                </a:lnTo>
                <a:lnTo>
                  <a:pt x="982" y="3605"/>
                </a:lnTo>
                <a:lnTo>
                  <a:pt x="1018" y="3429"/>
                </a:lnTo>
                <a:cubicBezTo>
                  <a:pt x="1019" y="3422"/>
                  <a:pt x="1026" y="3417"/>
                  <a:pt x="1033" y="3416"/>
                </a:cubicBezTo>
                <a:cubicBezTo>
                  <a:pt x="1041" y="3416"/>
                  <a:pt x="1047" y="3422"/>
                  <a:pt x="1049" y="3429"/>
                </a:cubicBezTo>
                <a:lnTo>
                  <a:pt x="1085" y="3589"/>
                </a:lnTo>
                <a:lnTo>
                  <a:pt x="1059" y="3581"/>
                </a:lnTo>
                <a:lnTo>
                  <a:pt x="1095" y="3549"/>
                </a:lnTo>
                <a:cubicBezTo>
                  <a:pt x="1099" y="3545"/>
                  <a:pt x="1105" y="3543"/>
                  <a:pt x="1111" y="3545"/>
                </a:cubicBezTo>
                <a:cubicBezTo>
                  <a:pt x="1116" y="3547"/>
                  <a:pt x="1120" y="3552"/>
                  <a:pt x="1121" y="3557"/>
                </a:cubicBezTo>
                <a:lnTo>
                  <a:pt x="1157" y="3741"/>
                </a:lnTo>
                <a:lnTo>
                  <a:pt x="1126" y="3743"/>
                </a:lnTo>
                <a:lnTo>
                  <a:pt x="1158" y="3379"/>
                </a:lnTo>
                <a:cubicBezTo>
                  <a:pt x="1158" y="3371"/>
                  <a:pt x="1164" y="3365"/>
                  <a:pt x="1172" y="3365"/>
                </a:cubicBezTo>
                <a:cubicBezTo>
                  <a:pt x="1180" y="3364"/>
                  <a:pt x="1187" y="3369"/>
                  <a:pt x="1189" y="3376"/>
                </a:cubicBezTo>
                <a:lnTo>
                  <a:pt x="1225" y="3516"/>
                </a:lnTo>
                <a:lnTo>
                  <a:pt x="1261" y="3714"/>
                </a:lnTo>
                <a:lnTo>
                  <a:pt x="1258" y="3707"/>
                </a:lnTo>
                <a:lnTo>
                  <a:pt x="1294" y="3755"/>
                </a:lnTo>
                <a:lnTo>
                  <a:pt x="1269" y="3754"/>
                </a:lnTo>
                <a:lnTo>
                  <a:pt x="1301" y="3714"/>
                </a:lnTo>
                <a:cubicBezTo>
                  <a:pt x="1305" y="3710"/>
                  <a:pt x="1311" y="3707"/>
                  <a:pt x="1317" y="3709"/>
                </a:cubicBezTo>
                <a:cubicBezTo>
                  <a:pt x="1323" y="3710"/>
                  <a:pt x="1328" y="3715"/>
                  <a:pt x="1329" y="3721"/>
                </a:cubicBezTo>
                <a:lnTo>
                  <a:pt x="1365" y="3889"/>
                </a:lnTo>
                <a:lnTo>
                  <a:pt x="1334" y="3890"/>
                </a:lnTo>
                <a:lnTo>
                  <a:pt x="1370" y="3654"/>
                </a:lnTo>
                <a:cubicBezTo>
                  <a:pt x="1371" y="3646"/>
                  <a:pt x="1378" y="3640"/>
                  <a:pt x="1386" y="3640"/>
                </a:cubicBezTo>
                <a:cubicBezTo>
                  <a:pt x="1394" y="3641"/>
                  <a:pt x="1400" y="3647"/>
                  <a:pt x="1401" y="3655"/>
                </a:cubicBezTo>
                <a:lnTo>
                  <a:pt x="1437" y="3951"/>
                </a:lnTo>
                <a:lnTo>
                  <a:pt x="1473" y="4125"/>
                </a:lnTo>
                <a:lnTo>
                  <a:pt x="1447" y="4116"/>
                </a:lnTo>
                <a:lnTo>
                  <a:pt x="1479" y="4088"/>
                </a:lnTo>
                <a:lnTo>
                  <a:pt x="1474" y="4096"/>
                </a:lnTo>
                <a:lnTo>
                  <a:pt x="1510" y="3968"/>
                </a:lnTo>
                <a:cubicBezTo>
                  <a:pt x="1512" y="3961"/>
                  <a:pt x="1519" y="3956"/>
                  <a:pt x="1526" y="3956"/>
                </a:cubicBezTo>
                <a:cubicBezTo>
                  <a:pt x="1534" y="3957"/>
                  <a:pt x="1540" y="3962"/>
                  <a:pt x="1541" y="3970"/>
                </a:cubicBezTo>
                <a:lnTo>
                  <a:pt x="1577" y="4178"/>
                </a:lnTo>
                <a:lnTo>
                  <a:pt x="1575" y="4173"/>
                </a:lnTo>
                <a:lnTo>
                  <a:pt x="1611" y="4237"/>
                </a:lnTo>
                <a:lnTo>
                  <a:pt x="1609" y="4234"/>
                </a:lnTo>
                <a:lnTo>
                  <a:pt x="1641" y="4270"/>
                </a:lnTo>
                <a:cubicBezTo>
                  <a:pt x="1643" y="4272"/>
                  <a:pt x="1644" y="4274"/>
                  <a:pt x="1645" y="4276"/>
                </a:cubicBezTo>
                <a:lnTo>
                  <a:pt x="1681" y="4416"/>
                </a:lnTo>
                <a:lnTo>
                  <a:pt x="1657" y="4407"/>
                </a:lnTo>
                <a:lnTo>
                  <a:pt x="1693" y="4383"/>
                </a:lnTo>
                <a:lnTo>
                  <a:pt x="1729" y="4359"/>
                </a:lnTo>
                <a:lnTo>
                  <a:pt x="1724" y="4365"/>
                </a:lnTo>
                <a:lnTo>
                  <a:pt x="1760" y="4301"/>
                </a:lnTo>
                <a:lnTo>
                  <a:pt x="1758" y="4304"/>
                </a:lnTo>
                <a:lnTo>
                  <a:pt x="1790" y="4180"/>
                </a:lnTo>
                <a:lnTo>
                  <a:pt x="1826" y="3954"/>
                </a:lnTo>
                <a:cubicBezTo>
                  <a:pt x="1826" y="3953"/>
                  <a:pt x="1826" y="3952"/>
                  <a:pt x="1826" y="3952"/>
                </a:cubicBezTo>
                <a:lnTo>
                  <a:pt x="1862" y="3840"/>
                </a:lnTo>
                <a:cubicBezTo>
                  <a:pt x="1864" y="3836"/>
                  <a:pt x="1866" y="3832"/>
                  <a:pt x="1870" y="3830"/>
                </a:cubicBezTo>
                <a:cubicBezTo>
                  <a:pt x="1874" y="3828"/>
                  <a:pt x="1878" y="3828"/>
                  <a:pt x="1883" y="3829"/>
                </a:cubicBezTo>
                <a:lnTo>
                  <a:pt x="1919" y="3841"/>
                </a:lnTo>
                <a:cubicBezTo>
                  <a:pt x="1924" y="3843"/>
                  <a:pt x="1928" y="3848"/>
                  <a:pt x="1929" y="3853"/>
                </a:cubicBezTo>
                <a:lnTo>
                  <a:pt x="1965" y="4017"/>
                </a:lnTo>
                <a:lnTo>
                  <a:pt x="1997" y="4145"/>
                </a:lnTo>
                <a:lnTo>
                  <a:pt x="1996" y="4142"/>
                </a:lnTo>
                <a:lnTo>
                  <a:pt x="2032" y="4226"/>
                </a:lnTo>
                <a:lnTo>
                  <a:pt x="2069" y="4356"/>
                </a:lnTo>
                <a:lnTo>
                  <a:pt x="2067" y="4351"/>
                </a:lnTo>
                <a:lnTo>
                  <a:pt x="2103" y="4403"/>
                </a:lnTo>
                <a:lnTo>
                  <a:pt x="2081" y="4399"/>
                </a:lnTo>
                <a:lnTo>
                  <a:pt x="2113" y="4379"/>
                </a:lnTo>
                <a:lnTo>
                  <a:pt x="2108" y="4384"/>
                </a:lnTo>
                <a:lnTo>
                  <a:pt x="2144" y="4328"/>
                </a:lnTo>
                <a:lnTo>
                  <a:pt x="2179" y="4257"/>
                </a:lnTo>
                <a:cubicBezTo>
                  <a:pt x="2182" y="4252"/>
                  <a:pt x="2187" y="4248"/>
                  <a:pt x="2193" y="4248"/>
                </a:cubicBezTo>
                <a:cubicBezTo>
                  <a:pt x="2200" y="4248"/>
                  <a:pt x="2205" y="4252"/>
                  <a:pt x="2208" y="4257"/>
                </a:cubicBezTo>
                <a:lnTo>
                  <a:pt x="2244" y="4329"/>
                </a:lnTo>
                <a:lnTo>
                  <a:pt x="2281" y="4435"/>
                </a:lnTo>
                <a:lnTo>
                  <a:pt x="2262" y="4425"/>
                </a:lnTo>
                <a:lnTo>
                  <a:pt x="2294" y="4417"/>
                </a:lnTo>
                <a:lnTo>
                  <a:pt x="2288" y="4420"/>
                </a:lnTo>
                <a:lnTo>
                  <a:pt x="2324" y="4392"/>
                </a:lnTo>
                <a:lnTo>
                  <a:pt x="2318" y="4399"/>
                </a:lnTo>
                <a:lnTo>
                  <a:pt x="2354" y="4295"/>
                </a:lnTo>
                <a:cubicBezTo>
                  <a:pt x="2357" y="4288"/>
                  <a:pt x="2363" y="4284"/>
                  <a:pt x="2370" y="4284"/>
                </a:cubicBezTo>
                <a:cubicBezTo>
                  <a:pt x="2377" y="4285"/>
                  <a:pt x="2383" y="4290"/>
                  <a:pt x="2385" y="4297"/>
                </a:cubicBezTo>
                <a:lnTo>
                  <a:pt x="2421" y="4453"/>
                </a:lnTo>
                <a:lnTo>
                  <a:pt x="2453" y="4613"/>
                </a:lnTo>
                <a:lnTo>
                  <a:pt x="2489" y="4785"/>
                </a:lnTo>
                <a:lnTo>
                  <a:pt x="2479" y="4773"/>
                </a:lnTo>
                <a:lnTo>
                  <a:pt x="2515" y="4785"/>
                </a:lnTo>
                <a:lnTo>
                  <a:pt x="2508" y="4785"/>
                </a:lnTo>
                <a:lnTo>
                  <a:pt x="2544" y="4781"/>
                </a:lnTo>
                <a:cubicBezTo>
                  <a:pt x="2549" y="4780"/>
                  <a:pt x="2555" y="4782"/>
                  <a:pt x="2558" y="4787"/>
                </a:cubicBezTo>
                <a:lnTo>
                  <a:pt x="2594" y="4835"/>
                </a:lnTo>
                <a:lnTo>
                  <a:pt x="2570" y="4834"/>
                </a:lnTo>
                <a:lnTo>
                  <a:pt x="2602" y="4798"/>
                </a:lnTo>
                <a:cubicBezTo>
                  <a:pt x="2606" y="4792"/>
                  <a:pt x="2615" y="4791"/>
                  <a:pt x="2621" y="4794"/>
                </a:cubicBezTo>
                <a:lnTo>
                  <a:pt x="2657" y="4814"/>
                </a:lnTo>
                <a:lnTo>
                  <a:pt x="2638" y="4817"/>
                </a:lnTo>
                <a:lnTo>
                  <a:pt x="2674" y="4781"/>
                </a:lnTo>
                <a:cubicBezTo>
                  <a:pt x="2678" y="4777"/>
                  <a:pt x="2684" y="4776"/>
                  <a:pt x="2689" y="4777"/>
                </a:cubicBezTo>
                <a:cubicBezTo>
                  <a:pt x="2695" y="4778"/>
                  <a:pt x="2699" y="4782"/>
                  <a:pt x="2701" y="4788"/>
                </a:cubicBezTo>
                <a:lnTo>
                  <a:pt x="2737" y="4908"/>
                </a:lnTo>
                <a:lnTo>
                  <a:pt x="2716" y="4897"/>
                </a:lnTo>
                <a:lnTo>
                  <a:pt x="2748" y="4885"/>
                </a:lnTo>
                <a:cubicBezTo>
                  <a:pt x="2753" y="4884"/>
                  <a:pt x="2758" y="4884"/>
                  <a:pt x="2762" y="4887"/>
                </a:cubicBezTo>
                <a:lnTo>
                  <a:pt x="2798" y="4911"/>
                </a:lnTo>
                <a:lnTo>
                  <a:pt x="2775" y="4918"/>
                </a:lnTo>
                <a:lnTo>
                  <a:pt x="2811" y="4842"/>
                </a:lnTo>
                <a:lnTo>
                  <a:pt x="2810" y="4844"/>
                </a:lnTo>
                <a:lnTo>
                  <a:pt x="2846" y="4716"/>
                </a:lnTo>
                <a:cubicBezTo>
                  <a:pt x="2848" y="4709"/>
                  <a:pt x="2854" y="4705"/>
                  <a:pt x="2861" y="4704"/>
                </a:cubicBezTo>
                <a:cubicBezTo>
                  <a:pt x="2868" y="4704"/>
                  <a:pt x="2874" y="4709"/>
                  <a:pt x="2877" y="4715"/>
                </a:cubicBezTo>
                <a:lnTo>
                  <a:pt x="2913" y="4819"/>
                </a:lnTo>
                <a:lnTo>
                  <a:pt x="2882" y="4820"/>
                </a:lnTo>
                <a:lnTo>
                  <a:pt x="2914" y="4704"/>
                </a:lnTo>
                <a:cubicBezTo>
                  <a:pt x="2916" y="4697"/>
                  <a:pt x="2923" y="4692"/>
                  <a:pt x="2931" y="4693"/>
                </a:cubicBezTo>
                <a:lnTo>
                  <a:pt x="2967" y="4697"/>
                </a:lnTo>
                <a:cubicBezTo>
                  <a:pt x="2971" y="4697"/>
                  <a:pt x="2975" y="4699"/>
                  <a:pt x="2977" y="4702"/>
                </a:cubicBezTo>
                <a:lnTo>
                  <a:pt x="3013" y="4742"/>
                </a:lnTo>
                <a:lnTo>
                  <a:pt x="2991" y="4741"/>
                </a:lnTo>
                <a:lnTo>
                  <a:pt x="3027" y="4709"/>
                </a:lnTo>
                <a:lnTo>
                  <a:pt x="3022" y="4718"/>
                </a:lnTo>
                <a:lnTo>
                  <a:pt x="3054" y="4538"/>
                </a:lnTo>
                <a:cubicBezTo>
                  <a:pt x="3055" y="4532"/>
                  <a:pt x="3059" y="4527"/>
                  <a:pt x="3065" y="4525"/>
                </a:cubicBezTo>
                <a:cubicBezTo>
                  <a:pt x="3071" y="4523"/>
                  <a:pt x="3078" y="4525"/>
                  <a:pt x="3082" y="4530"/>
                </a:cubicBezTo>
                <a:lnTo>
                  <a:pt x="3118" y="4574"/>
                </a:lnTo>
                <a:lnTo>
                  <a:pt x="3100" y="4569"/>
                </a:lnTo>
                <a:lnTo>
                  <a:pt x="3136" y="4557"/>
                </a:lnTo>
                <a:lnTo>
                  <a:pt x="3127" y="4566"/>
                </a:lnTo>
                <a:lnTo>
                  <a:pt x="3163" y="4486"/>
                </a:lnTo>
                <a:cubicBezTo>
                  <a:pt x="3164" y="4484"/>
                  <a:pt x="3166" y="4481"/>
                  <a:pt x="3168" y="4480"/>
                </a:cubicBezTo>
                <a:lnTo>
                  <a:pt x="3204" y="4452"/>
                </a:lnTo>
                <a:cubicBezTo>
                  <a:pt x="3206" y="4450"/>
                  <a:pt x="3210" y="4448"/>
                  <a:pt x="3213" y="4448"/>
                </a:cubicBezTo>
                <a:lnTo>
                  <a:pt x="3245" y="4448"/>
                </a:lnTo>
                <a:lnTo>
                  <a:pt x="3230" y="4462"/>
                </a:lnTo>
                <a:lnTo>
                  <a:pt x="3266" y="4270"/>
                </a:lnTo>
                <a:cubicBezTo>
                  <a:pt x="3267" y="4264"/>
                  <a:pt x="3270" y="4260"/>
                  <a:pt x="3275" y="4258"/>
                </a:cubicBezTo>
                <a:lnTo>
                  <a:pt x="3311" y="4242"/>
                </a:lnTo>
                <a:cubicBezTo>
                  <a:pt x="3315" y="4240"/>
                  <a:pt x="3320" y="4240"/>
                  <a:pt x="3324" y="4242"/>
                </a:cubicBezTo>
                <a:cubicBezTo>
                  <a:pt x="3328" y="4244"/>
                  <a:pt x="3331" y="4247"/>
                  <a:pt x="3333" y="4251"/>
                </a:cubicBezTo>
                <a:lnTo>
                  <a:pt x="3369" y="4355"/>
                </a:lnTo>
                <a:lnTo>
                  <a:pt x="3342" y="4349"/>
                </a:lnTo>
                <a:lnTo>
                  <a:pt x="3374" y="4317"/>
                </a:lnTo>
                <a:cubicBezTo>
                  <a:pt x="3378" y="4313"/>
                  <a:pt x="3384" y="4311"/>
                  <a:pt x="3390" y="4313"/>
                </a:cubicBezTo>
                <a:cubicBezTo>
                  <a:pt x="3396" y="4315"/>
                  <a:pt x="3400" y="4319"/>
                  <a:pt x="3401" y="4325"/>
                </a:cubicBezTo>
                <a:lnTo>
                  <a:pt x="3437" y="4485"/>
                </a:lnTo>
                <a:lnTo>
                  <a:pt x="3473" y="4612"/>
                </a:lnTo>
                <a:lnTo>
                  <a:pt x="3461" y="4601"/>
                </a:lnTo>
                <a:lnTo>
                  <a:pt x="3497" y="4609"/>
                </a:lnTo>
                <a:cubicBezTo>
                  <a:pt x="3502" y="4610"/>
                  <a:pt x="3505" y="4613"/>
                  <a:pt x="3508" y="4617"/>
                </a:cubicBezTo>
                <a:lnTo>
                  <a:pt x="3544" y="4685"/>
                </a:lnTo>
                <a:lnTo>
                  <a:pt x="3514" y="4689"/>
                </a:lnTo>
                <a:lnTo>
                  <a:pt x="3546" y="4557"/>
                </a:lnTo>
                <a:cubicBezTo>
                  <a:pt x="3548" y="4550"/>
                  <a:pt x="3553" y="4545"/>
                  <a:pt x="3560" y="4545"/>
                </a:cubicBezTo>
                <a:cubicBezTo>
                  <a:pt x="3567" y="4544"/>
                  <a:pt x="3574" y="4548"/>
                  <a:pt x="3576" y="4555"/>
                </a:cubicBezTo>
                <a:lnTo>
                  <a:pt x="3612" y="4647"/>
                </a:lnTo>
                <a:lnTo>
                  <a:pt x="3583" y="4646"/>
                </a:lnTo>
                <a:lnTo>
                  <a:pt x="3619" y="4562"/>
                </a:lnTo>
                <a:cubicBezTo>
                  <a:pt x="3622" y="4555"/>
                  <a:pt x="3629" y="4551"/>
                  <a:pt x="3637" y="4553"/>
                </a:cubicBezTo>
                <a:lnTo>
                  <a:pt x="3673" y="4561"/>
                </a:lnTo>
                <a:lnTo>
                  <a:pt x="3654" y="4573"/>
                </a:lnTo>
                <a:lnTo>
                  <a:pt x="3686" y="4437"/>
                </a:lnTo>
                <a:cubicBezTo>
                  <a:pt x="3687" y="4434"/>
                  <a:pt x="3688" y="4431"/>
                  <a:pt x="3690" y="4429"/>
                </a:cubicBezTo>
                <a:lnTo>
                  <a:pt x="3726" y="4393"/>
                </a:lnTo>
                <a:cubicBezTo>
                  <a:pt x="3730" y="4389"/>
                  <a:pt x="3736" y="4388"/>
                  <a:pt x="3741" y="4389"/>
                </a:cubicBezTo>
                <a:cubicBezTo>
                  <a:pt x="3747" y="4390"/>
                  <a:pt x="3751" y="4394"/>
                  <a:pt x="3753" y="4400"/>
                </a:cubicBezTo>
                <a:lnTo>
                  <a:pt x="3789" y="4516"/>
                </a:lnTo>
                <a:lnTo>
                  <a:pt x="3787" y="4512"/>
                </a:lnTo>
                <a:lnTo>
                  <a:pt x="3823" y="4568"/>
                </a:lnTo>
                <a:lnTo>
                  <a:pt x="3800" y="4564"/>
                </a:lnTo>
                <a:lnTo>
                  <a:pt x="3836" y="4536"/>
                </a:lnTo>
                <a:cubicBezTo>
                  <a:pt x="3841" y="4531"/>
                  <a:pt x="3849" y="4531"/>
                  <a:pt x="3855" y="4536"/>
                </a:cubicBezTo>
                <a:lnTo>
                  <a:pt x="3887" y="4560"/>
                </a:lnTo>
                <a:lnTo>
                  <a:pt x="3862" y="4568"/>
                </a:lnTo>
                <a:lnTo>
                  <a:pt x="3898" y="4436"/>
                </a:lnTo>
                <a:cubicBezTo>
                  <a:pt x="3900" y="4429"/>
                  <a:pt x="3907" y="4424"/>
                  <a:pt x="3915" y="4425"/>
                </a:cubicBezTo>
                <a:cubicBezTo>
                  <a:pt x="3922" y="4425"/>
                  <a:pt x="3928" y="4431"/>
                  <a:pt x="3929" y="4438"/>
                </a:cubicBezTo>
                <a:lnTo>
                  <a:pt x="3965" y="4702"/>
                </a:lnTo>
                <a:lnTo>
                  <a:pt x="3963" y="4697"/>
                </a:lnTo>
                <a:lnTo>
                  <a:pt x="3999" y="4761"/>
                </a:lnTo>
                <a:lnTo>
                  <a:pt x="3971" y="4761"/>
                </a:lnTo>
                <a:lnTo>
                  <a:pt x="4007" y="4689"/>
                </a:lnTo>
                <a:lnTo>
                  <a:pt x="4040" y="4640"/>
                </a:lnTo>
                <a:cubicBezTo>
                  <a:pt x="4043" y="4635"/>
                  <a:pt x="4049" y="4632"/>
                  <a:pt x="4055" y="4633"/>
                </a:cubicBezTo>
                <a:lnTo>
                  <a:pt x="4091" y="4637"/>
                </a:lnTo>
                <a:cubicBezTo>
                  <a:pt x="4098" y="4637"/>
                  <a:pt x="4104" y="4643"/>
                  <a:pt x="4105" y="4650"/>
                </a:cubicBezTo>
                <a:lnTo>
                  <a:pt x="4141" y="4890"/>
                </a:lnTo>
                <a:lnTo>
                  <a:pt x="4140" y="4886"/>
                </a:lnTo>
                <a:lnTo>
                  <a:pt x="4176" y="4970"/>
                </a:lnTo>
                <a:cubicBezTo>
                  <a:pt x="4180" y="4978"/>
                  <a:pt x="4176" y="4988"/>
                  <a:pt x="4168" y="4991"/>
                </a:cubicBezTo>
                <a:cubicBezTo>
                  <a:pt x="4160" y="4995"/>
                  <a:pt x="4150" y="4991"/>
                  <a:pt x="4147" y="4983"/>
                </a:cubicBezTo>
                <a:lnTo>
                  <a:pt x="4111" y="4899"/>
                </a:lnTo>
                <a:cubicBezTo>
                  <a:pt x="4110" y="4898"/>
                  <a:pt x="4110" y="4896"/>
                  <a:pt x="4110" y="4895"/>
                </a:cubicBezTo>
                <a:lnTo>
                  <a:pt x="4074" y="4655"/>
                </a:lnTo>
                <a:lnTo>
                  <a:pt x="4088" y="4668"/>
                </a:lnTo>
                <a:lnTo>
                  <a:pt x="4052" y="4664"/>
                </a:lnTo>
                <a:lnTo>
                  <a:pt x="4067" y="4657"/>
                </a:lnTo>
                <a:lnTo>
                  <a:pt x="4036" y="4704"/>
                </a:lnTo>
                <a:lnTo>
                  <a:pt x="4000" y="4776"/>
                </a:lnTo>
                <a:cubicBezTo>
                  <a:pt x="3997" y="4781"/>
                  <a:pt x="3992" y="4784"/>
                  <a:pt x="3986" y="4784"/>
                </a:cubicBezTo>
                <a:cubicBezTo>
                  <a:pt x="3980" y="4785"/>
                  <a:pt x="3974" y="4781"/>
                  <a:pt x="3972" y="4776"/>
                </a:cubicBezTo>
                <a:lnTo>
                  <a:pt x="3936" y="4712"/>
                </a:lnTo>
                <a:cubicBezTo>
                  <a:pt x="3935" y="4711"/>
                  <a:pt x="3934" y="4709"/>
                  <a:pt x="3934" y="4707"/>
                </a:cubicBezTo>
                <a:lnTo>
                  <a:pt x="3898" y="4443"/>
                </a:lnTo>
                <a:lnTo>
                  <a:pt x="3929" y="4445"/>
                </a:lnTo>
                <a:lnTo>
                  <a:pt x="3893" y="4577"/>
                </a:lnTo>
                <a:cubicBezTo>
                  <a:pt x="3892" y="4582"/>
                  <a:pt x="3888" y="4586"/>
                  <a:pt x="3883" y="4588"/>
                </a:cubicBezTo>
                <a:cubicBezTo>
                  <a:pt x="3878" y="4589"/>
                  <a:pt x="3872" y="4588"/>
                  <a:pt x="3868" y="4585"/>
                </a:cubicBezTo>
                <a:lnTo>
                  <a:pt x="3836" y="4561"/>
                </a:lnTo>
                <a:lnTo>
                  <a:pt x="3855" y="4561"/>
                </a:lnTo>
                <a:lnTo>
                  <a:pt x="3819" y="4589"/>
                </a:lnTo>
                <a:cubicBezTo>
                  <a:pt x="3816" y="4592"/>
                  <a:pt x="3811" y="4593"/>
                  <a:pt x="3807" y="4592"/>
                </a:cubicBezTo>
                <a:cubicBezTo>
                  <a:pt x="3802" y="4591"/>
                  <a:pt x="3798" y="4589"/>
                  <a:pt x="3796" y="4585"/>
                </a:cubicBezTo>
                <a:lnTo>
                  <a:pt x="3760" y="4529"/>
                </a:lnTo>
                <a:cubicBezTo>
                  <a:pt x="3759" y="4528"/>
                  <a:pt x="3759" y="4527"/>
                  <a:pt x="3758" y="4525"/>
                </a:cubicBezTo>
                <a:lnTo>
                  <a:pt x="3722" y="4409"/>
                </a:lnTo>
                <a:lnTo>
                  <a:pt x="3749" y="4416"/>
                </a:lnTo>
                <a:lnTo>
                  <a:pt x="3713" y="4452"/>
                </a:lnTo>
                <a:lnTo>
                  <a:pt x="3717" y="4444"/>
                </a:lnTo>
                <a:lnTo>
                  <a:pt x="3685" y="4580"/>
                </a:lnTo>
                <a:cubicBezTo>
                  <a:pt x="3683" y="4589"/>
                  <a:pt x="3675" y="4594"/>
                  <a:pt x="3666" y="4592"/>
                </a:cubicBezTo>
                <a:lnTo>
                  <a:pt x="3630" y="4584"/>
                </a:lnTo>
                <a:lnTo>
                  <a:pt x="3648" y="4575"/>
                </a:lnTo>
                <a:lnTo>
                  <a:pt x="3612" y="4659"/>
                </a:lnTo>
                <a:cubicBezTo>
                  <a:pt x="3610" y="4665"/>
                  <a:pt x="3604" y="4669"/>
                  <a:pt x="3597" y="4668"/>
                </a:cubicBezTo>
                <a:cubicBezTo>
                  <a:pt x="3591" y="4668"/>
                  <a:pt x="3585" y="4664"/>
                  <a:pt x="3583" y="4658"/>
                </a:cubicBezTo>
                <a:lnTo>
                  <a:pt x="3547" y="4566"/>
                </a:lnTo>
                <a:lnTo>
                  <a:pt x="3577" y="4564"/>
                </a:lnTo>
                <a:lnTo>
                  <a:pt x="3545" y="4696"/>
                </a:lnTo>
                <a:cubicBezTo>
                  <a:pt x="3543" y="4703"/>
                  <a:pt x="3538" y="4708"/>
                  <a:pt x="3531" y="4708"/>
                </a:cubicBezTo>
                <a:cubicBezTo>
                  <a:pt x="3525" y="4709"/>
                  <a:pt x="3518" y="4706"/>
                  <a:pt x="3515" y="4700"/>
                </a:cubicBezTo>
                <a:lnTo>
                  <a:pt x="3479" y="4632"/>
                </a:lnTo>
                <a:lnTo>
                  <a:pt x="3490" y="4640"/>
                </a:lnTo>
                <a:lnTo>
                  <a:pt x="3454" y="4632"/>
                </a:lnTo>
                <a:cubicBezTo>
                  <a:pt x="3448" y="4631"/>
                  <a:pt x="3444" y="4626"/>
                  <a:pt x="3442" y="4621"/>
                </a:cubicBezTo>
                <a:lnTo>
                  <a:pt x="3406" y="4492"/>
                </a:lnTo>
                <a:lnTo>
                  <a:pt x="3370" y="4332"/>
                </a:lnTo>
                <a:lnTo>
                  <a:pt x="3397" y="4340"/>
                </a:lnTo>
                <a:lnTo>
                  <a:pt x="3365" y="4372"/>
                </a:lnTo>
                <a:cubicBezTo>
                  <a:pt x="3361" y="4376"/>
                  <a:pt x="3355" y="4377"/>
                  <a:pt x="3350" y="4376"/>
                </a:cubicBezTo>
                <a:cubicBezTo>
                  <a:pt x="3345" y="4375"/>
                  <a:pt x="3340" y="4371"/>
                  <a:pt x="3338" y="4366"/>
                </a:cubicBezTo>
                <a:lnTo>
                  <a:pt x="3302" y="4262"/>
                </a:lnTo>
                <a:lnTo>
                  <a:pt x="3324" y="4271"/>
                </a:lnTo>
                <a:lnTo>
                  <a:pt x="3288" y="4287"/>
                </a:lnTo>
                <a:lnTo>
                  <a:pt x="3297" y="4275"/>
                </a:lnTo>
                <a:lnTo>
                  <a:pt x="3261" y="4467"/>
                </a:lnTo>
                <a:cubicBezTo>
                  <a:pt x="3260" y="4475"/>
                  <a:pt x="3253" y="4480"/>
                  <a:pt x="3245" y="4480"/>
                </a:cubicBezTo>
                <a:lnTo>
                  <a:pt x="3213" y="4480"/>
                </a:lnTo>
                <a:lnTo>
                  <a:pt x="3223" y="4477"/>
                </a:lnTo>
                <a:lnTo>
                  <a:pt x="3187" y="4505"/>
                </a:lnTo>
                <a:lnTo>
                  <a:pt x="3192" y="4499"/>
                </a:lnTo>
                <a:lnTo>
                  <a:pt x="3156" y="4579"/>
                </a:lnTo>
                <a:cubicBezTo>
                  <a:pt x="3154" y="4583"/>
                  <a:pt x="3151" y="4586"/>
                  <a:pt x="3147" y="4588"/>
                </a:cubicBezTo>
                <a:lnTo>
                  <a:pt x="3111" y="4600"/>
                </a:lnTo>
                <a:cubicBezTo>
                  <a:pt x="3104" y="4602"/>
                  <a:pt x="3097" y="4600"/>
                  <a:pt x="3093" y="4595"/>
                </a:cubicBezTo>
                <a:lnTo>
                  <a:pt x="3057" y="4551"/>
                </a:lnTo>
                <a:lnTo>
                  <a:pt x="3085" y="4543"/>
                </a:lnTo>
                <a:lnTo>
                  <a:pt x="3053" y="4723"/>
                </a:lnTo>
                <a:cubicBezTo>
                  <a:pt x="3053" y="4727"/>
                  <a:pt x="3051" y="4730"/>
                  <a:pt x="3048" y="4732"/>
                </a:cubicBezTo>
                <a:lnTo>
                  <a:pt x="3012" y="4764"/>
                </a:lnTo>
                <a:cubicBezTo>
                  <a:pt x="3006" y="4770"/>
                  <a:pt x="2995" y="4770"/>
                  <a:pt x="2990" y="4763"/>
                </a:cubicBezTo>
                <a:lnTo>
                  <a:pt x="2954" y="4723"/>
                </a:lnTo>
                <a:lnTo>
                  <a:pt x="2964" y="4728"/>
                </a:lnTo>
                <a:lnTo>
                  <a:pt x="2928" y="4724"/>
                </a:lnTo>
                <a:lnTo>
                  <a:pt x="2945" y="4713"/>
                </a:lnTo>
                <a:lnTo>
                  <a:pt x="2913" y="4829"/>
                </a:lnTo>
                <a:cubicBezTo>
                  <a:pt x="2911" y="4835"/>
                  <a:pt x="2905" y="4840"/>
                  <a:pt x="2898" y="4840"/>
                </a:cubicBezTo>
                <a:cubicBezTo>
                  <a:pt x="2891" y="4841"/>
                  <a:pt x="2885" y="4836"/>
                  <a:pt x="2882" y="4830"/>
                </a:cubicBezTo>
                <a:lnTo>
                  <a:pt x="2846" y="4726"/>
                </a:lnTo>
                <a:lnTo>
                  <a:pt x="2877" y="4725"/>
                </a:lnTo>
                <a:lnTo>
                  <a:pt x="2841" y="4853"/>
                </a:lnTo>
                <a:cubicBezTo>
                  <a:pt x="2841" y="4854"/>
                  <a:pt x="2840" y="4855"/>
                  <a:pt x="2840" y="4855"/>
                </a:cubicBezTo>
                <a:lnTo>
                  <a:pt x="2804" y="4931"/>
                </a:lnTo>
                <a:cubicBezTo>
                  <a:pt x="2802" y="4936"/>
                  <a:pt x="2798" y="4939"/>
                  <a:pt x="2794" y="4940"/>
                </a:cubicBezTo>
                <a:cubicBezTo>
                  <a:pt x="2789" y="4941"/>
                  <a:pt x="2784" y="4940"/>
                  <a:pt x="2781" y="4938"/>
                </a:cubicBezTo>
                <a:lnTo>
                  <a:pt x="2745" y="4914"/>
                </a:lnTo>
                <a:lnTo>
                  <a:pt x="2759" y="4915"/>
                </a:lnTo>
                <a:lnTo>
                  <a:pt x="2727" y="4927"/>
                </a:lnTo>
                <a:cubicBezTo>
                  <a:pt x="2723" y="4929"/>
                  <a:pt x="2718" y="4929"/>
                  <a:pt x="2714" y="4927"/>
                </a:cubicBezTo>
                <a:cubicBezTo>
                  <a:pt x="2710" y="4925"/>
                  <a:pt x="2707" y="4921"/>
                  <a:pt x="2706" y="4917"/>
                </a:cubicBezTo>
                <a:lnTo>
                  <a:pt x="2670" y="4797"/>
                </a:lnTo>
                <a:lnTo>
                  <a:pt x="2697" y="4804"/>
                </a:lnTo>
                <a:lnTo>
                  <a:pt x="2661" y="4840"/>
                </a:lnTo>
                <a:cubicBezTo>
                  <a:pt x="2656" y="4845"/>
                  <a:pt x="2648" y="4846"/>
                  <a:pt x="2642" y="4842"/>
                </a:cubicBezTo>
                <a:lnTo>
                  <a:pt x="2606" y="4822"/>
                </a:lnTo>
                <a:lnTo>
                  <a:pt x="2625" y="4819"/>
                </a:lnTo>
                <a:lnTo>
                  <a:pt x="2593" y="4855"/>
                </a:lnTo>
                <a:cubicBezTo>
                  <a:pt x="2590" y="4859"/>
                  <a:pt x="2586" y="4861"/>
                  <a:pt x="2581" y="4860"/>
                </a:cubicBezTo>
                <a:cubicBezTo>
                  <a:pt x="2576" y="4860"/>
                  <a:pt x="2572" y="4858"/>
                  <a:pt x="2569" y="4854"/>
                </a:cubicBezTo>
                <a:lnTo>
                  <a:pt x="2533" y="4806"/>
                </a:lnTo>
                <a:lnTo>
                  <a:pt x="2547" y="4812"/>
                </a:lnTo>
                <a:lnTo>
                  <a:pt x="2511" y="4816"/>
                </a:lnTo>
                <a:cubicBezTo>
                  <a:pt x="2509" y="4817"/>
                  <a:pt x="2507" y="4816"/>
                  <a:pt x="2504" y="4816"/>
                </a:cubicBezTo>
                <a:lnTo>
                  <a:pt x="2468" y="4804"/>
                </a:lnTo>
                <a:cubicBezTo>
                  <a:pt x="2463" y="4802"/>
                  <a:pt x="2459" y="4797"/>
                  <a:pt x="2458" y="4792"/>
                </a:cubicBezTo>
                <a:lnTo>
                  <a:pt x="2422" y="4620"/>
                </a:lnTo>
                <a:lnTo>
                  <a:pt x="2390" y="4460"/>
                </a:lnTo>
                <a:lnTo>
                  <a:pt x="2354" y="4304"/>
                </a:lnTo>
                <a:lnTo>
                  <a:pt x="2385" y="4306"/>
                </a:lnTo>
                <a:lnTo>
                  <a:pt x="2349" y="4410"/>
                </a:lnTo>
                <a:cubicBezTo>
                  <a:pt x="2348" y="4413"/>
                  <a:pt x="2346" y="4415"/>
                  <a:pt x="2343" y="4417"/>
                </a:cubicBezTo>
                <a:lnTo>
                  <a:pt x="2307" y="4445"/>
                </a:lnTo>
                <a:cubicBezTo>
                  <a:pt x="2306" y="4446"/>
                  <a:pt x="2304" y="4447"/>
                  <a:pt x="2301" y="4448"/>
                </a:cubicBezTo>
                <a:lnTo>
                  <a:pt x="2269" y="4456"/>
                </a:lnTo>
                <a:cubicBezTo>
                  <a:pt x="2261" y="4458"/>
                  <a:pt x="2253" y="4454"/>
                  <a:pt x="2250" y="4446"/>
                </a:cubicBezTo>
                <a:lnTo>
                  <a:pt x="2215" y="4344"/>
                </a:lnTo>
                <a:lnTo>
                  <a:pt x="2179" y="4272"/>
                </a:lnTo>
                <a:lnTo>
                  <a:pt x="2208" y="4272"/>
                </a:lnTo>
                <a:lnTo>
                  <a:pt x="2171" y="4345"/>
                </a:lnTo>
                <a:lnTo>
                  <a:pt x="2135" y="4401"/>
                </a:lnTo>
                <a:cubicBezTo>
                  <a:pt x="2134" y="4403"/>
                  <a:pt x="2132" y="4405"/>
                  <a:pt x="2130" y="4406"/>
                </a:cubicBezTo>
                <a:lnTo>
                  <a:pt x="2098" y="4426"/>
                </a:lnTo>
                <a:cubicBezTo>
                  <a:pt x="2091" y="4431"/>
                  <a:pt x="2081" y="4429"/>
                  <a:pt x="2076" y="4422"/>
                </a:cubicBezTo>
                <a:lnTo>
                  <a:pt x="2040" y="4370"/>
                </a:lnTo>
                <a:cubicBezTo>
                  <a:pt x="2039" y="4368"/>
                  <a:pt x="2039" y="4367"/>
                  <a:pt x="2038" y="4365"/>
                </a:cubicBezTo>
                <a:lnTo>
                  <a:pt x="2003" y="4239"/>
                </a:lnTo>
                <a:lnTo>
                  <a:pt x="1967" y="4155"/>
                </a:lnTo>
                <a:cubicBezTo>
                  <a:pt x="1966" y="4154"/>
                  <a:pt x="1966" y="4153"/>
                  <a:pt x="1966" y="4152"/>
                </a:cubicBezTo>
                <a:lnTo>
                  <a:pt x="1934" y="4024"/>
                </a:lnTo>
                <a:lnTo>
                  <a:pt x="1898" y="3860"/>
                </a:lnTo>
                <a:lnTo>
                  <a:pt x="1908" y="3872"/>
                </a:lnTo>
                <a:lnTo>
                  <a:pt x="1872" y="3860"/>
                </a:lnTo>
                <a:lnTo>
                  <a:pt x="1893" y="3849"/>
                </a:lnTo>
                <a:lnTo>
                  <a:pt x="1857" y="3961"/>
                </a:lnTo>
                <a:lnTo>
                  <a:pt x="1857" y="3959"/>
                </a:lnTo>
                <a:lnTo>
                  <a:pt x="1821" y="4188"/>
                </a:lnTo>
                <a:lnTo>
                  <a:pt x="1789" y="4312"/>
                </a:lnTo>
                <a:cubicBezTo>
                  <a:pt x="1789" y="4314"/>
                  <a:pt x="1788" y="4315"/>
                  <a:pt x="1787" y="4316"/>
                </a:cubicBezTo>
                <a:lnTo>
                  <a:pt x="1751" y="4380"/>
                </a:lnTo>
                <a:cubicBezTo>
                  <a:pt x="1750" y="4383"/>
                  <a:pt x="1748" y="4384"/>
                  <a:pt x="1746" y="4386"/>
                </a:cubicBezTo>
                <a:lnTo>
                  <a:pt x="1710" y="4410"/>
                </a:lnTo>
                <a:lnTo>
                  <a:pt x="1674" y="4434"/>
                </a:lnTo>
                <a:cubicBezTo>
                  <a:pt x="1670" y="4437"/>
                  <a:pt x="1665" y="4437"/>
                  <a:pt x="1660" y="4435"/>
                </a:cubicBezTo>
                <a:cubicBezTo>
                  <a:pt x="1655" y="4434"/>
                  <a:pt x="1651" y="4429"/>
                  <a:pt x="1650" y="4424"/>
                </a:cubicBezTo>
                <a:lnTo>
                  <a:pt x="1614" y="4284"/>
                </a:lnTo>
                <a:lnTo>
                  <a:pt x="1618" y="4291"/>
                </a:lnTo>
                <a:lnTo>
                  <a:pt x="1586" y="4255"/>
                </a:lnTo>
                <a:cubicBezTo>
                  <a:pt x="1585" y="4254"/>
                  <a:pt x="1584" y="4253"/>
                  <a:pt x="1584" y="4252"/>
                </a:cubicBezTo>
                <a:lnTo>
                  <a:pt x="1548" y="4188"/>
                </a:lnTo>
                <a:cubicBezTo>
                  <a:pt x="1547" y="4187"/>
                  <a:pt x="1546" y="4185"/>
                  <a:pt x="1546" y="4183"/>
                </a:cubicBezTo>
                <a:lnTo>
                  <a:pt x="1510" y="3975"/>
                </a:lnTo>
                <a:lnTo>
                  <a:pt x="1541" y="3977"/>
                </a:lnTo>
                <a:lnTo>
                  <a:pt x="1505" y="4105"/>
                </a:lnTo>
                <a:cubicBezTo>
                  <a:pt x="1504" y="4108"/>
                  <a:pt x="1502" y="4110"/>
                  <a:pt x="1500" y="4113"/>
                </a:cubicBezTo>
                <a:lnTo>
                  <a:pt x="1468" y="4141"/>
                </a:lnTo>
                <a:cubicBezTo>
                  <a:pt x="1464" y="4144"/>
                  <a:pt x="1458" y="4145"/>
                  <a:pt x="1452" y="4144"/>
                </a:cubicBezTo>
                <a:cubicBezTo>
                  <a:pt x="1447" y="4142"/>
                  <a:pt x="1443" y="4137"/>
                  <a:pt x="1442" y="4132"/>
                </a:cubicBezTo>
                <a:lnTo>
                  <a:pt x="1406" y="3954"/>
                </a:lnTo>
                <a:lnTo>
                  <a:pt x="1370" y="3658"/>
                </a:lnTo>
                <a:lnTo>
                  <a:pt x="1401" y="3659"/>
                </a:lnTo>
                <a:lnTo>
                  <a:pt x="1365" y="3895"/>
                </a:lnTo>
                <a:cubicBezTo>
                  <a:pt x="1364" y="3903"/>
                  <a:pt x="1358" y="3908"/>
                  <a:pt x="1350" y="3908"/>
                </a:cubicBezTo>
                <a:cubicBezTo>
                  <a:pt x="1342" y="3909"/>
                  <a:pt x="1335" y="3903"/>
                  <a:pt x="1334" y="3896"/>
                </a:cubicBezTo>
                <a:lnTo>
                  <a:pt x="1298" y="3728"/>
                </a:lnTo>
                <a:lnTo>
                  <a:pt x="1326" y="3734"/>
                </a:lnTo>
                <a:lnTo>
                  <a:pt x="1294" y="3774"/>
                </a:lnTo>
                <a:cubicBezTo>
                  <a:pt x="1291" y="3778"/>
                  <a:pt x="1286" y="3781"/>
                  <a:pt x="1281" y="3780"/>
                </a:cubicBezTo>
                <a:cubicBezTo>
                  <a:pt x="1276" y="3780"/>
                  <a:pt x="1272" y="3778"/>
                  <a:pt x="1269" y="3774"/>
                </a:cubicBezTo>
                <a:lnTo>
                  <a:pt x="1233" y="3726"/>
                </a:lnTo>
                <a:cubicBezTo>
                  <a:pt x="1231" y="3724"/>
                  <a:pt x="1230" y="3722"/>
                  <a:pt x="1230" y="3719"/>
                </a:cubicBezTo>
                <a:lnTo>
                  <a:pt x="1194" y="3524"/>
                </a:lnTo>
                <a:lnTo>
                  <a:pt x="1158" y="3384"/>
                </a:lnTo>
                <a:lnTo>
                  <a:pt x="1189" y="3382"/>
                </a:lnTo>
                <a:lnTo>
                  <a:pt x="1157" y="3746"/>
                </a:lnTo>
                <a:cubicBezTo>
                  <a:pt x="1157" y="3754"/>
                  <a:pt x="1150" y="3760"/>
                  <a:pt x="1142" y="3760"/>
                </a:cubicBezTo>
                <a:cubicBezTo>
                  <a:pt x="1134" y="3761"/>
                  <a:pt x="1127" y="3755"/>
                  <a:pt x="1126" y="3748"/>
                </a:cubicBezTo>
                <a:lnTo>
                  <a:pt x="1090" y="3564"/>
                </a:lnTo>
                <a:lnTo>
                  <a:pt x="1116" y="3572"/>
                </a:lnTo>
                <a:lnTo>
                  <a:pt x="1080" y="3604"/>
                </a:lnTo>
                <a:cubicBezTo>
                  <a:pt x="1076" y="3608"/>
                  <a:pt x="1070" y="3609"/>
                  <a:pt x="1065" y="3608"/>
                </a:cubicBezTo>
                <a:cubicBezTo>
                  <a:pt x="1059" y="3606"/>
                  <a:pt x="1055" y="3602"/>
                  <a:pt x="1054" y="3596"/>
                </a:cubicBezTo>
                <a:lnTo>
                  <a:pt x="1018" y="3436"/>
                </a:lnTo>
                <a:lnTo>
                  <a:pt x="1049" y="3436"/>
                </a:lnTo>
                <a:lnTo>
                  <a:pt x="1013" y="3612"/>
                </a:lnTo>
                <a:cubicBezTo>
                  <a:pt x="1012" y="3620"/>
                  <a:pt x="1004" y="3625"/>
                  <a:pt x="996" y="3624"/>
                </a:cubicBezTo>
                <a:cubicBezTo>
                  <a:pt x="988" y="3624"/>
                  <a:pt x="982" y="3618"/>
                  <a:pt x="982" y="3610"/>
                </a:cubicBezTo>
                <a:lnTo>
                  <a:pt x="950" y="3158"/>
                </a:lnTo>
                <a:lnTo>
                  <a:pt x="913" y="2713"/>
                </a:lnTo>
                <a:lnTo>
                  <a:pt x="877" y="1885"/>
                </a:lnTo>
                <a:lnTo>
                  <a:pt x="841" y="857"/>
                </a:lnTo>
                <a:lnTo>
                  <a:pt x="843" y="863"/>
                </a:lnTo>
                <a:lnTo>
                  <a:pt x="811" y="795"/>
                </a:lnTo>
                <a:cubicBezTo>
                  <a:pt x="810" y="794"/>
                  <a:pt x="810" y="793"/>
                  <a:pt x="810" y="791"/>
                </a:cubicBezTo>
                <a:lnTo>
                  <a:pt x="774" y="582"/>
                </a:lnTo>
                <a:lnTo>
                  <a:pt x="738" y="66"/>
                </a:lnTo>
                <a:lnTo>
                  <a:pt x="769" y="67"/>
                </a:lnTo>
                <a:lnTo>
                  <a:pt x="733" y="262"/>
                </a:lnTo>
                <a:lnTo>
                  <a:pt x="697" y="795"/>
                </a:lnTo>
                <a:lnTo>
                  <a:pt x="665" y="1032"/>
                </a:lnTo>
                <a:lnTo>
                  <a:pt x="629" y="1196"/>
                </a:lnTo>
                <a:cubicBezTo>
                  <a:pt x="628" y="1202"/>
                  <a:pt x="622" y="1207"/>
                  <a:pt x="616" y="1208"/>
                </a:cubicBezTo>
                <a:cubicBezTo>
                  <a:pt x="609" y="1209"/>
                  <a:pt x="603" y="1206"/>
                  <a:pt x="600" y="1200"/>
                </a:cubicBezTo>
                <a:lnTo>
                  <a:pt x="564" y="1136"/>
                </a:lnTo>
                <a:cubicBezTo>
                  <a:pt x="563" y="1135"/>
                  <a:pt x="562" y="1133"/>
                  <a:pt x="562" y="1131"/>
                </a:cubicBezTo>
                <a:lnTo>
                  <a:pt x="526" y="915"/>
                </a:lnTo>
                <a:lnTo>
                  <a:pt x="494" y="703"/>
                </a:lnTo>
                <a:lnTo>
                  <a:pt x="458" y="463"/>
                </a:lnTo>
                <a:lnTo>
                  <a:pt x="477" y="476"/>
                </a:lnTo>
                <a:lnTo>
                  <a:pt x="441" y="484"/>
                </a:lnTo>
                <a:cubicBezTo>
                  <a:pt x="436" y="485"/>
                  <a:pt x="432" y="484"/>
                  <a:pt x="428" y="481"/>
                </a:cubicBezTo>
                <a:cubicBezTo>
                  <a:pt x="424" y="479"/>
                  <a:pt x="422" y="475"/>
                  <a:pt x="422" y="470"/>
                </a:cubicBezTo>
                <a:lnTo>
                  <a:pt x="386" y="90"/>
                </a:lnTo>
                <a:lnTo>
                  <a:pt x="401" y="104"/>
                </a:lnTo>
                <a:lnTo>
                  <a:pt x="365" y="104"/>
                </a:lnTo>
                <a:cubicBezTo>
                  <a:pt x="359" y="104"/>
                  <a:pt x="353" y="101"/>
                  <a:pt x="351" y="95"/>
                </a:cubicBezTo>
                <a:lnTo>
                  <a:pt x="319" y="23"/>
                </a:lnTo>
                <a:lnTo>
                  <a:pt x="349" y="19"/>
                </a:lnTo>
                <a:lnTo>
                  <a:pt x="313" y="272"/>
                </a:lnTo>
                <a:lnTo>
                  <a:pt x="277" y="438"/>
                </a:lnTo>
                <a:lnTo>
                  <a:pt x="241" y="538"/>
                </a:lnTo>
                <a:cubicBezTo>
                  <a:pt x="240" y="540"/>
                  <a:pt x="239" y="541"/>
                  <a:pt x="238" y="542"/>
                </a:cubicBezTo>
                <a:lnTo>
                  <a:pt x="206" y="582"/>
                </a:lnTo>
                <a:cubicBezTo>
                  <a:pt x="202" y="587"/>
                  <a:pt x="196" y="589"/>
                  <a:pt x="190" y="588"/>
                </a:cubicBezTo>
                <a:cubicBezTo>
                  <a:pt x="184" y="587"/>
                  <a:pt x="179" y="582"/>
                  <a:pt x="178" y="576"/>
                </a:cubicBezTo>
                <a:lnTo>
                  <a:pt x="142" y="432"/>
                </a:lnTo>
                <a:lnTo>
                  <a:pt x="173" y="431"/>
                </a:lnTo>
                <a:lnTo>
                  <a:pt x="137" y="664"/>
                </a:lnTo>
                <a:lnTo>
                  <a:pt x="101" y="812"/>
                </a:lnTo>
                <a:cubicBezTo>
                  <a:pt x="99" y="821"/>
                  <a:pt x="91" y="826"/>
                  <a:pt x="82" y="824"/>
                </a:cubicBezTo>
                <a:lnTo>
                  <a:pt x="46" y="816"/>
                </a:lnTo>
                <a:lnTo>
                  <a:pt x="65" y="803"/>
                </a:lnTo>
                <a:lnTo>
                  <a:pt x="33" y="979"/>
                </a:lnTo>
                <a:cubicBezTo>
                  <a:pt x="32" y="988"/>
                  <a:pt x="23" y="994"/>
                  <a:pt x="15" y="992"/>
                </a:cubicBezTo>
                <a:cubicBezTo>
                  <a:pt x="6" y="991"/>
                  <a:pt x="0" y="982"/>
                  <a:pt x="2" y="974"/>
                </a:cubicBezTo>
                <a:close/>
              </a:path>
            </a:pathLst>
          </a:custGeom>
          <a:solidFill>
            <a:srgbClr val="BE4B48"/>
          </a:solidFill>
          <a:ln w="158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70" name="Freeform 17"/>
          <p:cNvSpPr>
            <a:spLocks/>
          </p:cNvSpPr>
          <p:nvPr/>
        </p:nvSpPr>
        <p:spPr bwMode="auto">
          <a:xfrm>
            <a:off x="4892676" y="3963988"/>
            <a:ext cx="785813" cy="336550"/>
          </a:xfrm>
          <a:custGeom>
            <a:avLst/>
            <a:gdLst>
              <a:gd name="T0" fmla="*/ 112 w 3200"/>
              <a:gd name="T1" fmla="*/ 469 h 1377"/>
              <a:gd name="T2" fmla="*/ 217 w 3200"/>
              <a:gd name="T3" fmla="*/ 7 h 1377"/>
              <a:gd name="T4" fmla="*/ 312 w 3200"/>
              <a:gd name="T5" fmla="*/ 144 h 1377"/>
              <a:gd name="T6" fmla="*/ 406 w 3200"/>
              <a:gd name="T7" fmla="*/ 80 h 1377"/>
              <a:gd name="T8" fmla="*/ 495 w 3200"/>
              <a:gd name="T9" fmla="*/ 503 h 1377"/>
              <a:gd name="T10" fmla="*/ 631 w 3200"/>
              <a:gd name="T11" fmla="*/ 698 h 1377"/>
              <a:gd name="T12" fmla="*/ 711 w 3200"/>
              <a:gd name="T13" fmla="*/ 797 h 1377"/>
              <a:gd name="T14" fmla="*/ 811 w 3200"/>
              <a:gd name="T15" fmla="*/ 617 h 1377"/>
              <a:gd name="T16" fmla="*/ 950 w 3200"/>
              <a:gd name="T17" fmla="*/ 254 h 1377"/>
              <a:gd name="T18" fmla="*/ 1126 w 3200"/>
              <a:gd name="T19" fmla="*/ 1001 h 1377"/>
              <a:gd name="T20" fmla="*/ 1224 w 3200"/>
              <a:gd name="T21" fmla="*/ 1020 h 1377"/>
              <a:gd name="T22" fmla="*/ 1312 w 3200"/>
              <a:gd name="T23" fmla="*/ 978 h 1377"/>
              <a:gd name="T24" fmla="*/ 1442 w 3200"/>
              <a:gd name="T25" fmla="*/ 1068 h 1377"/>
              <a:gd name="T26" fmla="*/ 1517 w 3200"/>
              <a:gd name="T27" fmla="*/ 1220 h 1377"/>
              <a:gd name="T28" fmla="*/ 1638 w 3200"/>
              <a:gd name="T29" fmla="*/ 1097 h 1377"/>
              <a:gd name="T30" fmla="*/ 1758 w 3200"/>
              <a:gd name="T31" fmla="*/ 1192 h 1377"/>
              <a:gd name="T32" fmla="*/ 1831 w 3200"/>
              <a:gd name="T33" fmla="*/ 1063 h 1377"/>
              <a:gd name="T34" fmla="*/ 1935 w 3200"/>
              <a:gd name="T35" fmla="*/ 992 h 1377"/>
              <a:gd name="T36" fmla="*/ 2055 w 3200"/>
              <a:gd name="T37" fmla="*/ 961 h 1377"/>
              <a:gd name="T38" fmla="*/ 2116 w 3200"/>
              <a:gd name="T39" fmla="*/ 833 h 1377"/>
              <a:gd name="T40" fmla="*/ 2227 w 3200"/>
              <a:gd name="T41" fmla="*/ 698 h 1377"/>
              <a:gd name="T42" fmla="*/ 2346 w 3200"/>
              <a:gd name="T43" fmla="*/ 470 h 1377"/>
              <a:gd name="T44" fmla="*/ 2422 w 3200"/>
              <a:gd name="T45" fmla="*/ 577 h 1377"/>
              <a:gd name="T46" fmla="*/ 2566 w 3200"/>
              <a:gd name="T47" fmla="*/ 963 h 1377"/>
              <a:gd name="T48" fmla="*/ 2604 w 3200"/>
              <a:gd name="T49" fmla="*/ 914 h 1377"/>
              <a:gd name="T50" fmla="*/ 2707 w 3200"/>
              <a:gd name="T51" fmla="*/ 744 h 1377"/>
              <a:gd name="T52" fmla="*/ 2845 w 3200"/>
              <a:gd name="T53" fmla="*/ 874 h 1377"/>
              <a:gd name="T54" fmla="*/ 2919 w 3200"/>
              <a:gd name="T55" fmla="*/ 748 h 1377"/>
              <a:gd name="T56" fmla="*/ 2992 w 3200"/>
              <a:gd name="T57" fmla="*/ 1141 h 1377"/>
              <a:gd name="T58" fmla="*/ 3162 w 3200"/>
              <a:gd name="T59" fmla="*/ 1359 h 1377"/>
              <a:gd name="T60" fmla="*/ 3138 w 3200"/>
              <a:gd name="T61" fmla="*/ 1374 h 1377"/>
              <a:gd name="T62" fmla="*/ 3057 w 3200"/>
              <a:gd name="T63" fmla="*/ 1088 h 1377"/>
              <a:gd name="T64" fmla="*/ 2919 w 3200"/>
              <a:gd name="T65" fmla="*/ 754 h 1377"/>
              <a:gd name="T66" fmla="*/ 2878 w 3200"/>
              <a:gd name="T67" fmla="*/ 856 h 1377"/>
              <a:gd name="T68" fmla="*/ 2766 w 3200"/>
              <a:gd name="T69" fmla="*/ 742 h 1377"/>
              <a:gd name="T70" fmla="*/ 2648 w 3200"/>
              <a:gd name="T71" fmla="*/ 847 h 1377"/>
              <a:gd name="T72" fmla="*/ 2598 w 3200"/>
              <a:gd name="T73" fmla="*/ 820 h 1377"/>
              <a:gd name="T74" fmla="*/ 2478 w 3200"/>
              <a:gd name="T75" fmla="*/ 880 h 1377"/>
              <a:gd name="T76" fmla="*/ 2370 w 3200"/>
              <a:gd name="T77" fmla="*/ 628 h 1377"/>
              <a:gd name="T78" fmla="*/ 2282 w 3200"/>
              <a:gd name="T79" fmla="*/ 699 h 1377"/>
              <a:gd name="T80" fmla="*/ 2177 w 3200"/>
              <a:gd name="T81" fmla="*/ 820 h 1377"/>
              <a:gd name="T82" fmla="*/ 2106 w 3200"/>
              <a:gd name="T83" fmla="*/ 791 h 1377"/>
              <a:gd name="T84" fmla="*/ 1995 w 3200"/>
              <a:gd name="T85" fmla="*/ 986 h 1377"/>
              <a:gd name="T86" fmla="*/ 1869 w 3200"/>
              <a:gd name="T87" fmla="*/ 1069 h 1377"/>
              <a:gd name="T88" fmla="*/ 1782 w 3200"/>
              <a:gd name="T89" fmla="*/ 1198 h 1377"/>
              <a:gd name="T90" fmla="*/ 1719 w 3200"/>
              <a:gd name="T91" fmla="*/ 1087 h 1377"/>
              <a:gd name="T92" fmla="*/ 1614 w 3200"/>
              <a:gd name="T93" fmla="*/ 1139 h 1377"/>
              <a:gd name="T94" fmla="*/ 1479 w 3200"/>
              <a:gd name="T95" fmla="*/ 1288 h 1377"/>
              <a:gd name="T96" fmla="*/ 1402 w 3200"/>
              <a:gd name="T97" fmla="*/ 952 h 1377"/>
              <a:gd name="T98" fmla="*/ 1288 w 3200"/>
              <a:gd name="T99" fmla="*/ 1080 h 1377"/>
              <a:gd name="T100" fmla="*/ 1152 w 3200"/>
              <a:gd name="T101" fmla="*/ 1045 h 1377"/>
              <a:gd name="T102" fmla="*/ 1024 w 3200"/>
              <a:gd name="T103" fmla="*/ 682 h 1377"/>
              <a:gd name="T104" fmla="*/ 914 w 3200"/>
              <a:gd name="T105" fmla="*/ 281 h 1377"/>
              <a:gd name="T106" fmla="*/ 753 w 3200"/>
              <a:gd name="T107" fmla="*/ 836 h 1377"/>
              <a:gd name="T108" fmla="*/ 635 w 3200"/>
              <a:gd name="T109" fmla="*/ 717 h 1377"/>
              <a:gd name="T110" fmla="*/ 531 w 3200"/>
              <a:gd name="T111" fmla="*/ 403 h 1377"/>
              <a:gd name="T112" fmla="*/ 463 w 3200"/>
              <a:gd name="T113" fmla="*/ 543 h 1377"/>
              <a:gd name="T114" fmla="*/ 355 w 3200"/>
              <a:gd name="T115" fmla="*/ 360 h 1377"/>
              <a:gd name="T116" fmla="*/ 251 w 3200"/>
              <a:gd name="T117" fmla="*/ 168 h 1377"/>
              <a:gd name="T118" fmla="*/ 170 w 3200"/>
              <a:gd name="T119" fmla="*/ 470 h 1377"/>
              <a:gd name="T120" fmla="*/ 52 w 3200"/>
              <a:gd name="T121" fmla="*/ 608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0" h="1377">
                <a:moveTo>
                  <a:pt x="33" y="491"/>
                </a:moveTo>
                <a:lnTo>
                  <a:pt x="69" y="587"/>
                </a:lnTo>
                <a:lnTo>
                  <a:pt x="42" y="582"/>
                </a:lnTo>
                <a:lnTo>
                  <a:pt x="78" y="538"/>
                </a:lnTo>
                <a:lnTo>
                  <a:pt x="76" y="541"/>
                </a:lnTo>
                <a:lnTo>
                  <a:pt x="112" y="469"/>
                </a:lnTo>
                <a:cubicBezTo>
                  <a:pt x="114" y="466"/>
                  <a:pt x="116" y="464"/>
                  <a:pt x="119" y="462"/>
                </a:cubicBezTo>
                <a:lnTo>
                  <a:pt x="155" y="442"/>
                </a:lnTo>
                <a:lnTo>
                  <a:pt x="147" y="455"/>
                </a:lnTo>
                <a:lnTo>
                  <a:pt x="179" y="67"/>
                </a:lnTo>
                <a:cubicBezTo>
                  <a:pt x="179" y="64"/>
                  <a:pt x="180" y="62"/>
                  <a:pt x="181" y="59"/>
                </a:cubicBezTo>
                <a:lnTo>
                  <a:pt x="217" y="7"/>
                </a:lnTo>
                <a:cubicBezTo>
                  <a:pt x="221" y="2"/>
                  <a:pt x="227" y="0"/>
                  <a:pt x="233" y="1"/>
                </a:cubicBezTo>
                <a:cubicBezTo>
                  <a:pt x="240" y="2"/>
                  <a:pt x="245" y="7"/>
                  <a:pt x="246" y="13"/>
                </a:cubicBezTo>
                <a:lnTo>
                  <a:pt x="282" y="161"/>
                </a:lnTo>
                <a:lnTo>
                  <a:pt x="263" y="149"/>
                </a:lnTo>
                <a:lnTo>
                  <a:pt x="299" y="141"/>
                </a:lnTo>
                <a:cubicBezTo>
                  <a:pt x="304" y="140"/>
                  <a:pt x="308" y="141"/>
                  <a:pt x="312" y="144"/>
                </a:cubicBezTo>
                <a:lnTo>
                  <a:pt x="344" y="168"/>
                </a:lnTo>
                <a:cubicBezTo>
                  <a:pt x="347" y="170"/>
                  <a:pt x="349" y="173"/>
                  <a:pt x="350" y="177"/>
                </a:cubicBezTo>
                <a:lnTo>
                  <a:pt x="386" y="353"/>
                </a:lnTo>
                <a:lnTo>
                  <a:pt x="355" y="354"/>
                </a:lnTo>
                <a:lnTo>
                  <a:pt x="391" y="94"/>
                </a:lnTo>
                <a:cubicBezTo>
                  <a:pt x="392" y="86"/>
                  <a:pt x="398" y="80"/>
                  <a:pt x="406" y="80"/>
                </a:cubicBezTo>
                <a:cubicBezTo>
                  <a:pt x="414" y="80"/>
                  <a:pt x="421" y="86"/>
                  <a:pt x="422" y="94"/>
                </a:cubicBezTo>
                <a:lnTo>
                  <a:pt x="458" y="346"/>
                </a:lnTo>
                <a:lnTo>
                  <a:pt x="494" y="538"/>
                </a:lnTo>
                <a:lnTo>
                  <a:pt x="467" y="529"/>
                </a:lnTo>
                <a:lnTo>
                  <a:pt x="499" y="497"/>
                </a:lnTo>
                <a:lnTo>
                  <a:pt x="495" y="503"/>
                </a:lnTo>
                <a:lnTo>
                  <a:pt x="531" y="395"/>
                </a:lnTo>
                <a:cubicBezTo>
                  <a:pt x="534" y="388"/>
                  <a:pt x="541" y="384"/>
                  <a:pt x="548" y="385"/>
                </a:cubicBezTo>
                <a:cubicBezTo>
                  <a:pt x="555" y="385"/>
                  <a:pt x="561" y="391"/>
                  <a:pt x="562" y="398"/>
                </a:cubicBezTo>
                <a:lnTo>
                  <a:pt x="598" y="662"/>
                </a:lnTo>
                <a:lnTo>
                  <a:pt x="595" y="654"/>
                </a:lnTo>
                <a:lnTo>
                  <a:pt x="631" y="698"/>
                </a:lnTo>
                <a:lnTo>
                  <a:pt x="620" y="693"/>
                </a:lnTo>
                <a:lnTo>
                  <a:pt x="652" y="697"/>
                </a:lnTo>
                <a:cubicBezTo>
                  <a:pt x="659" y="697"/>
                  <a:pt x="664" y="702"/>
                  <a:pt x="666" y="708"/>
                </a:cubicBezTo>
                <a:lnTo>
                  <a:pt x="702" y="840"/>
                </a:lnTo>
                <a:lnTo>
                  <a:pt x="675" y="833"/>
                </a:lnTo>
                <a:lnTo>
                  <a:pt x="711" y="797"/>
                </a:lnTo>
                <a:cubicBezTo>
                  <a:pt x="715" y="793"/>
                  <a:pt x="722" y="791"/>
                  <a:pt x="728" y="793"/>
                </a:cubicBezTo>
                <a:lnTo>
                  <a:pt x="764" y="805"/>
                </a:lnTo>
                <a:lnTo>
                  <a:pt x="748" y="809"/>
                </a:lnTo>
                <a:lnTo>
                  <a:pt x="784" y="777"/>
                </a:lnTo>
                <a:lnTo>
                  <a:pt x="779" y="785"/>
                </a:lnTo>
                <a:lnTo>
                  <a:pt x="811" y="617"/>
                </a:lnTo>
                <a:lnTo>
                  <a:pt x="847" y="398"/>
                </a:lnTo>
                <a:lnTo>
                  <a:pt x="883" y="272"/>
                </a:lnTo>
                <a:cubicBezTo>
                  <a:pt x="884" y="268"/>
                  <a:pt x="887" y="265"/>
                  <a:pt x="891" y="262"/>
                </a:cubicBezTo>
                <a:lnTo>
                  <a:pt x="927" y="242"/>
                </a:lnTo>
                <a:cubicBezTo>
                  <a:pt x="931" y="240"/>
                  <a:pt x="937" y="240"/>
                  <a:pt x="941" y="242"/>
                </a:cubicBezTo>
                <a:cubicBezTo>
                  <a:pt x="946" y="244"/>
                  <a:pt x="949" y="249"/>
                  <a:pt x="950" y="254"/>
                </a:cubicBezTo>
                <a:lnTo>
                  <a:pt x="986" y="466"/>
                </a:lnTo>
                <a:lnTo>
                  <a:pt x="1018" y="580"/>
                </a:lnTo>
                <a:lnTo>
                  <a:pt x="1053" y="671"/>
                </a:lnTo>
                <a:cubicBezTo>
                  <a:pt x="1054" y="672"/>
                  <a:pt x="1054" y="672"/>
                  <a:pt x="1054" y="673"/>
                </a:cubicBezTo>
                <a:lnTo>
                  <a:pt x="1090" y="857"/>
                </a:lnTo>
                <a:lnTo>
                  <a:pt x="1126" y="1001"/>
                </a:lnTo>
                <a:lnTo>
                  <a:pt x="1121" y="992"/>
                </a:lnTo>
                <a:lnTo>
                  <a:pt x="1153" y="1020"/>
                </a:lnTo>
                <a:lnTo>
                  <a:pt x="1133" y="1020"/>
                </a:lnTo>
                <a:lnTo>
                  <a:pt x="1169" y="992"/>
                </a:lnTo>
                <a:cubicBezTo>
                  <a:pt x="1174" y="987"/>
                  <a:pt x="1183" y="987"/>
                  <a:pt x="1188" y="992"/>
                </a:cubicBezTo>
                <a:lnTo>
                  <a:pt x="1224" y="1020"/>
                </a:lnTo>
                <a:lnTo>
                  <a:pt x="1262" y="1057"/>
                </a:lnTo>
                <a:lnTo>
                  <a:pt x="1249" y="1053"/>
                </a:lnTo>
                <a:lnTo>
                  <a:pt x="1285" y="1049"/>
                </a:lnTo>
                <a:lnTo>
                  <a:pt x="1272" y="1058"/>
                </a:lnTo>
                <a:lnTo>
                  <a:pt x="1304" y="986"/>
                </a:lnTo>
                <a:cubicBezTo>
                  <a:pt x="1305" y="982"/>
                  <a:pt x="1308" y="979"/>
                  <a:pt x="1312" y="978"/>
                </a:cubicBezTo>
                <a:lnTo>
                  <a:pt x="1348" y="962"/>
                </a:lnTo>
                <a:lnTo>
                  <a:pt x="1343" y="965"/>
                </a:lnTo>
                <a:lnTo>
                  <a:pt x="1379" y="929"/>
                </a:lnTo>
                <a:cubicBezTo>
                  <a:pt x="1383" y="925"/>
                  <a:pt x="1389" y="924"/>
                  <a:pt x="1395" y="925"/>
                </a:cubicBezTo>
                <a:cubicBezTo>
                  <a:pt x="1400" y="926"/>
                  <a:pt x="1404" y="931"/>
                  <a:pt x="1406" y="936"/>
                </a:cubicBezTo>
                <a:lnTo>
                  <a:pt x="1442" y="1068"/>
                </a:lnTo>
                <a:lnTo>
                  <a:pt x="1440" y="1064"/>
                </a:lnTo>
                <a:lnTo>
                  <a:pt x="1472" y="1112"/>
                </a:lnTo>
                <a:cubicBezTo>
                  <a:pt x="1473" y="1113"/>
                  <a:pt x="1474" y="1115"/>
                  <a:pt x="1474" y="1117"/>
                </a:cubicBezTo>
                <a:lnTo>
                  <a:pt x="1510" y="1281"/>
                </a:lnTo>
                <a:lnTo>
                  <a:pt x="1481" y="1276"/>
                </a:lnTo>
                <a:lnTo>
                  <a:pt x="1517" y="1220"/>
                </a:lnTo>
                <a:lnTo>
                  <a:pt x="1553" y="1160"/>
                </a:lnTo>
                <a:cubicBezTo>
                  <a:pt x="1553" y="1159"/>
                  <a:pt x="1554" y="1159"/>
                  <a:pt x="1555" y="1158"/>
                </a:cubicBezTo>
                <a:lnTo>
                  <a:pt x="1591" y="1118"/>
                </a:lnTo>
                <a:cubicBezTo>
                  <a:pt x="1592" y="1116"/>
                  <a:pt x="1594" y="1115"/>
                  <a:pt x="1595" y="1114"/>
                </a:cubicBezTo>
                <a:lnTo>
                  <a:pt x="1627" y="1098"/>
                </a:lnTo>
                <a:cubicBezTo>
                  <a:pt x="1631" y="1097"/>
                  <a:pt x="1634" y="1096"/>
                  <a:pt x="1638" y="1097"/>
                </a:cubicBezTo>
                <a:lnTo>
                  <a:pt x="1674" y="1105"/>
                </a:lnTo>
                <a:lnTo>
                  <a:pt x="1658" y="1110"/>
                </a:lnTo>
                <a:lnTo>
                  <a:pt x="1694" y="1066"/>
                </a:lnTo>
                <a:cubicBezTo>
                  <a:pt x="1698" y="1062"/>
                  <a:pt x="1704" y="1060"/>
                  <a:pt x="1710" y="1061"/>
                </a:cubicBezTo>
                <a:cubicBezTo>
                  <a:pt x="1715" y="1062"/>
                  <a:pt x="1720" y="1066"/>
                  <a:pt x="1722" y="1072"/>
                </a:cubicBezTo>
                <a:lnTo>
                  <a:pt x="1758" y="1192"/>
                </a:lnTo>
                <a:lnTo>
                  <a:pt x="1737" y="1181"/>
                </a:lnTo>
                <a:lnTo>
                  <a:pt x="1769" y="1169"/>
                </a:lnTo>
                <a:lnTo>
                  <a:pt x="1767" y="1170"/>
                </a:lnTo>
                <a:lnTo>
                  <a:pt x="1803" y="1150"/>
                </a:lnTo>
                <a:lnTo>
                  <a:pt x="1795" y="1159"/>
                </a:lnTo>
                <a:lnTo>
                  <a:pt x="1831" y="1063"/>
                </a:lnTo>
                <a:cubicBezTo>
                  <a:pt x="1833" y="1058"/>
                  <a:pt x="1838" y="1054"/>
                  <a:pt x="1843" y="1053"/>
                </a:cubicBezTo>
                <a:lnTo>
                  <a:pt x="1879" y="1045"/>
                </a:lnTo>
                <a:cubicBezTo>
                  <a:pt x="1886" y="1043"/>
                  <a:pt x="1892" y="1046"/>
                  <a:pt x="1896" y="1052"/>
                </a:cubicBezTo>
                <a:lnTo>
                  <a:pt x="1932" y="1108"/>
                </a:lnTo>
                <a:lnTo>
                  <a:pt x="1903" y="1112"/>
                </a:lnTo>
                <a:lnTo>
                  <a:pt x="1935" y="992"/>
                </a:lnTo>
                <a:cubicBezTo>
                  <a:pt x="1936" y="989"/>
                  <a:pt x="1938" y="985"/>
                  <a:pt x="1942" y="983"/>
                </a:cubicBezTo>
                <a:lnTo>
                  <a:pt x="1978" y="959"/>
                </a:lnTo>
                <a:cubicBezTo>
                  <a:pt x="1982" y="956"/>
                  <a:pt x="1987" y="956"/>
                  <a:pt x="1992" y="957"/>
                </a:cubicBezTo>
                <a:lnTo>
                  <a:pt x="2028" y="969"/>
                </a:lnTo>
                <a:lnTo>
                  <a:pt x="2019" y="969"/>
                </a:lnTo>
                <a:lnTo>
                  <a:pt x="2055" y="961"/>
                </a:lnTo>
                <a:lnTo>
                  <a:pt x="2043" y="974"/>
                </a:lnTo>
                <a:lnTo>
                  <a:pt x="2075" y="786"/>
                </a:lnTo>
                <a:cubicBezTo>
                  <a:pt x="2076" y="779"/>
                  <a:pt x="2081" y="774"/>
                  <a:pt x="2087" y="773"/>
                </a:cubicBezTo>
                <a:cubicBezTo>
                  <a:pt x="2094" y="771"/>
                  <a:pt x="2100" y="774"/>
                  <a:pt x="2104" y="780"/>
                </a:cubicBezTo>
                <a:lnTo>
                  <a:pt x="2140" y="836"/>
                </a:lnTo>
                <a:lnTo>
                  <a:pt x="2116" y="833"/>
                </a:lnTo>
                <a:lnTo>
                  <a:pt x="2152" y="801"/>
                </a:lnTo>
                <a:lnTo>
                  <a:pt x="2148" y="805"/>
                </a:lnTo>
                <a:lnTo>
                  <a:pt x="2184" y="737"/>
                </a:lnTo>
                <a:cubicBezTo>
                  <a:pt x="2185" y="735"/>
                  <a:pt x="2186" y="734"/>
                  <a:pt x="2188" y="733"/>
                </a:cubicBezTo>
                <a:lnTo>
                  <a:pt x="2224" y="701"/>
                </a:lnTo>
                <a:cubicBezTo>
                  <a:pt x="2225" y="700"/>
                  <a:pt x="2226" y="699"/>
                  <a:pt x="2227" y="698"/>
                </a:cubicBezTo>
                <a:lnTo>
                  <a:pt x="2259" y="682"/>
                </a:lnTo>
                <a:lnTo>
                  <a:pt x="2251" y="694"/>
                </a:lnTo>
                <a:lnTo>
                  <a:pt x="2287" y="494"/>
                </a:lnTo>
                <a:cubicBezTo>
                  <a:pt x="2288" y="488"/>
                  <a:pt x="2292" y="483"/>
                  <a:pt x="2297" y="481"/>
                </a:cubicBezTo>
                <a:lnTo>
                  <a:pt x="2333" y="469"/>
                </a:lnTo>
                <a:cubicBezTo>
                  <a:pt x="2338" y="468"/>
                  <a:pt x="2342" y="468"/>
                  <a:pt x="2346" y="470"/>
                </a:cubicBezTo>
                <a:cubicBezTo>
                  <a:pt x="2350" y="472"/>
                  <a:pt x="2353" y="476"/>
                  <a:pt x="2354" y="480"/>
                </a:cubicBezTo>
                <a:lnTo>
                  <a:pt x="2390" y="608"/>
                </a:lnTo>
                <a:lnTo>
                  <a:pt x="2363" y="601"/>
                </a:lnTo>
                <a:lnTo>
                  <a:pt x="2395" y="569"/>
                </a:lnTo>
                <a:cubicBezTo>
                  <a:pt x="2399" y="565"/>
                  <a:pt x="2405" y="564"/>
                  <a:pt x="2411" y="565"/>
                </a:cubicBezTo>
                <a:cubicBezTo>
                  <a:pt x="2416" y="567"/>
                  <a:pt x="2421" y="571"/>
                  <a:pt x="2422" y="577"/>
                </a:cubicBezTo>
                <a:lnTo>
                  <a:pt x="2458" y="721"/>
                </a:lnTo>
                <a:lnTo>
                  <a:pt x="2494" y="860"/>
                </a:lnTo>
                <a:lnTo>
                  <a:pt x="2478" y="848"/>
                </a:lnTo>
                <a:lnTo>
                  <a:pt x="2514" y="848"/>
                </a:lnTo>
                <a:cubicBezTo>
                  <a:pt x="2521" y="848"/>
                  <a:pt x="2527" y="853"/>
                  <a:pt x="2530" y="859"/>
                </a:cubicBezTo>
                <a:lnTo>
                  <a:pt x="2566" y="963"/>
                </a:lnTo>
                <a:lnTo>
                  <a:pt x="2535" y="965"/>
                </a:lnTo>
                <a:lnTo>
                  <a:pt x="2567" y="813"/>
                </a:lnTo>
                <a:cubicBezTo>
                  <a:pt x="2568" y="806"/>
                  <a:pt x="2574" y="801"/>
                  <a:pt x="2581" y="801"/>
                </a:cubicBezTo>
                <a:cubicBezTo>
                  <a:pt x="2589" y="800"/>
                  <a:pt x="2595" y="804"/>
                  <a:pt x="2598" y="811"/>
                </a:cubicBezTo>
                <a:lnTo>
                  <a:pt x="2634" y="915"/>
                </a:lnTo>
                <a:lnTo>
                  <a:pt x="2604" y="914"/>
                </a:lnTo>
                <a:lnTo>
                  <a:pt x="2640" y="826"/>
                </a:lnTo>
                <a:cubicBezTo>
                  <a:pt x="2641" y="822"/>
                  <a:pt x="2644" y="819"/>
                  <a:pt x="2649" y="818"/>
                </a:cubicBezTo>
                <a:cubicBezTo>
                  <a:pt x="2653" y="816"/>
                  <a:pt x="2657" y="816"/>
                  <a:pt x="2661" y="818"/>
                </a:cubicBezTo>
                <a:lnTo>
                  <a:pt x="2697" y="834"/>
                </a:lnTo>
                <a:lnTo>
                  <a:pt x="2675" y="844"/>
                </a:lnTo>
                <a:lnTo>
                  <a:pt x="2707" y="744"/>
                </a:lnTo>
                <a:cubicBezTo>
                  <a:pt x="2708" y="740"/>
                  <a:pt x="2711" y="736"/>
                  <a:pt x="2715" y="734"/>
                </a:cubicBezTo>
                <a:lnTo>
                  <a:pt x="2751" y="714"/>
                </a:lnTo>
                <a:cubicBezTo>
                  <a:pt x="2754" y="712"/>
                  <a:pt x="2759" y="712"/>
                  <a:pt x="2763" y="713"/>
                </a:cubicBezTo>
                <a:cubicBezTo>
                  <a:pt x="2767" y="714"/>
                  <a:pt x="2771" y="717"/>
                  <a:pt x="2773" y="721"/>
                </a:cubicBezTo>
                <a:lnTo>
                  <a:pt x="2809" y="789"/>
                </a:lnTo>
                <a:lnTo>
                  <a:pt x="2845" y="874"/>
                </a:lnTo>
                <a:lnTo>
                  <a:pt x="2819" y="869"/>
                </a:lnTo>
                <a:lnTo>
                  <a:pt x="2855" y="833"/>
                </a:lnTo>
                <a:cubicBezTo>
                  <a:pt x="2861" y="827"/>
                  <a:pt x="2872" y="827"/>
                  <a:pt x="2878" y="833"/>
                </a:cubicBezTo>
                <a:lnTo>
                  <a:pt x="2910" y="865"/>
                </a:lnTo>
                <a:lnTo>
                  <a:pt x="2883" y="872"/>
                </a:lnTo>
                <a:lnTo>
                  <a:pt x="2919" y="748"/>
                </a:lnTo>
                <a:cubicBezTo>
                  <a:pt x="2921" y="741"/>
                  <a:pt x="2928" y="736"/>
                  <a:pt x="2936" y="737"/>
                </a:cubicBezTo>
                <a:cubicBezTo>
                  <a:pt x="2943" y="737"/>
                  <a:pt x="2949" y="743"/>
                  <a:pt x="2950" y="751"/>
                </a:cubicBezTo>
                <a:lnTo>
                  <a:pt x="2986" y="1051"/>
                </a:lnTo>
                <a:lnTo>
                  <a:pt x="2985" y="1047"/>
                </a:lnTo>
                <a:lnTo>
                  <a:pt x="3021" y="1143"/>
                </a:lnTo>
                <a:lnTo>
                  <a:pt x="2992" y="1141"/>
                </a:lnTo>
                <a:lnTo>
                  <a:pt x="3028" y="1073"/>
                </a:lnTo>
                <a:lnTo>
                  <a:pt x="3060" y="998"/>
                </a:lnTo>
                <a:cubicBezTo>
                  <a:pt x="3063" y="991"/>
                  <a:pt x="3072" y="987"/>
                  <a:pt x="3080" y="989"/>
                </a:cubicBezTo>
                <a:lnTo>
                  <a:pt x="3116" y="1001"/>
                </a:lnTo>
                <a:cubicBezTo>
                  <a:pt x="3121" y="1003"/>
                  <a:pt x="3126" y="1009"/>
                  <a:pt x="3126" y="1015"/>
                </a:cubicBezTo>
                <a:lnTo>
                  <a:pt x="3162" y="1359"/>
                </a:lnTo>
                <a:lnTo>
                  <a:pt x="3141" y="1345"/>
                </a:lnTo>
                <a:lnTo>
                  <a:pt x="3177" y="1333"/>
                </a:lnTo>
                <a:cubicBezTo>
                  <a:pt x="3186" y="1330"/>
                  <a:pt x="3195" y="1335"/>
                  <a:pt x="3198" y="1343"/>
                </a:cubicBezTo>
                <a:cubicBezTo>
                  <a:pt x="3200" y="1352"/>
                  <a:pt x="3196" y="1361"/>
                  <a:pt x="3188" y="1364"/>
                </a:cubicBezTo>
                <a:lnTo>
                  <a:pt x="3152" y="1376"/>
                </a:lnTo>
                <a:cubicBezTo>
                  <a:pt x="3147" y="1377"/>
                  <a:pt x="3142" y="1377"/>
                  <a:pt x="3138" y="1374"/>
                </a:cubicBezTo>
                <a:cubicBezTo>
                  <a:pt x="3134" y="1371"/>
                  <a:pt x="3131" y="1367"/>
                  <a:pt x="3131" y="1362"/>
                </a:cubicBezTo>
                <a:lnTo>
                  <a:pt x="3095" y="1018"/>
                </a:lnTo>
                <a:lnTo>
                  <a:pt x="3105" y="1032"/>
                </a:lnTo>
                <a:lnTo>
                  <a:pt x="3069" y="1020"/>
                </a:lnTo>
                <a:lnTo>
                  <a:pt x="3089" y="1011"/>
                </a:lnTo>
                <a:lnTo>
                  <a:pt x="3057" y="1088"/>
                </a:lnTo>
                <a:lnTo>
                  <a:pt x="3021" y="1156"/>
                </a:lnTo>
                <a:cubicBezTo>
                  <a:pt x="3018" y="1162"/>
                  <a:pt x="3012" y="1165"/>
                  <a:pt x="3005" y="1164"/>
                </a:cubicBezTo>
                <a:cubicBezTo>
                  <a:pt x="2999" y="1164"/>
                  <a:pt x="2994" y="1160"/>
                  <a:pt x="2991" y="1154"/>
                </a:cubicBezTo>
                <a:lnTo>
                  <a:pt x="2955" y="1058"/>
                </a:lnTo>
                <a:cubicBezTo>
                  <a:pt x="2955" y="1057"/>
                  <a:pt x="2955" y="1056"/>
                  <a:pt x="2955" y="1054"/>
                </a:cubicBezTo>
                <a:lnTo>
                  <a:pt x="2919" y="754"/>
                </a:lnTo>
                <a:lnTo>
                  <a:pt x="2950" y="757"/>
                </a:lnTo>
                <a:lnTo>
                  <a:pt x="2914" y="881"/>
                </a:lnTo>
                <a:cubicBezTo>
                  <a:pt x="2912" y="886"/>
                  <a:pt x="2908" y="891"/>
                  <a:pt x="2902" y="892"/>
                </a:cubicBezTo>
                <a:cubicBezTo>
                  <a:pt x="2897" y="893"/>
                  <a:pt x="2891" y="892"/>
                  <a:pt x="2887" y="888"/>
                </a:cubicBezTo>
                <a:lnTo>
                  <a:pt x="2855" y="856"/>
                </a:lnTo>
                <a:lnTo>
                  <a:pt x="2878" y="856"/>
                </a:lnTo>
                <a:lnTo>
                  <a:pt x="2842" y="892"/>
                </a:lnTo>
                <a:cubicBezTo>
                  <a:pt x="2838" y="896"/>
                  <a:pt x="2833" y="897"/>
                  <a:pt x="2827" y="896"/>
                </a:cubicBezTo>
                <a:cubicBezTo>
                  <a:pt x="2822" y="895"/>
                  <a:pt x="2818" y="892"/>
                  <a:pt x="2816" y="887"/>
                </a:cubicBezTo>
                <a:lnTo>
                  <a:pt x="2780" y="804"/>
                </a:lnTo>
                <a:lnTo>
                  <a:pt x="2744" y="736"/>
                </a:lnTo>
                <a:lnTo>
                  <a:pt x="2766" y="742"/>
                </a:lnTo>
                <a:lnTo>
                  <a:pt x="2730" y="762"/>
                </a:lnTo>
                <a:lnTo>
                  <a:pt x="2738" y="753"/>
                </a:lnTo>
                <a:lnTo>
                  <a:pt x="2706" y="853"/>
                </a:lnTo>
                <a:cubicBezTo>
                  <a:pt x="2704" y="858"/>
                  <a:pt x="2701" y="861"/>
                  <a:pt x="2697" y="863"/>
                </a:cubicBezTo>
                <a:cubicBezTo>
                  <a:pt x="2693" y="865"/>
                  <a:pt x="2688" y="865"/>
                  <a:pt x="2684" y="863"/>
                </a:cubicBezTo>
                <a:lnTo>
                  <a:pt x="2648" y="847"/>
                </a:lnTo>
                <a:lnTo>
                  <a:pt x="2669" y="839"/>
                </a:lnTo>
                <a:lnTo>
                  <a:pt x="2633" y="927"/>
                </a:lnTo>
                <a:cubicBezTo>
                  <a:pt x="2631" y="933"/>
                  <a:pt x="2625" y="937"/>
                  <a:pt x="2618" y="936"/>
                </a:cubicBezTo>
                <a:cubicBezTo>
                  <a:pt x="2611" y="936"/>
                  <a:pt x="2606" y="932"/>
                  <a:pt x="2603" y="926"/>
                </a:cubicBezTo>
                <a:lnTo>
                  <a:pt x="2567" y="822"/>
                </a:lnTo>
                <a:lnTo>
                  <a:pt x="2598" y="820"/>
                </a:lnTo>
                <a:lnTo>
                  <a:pt x="2566" y="972"/>
                </a:lnTo>
                <a:cubicBezTo>
                  <a:pt x="2565" y="979"/>
                  <a:pt x="2559" y="984"/>
                  <a:pt x="2551" y="984"/>
                </a:cubicBezTo>
                <a:cubicBezTo>
                  <a:pt x="2544" y="985"/>
                  <a:pt x="2538" y="980"/>
                  <a:pt x="2535" y="974"/>
                </a:cubicBezTo>
                <a:lnTo>
                  <a:pt x="2499" y="870"/>
                </a:lnTo>
                <a:lnTo>
                  <a:pt x="2514" y="880"/>
                </a:lnTo>
                <a:lnTo>
                  <a:pt x="2478" y="880"/>
                </a:lnTo>
                <a:cubicBezTo>
                  <a:pt x="2471" y="880"/>
                  <a:pt x="2465" y="876"/>
                  <a:pt x="2463" y="868"/>
                </a:cubicBezTo>
                <a:lnTo>
                  <a:pt x="2427" y="728"/>
                </a:lnTo>
                <a:lnTo>
                  <a:pt x="2391" y="584"/>
                </a:lnTo>
                <a:lnTo>
                  <a:pt x="2418" y="592"/>
                </a:lnTo>
                <a:lnTo>
                  <a:pt x="2386" y="624"/>
                </a:lnTo>
                <a:cubicBezTo>
                  <a:pt x="2382" y="628"/>
                  <a:pt x="2376" y="629"/>
                  <a:pt x="2370" y="628"/>
                </a:cubicBezTo>
                <a:cubicBezTo>
                  <a:pt x="2365" y="627"/>
                  <a:pt x="2361" y="622"/>
                  <a:pt x="2359" y="617"/>
                </a:cubicBezTo>
                <a:lnTo>
                  <a:pt x="2323" y="489"/>
                </a:lnTo>
                <a:lnTo>
                  <a:pt x="2344" y="500"/>
                </a:lnTo>
                <a:lnTo>
                  <a:pt x="2308" y="512"/>
                </a:lnTo>
                <a:lnTo>
                  <a:pt x="2318" y="499"/>
                </a:lnTo>
                <a:lnTo>
                  <a:pt x="2282" y="699"/>
                </a:lnTo>
                <a:cubicBezTo>
                  <a:pt x="2281" y="704"/>
                  <a:pt x="2278" y="709"/>
                  <a:pt x="2274" y="711"/>
                </a:cubicBezTo>
                <a:lnTo>
                  <a:pt x="2242" y="727"/>
                </a:lnTo>
                <a:lnTo>
                  <a:pt x="2245" y="724"/>
                </a:lnTo>
                <a:lnTo>
                  <a:pt x="2209" y="756"/>
                </a:lnTo>
                <a:lnTo>
                  <a:pt x="2213" y="752"/>
                </a:lnTo>
                <a:lnTo>
                  <a:pt x="2177" y="820"/>
                </a:lnTo>
                <a:cubicBezTo>
                  <a:pt x="2176" y="822"/>
                  <a:pt x="2175" y="823"/>
                  <a:pt x="2173" y="824"/>
                </a:cubicBezTo>
                <a:lnTo>
                  <a:pt x="2137" y="856"/>
                </a:lnTo>
                <a:cubicBezTo>
                  <a:pt x="2134" y="860"/>
                  <a:pt x="2129" y="861"/>
                  <a:pt x="2124" y="860"/>
                </a:cubicBezTo>
                <a:cubicBezTo>
                  <a:pt x="2120" y="860"/>
                  <a:pt x="2116" y="857"/>
                  <a:pt x="2113" y="853"/>
                </a:cubicBezTo>
                <a:lnTo>
                  <a:pt x="2077" y="797"/>
                </a:lnTo>
                <a:lnTo>
                  <a:pt x="2106" y="791"/>
                </a:lnTo>
                <a:lnTo>
                  <a:pt x="2074" y="979"/>
                </a:lnTo>
                <a:cubicBezTo>
                  <a:pt x="2073" y="986"/>
                  <a:pt x="2068" y="991"/>
                  <a:pt x="2062" y="992"/>
                </a:cubicBezTo>
                <a:lnTo>
                  <a:pt x="2026" y="1000"/>
                </a:lnTo>
                <a:cubicBezTo>
                  <a:pt x="2023" y="1001"/>
                  <a:pt x="2020" y="1001"/>
                  <a:pt x="2017" y="1000"/>
                </a:cubicBezTo>
                <a:lnTo>
                  <a:pt x="1981" y="988"/>
                </a:lnTo>
                <a:lnTo>
                  <a:pt x="1995" y="986"/>
                </a:lnTo>
                <a:lnTo>
                  <a:pt x="1959" y="1010"/>
                </a:lnTo>
                <a:lnTo>
                  <a:pt x="1966" y="1001"/>
                </a:lnTo>
                <a:lnTo>
                  <a:pt x="1934" y="1121"/>
                </a:lnTo>
                <a:cubicBezTo>
                  <a:pt x="1932" y="1127"/>
                  <a:pt x="1927" y="1131"/>
                  <a:pt x="1921" y="1132"/>
                </a:cubicBezTo>
                <a:cubicBezTo>
                  <a:pt x="1915" y="1133"/>
                  <a:pt x="1908" y="1130"/>
                  <a:pt x="1905" y="1125"/>
                </a:cubicBezTo>
                <a:lnTo>
                  <a:pt x="1869" y="1069"/>
                </a:lnTo>
                <a:lnTo>
                  <a:pt x="1886" y="1076"/>
                </a:lnTo>
                <a:lnTo>
                  <a:pt x="1850" y="1084"/>
                </a:lnTo>
                <a:lnTo>
                  <a:pt x="1861" y="1074"/>
                </a:lnTo>
                <a:lnTo>
                  <a:pt x="1825" y="1170"/>
                </a:lnTo>
                <a:cubicBezTo>
                  <a:pt x="1824" y="1174"/>
                  <a:pt x="1822" y="1177"/>
                  <a:pt x="1818" y="1178"/>
                </a:cubicBezTo>
                <a:lnTo>
                  <a:pt x="1782" y="1198"/>
                </a:lnTo>
                <a:cubicBezTo>
                  <a:pt x="1782" y="1199"/>
                  <a:pt x="1781" y="1199"/>
                  <a:pt x="1780" y="1199"/>
                </a:cubicBezTo>
                <a:lnTo>
                  <a:pt x="1748" y="1211"/>
                </a:lnTo>
                <a:cubicBezTo>
                  <a:pt x="1744" y="1213"/>
                  <a:pt x="1739" y="1213"/>
                  <a:pt x="1735" y="1211"/>
                </a:cubicBezTo>
                <a:cubicBezTo>
                  <a:pt x="1731" y="1209"/>
                  <a:pt x="1728" y="1205"/>
                  <a:pt x="1727" y="1201"/>
                </a:cubicBezTo>
                <a:lnTo>
                  <a:pt x="1691" y="1081"/>
                </a:lnTo>
                <a:lnTo>
                  <a:pt x="1719" y="1087"/>
                </a:lnTo>
                <a:lnTo>
                  <a:pt x="1683" y="1131"/>
                </a:lnTo>
                <a:cubicBezTo>
                  <a:pt x="1679" y="1135"/>
                  <a:pt x="1673" y="1137"/>
                  <a:pt x="1667" y="1136"/>
                </a:cubicBezTo>
                <a:lnTo>
                  <a:pt x="1631" y="1128"/>
                </a:lnTo>
                <a:lnTo>
                  <a:pt x="1642" y="1127"/>
                </a:lnTo>
                <a:lnTo>
                  <a:pt x="1610" y="1143"/>
                </a:lnTo>
                <a:lnTo>
                  <a:pt x="1614" y="1139"/>
                </a:lnTo>
                <a:lnTo>
                  <a:pt x="1578" y="1179"/>
                </a:lnTo>
                <a:lnTo>
                  <a:pt x="1580" y="1177"/>
                </a:lnTo>
                <a:lnTo>
                  <a:pt x="1544" y="1237"/>
                </a:lnTo>
                <a:lnTo>
                  <a:pt x="1508" y="1293"/>
                </a:lnTo>
                <a:cubicBezTo>
                  <a:pt x="1504" y="1299"/>
                  <a:pt x="1498" y="1301"/>
                  <a:pt x="1492" y="1300"/>
                </a:cubicBezTo>
                <a:cubicBezTo>
                  <a:pt x="1485" y="1299"/>
                  <a:pt x="1480" y="1294"/>
                  <a:pt x="1479" y="1288"/>
                </a:cubicBezTo>
                <a:lnTo>
                  <a:pt x="1443" y="1124"/>
                </a:lnTo>
                <a:lnTo>
                  <a:pt x="1445" y="1129"/>
                </a:lnTo>
                <a:lnTo>
                  <a:pt x="1413" y="1081"/>
                </a:lnTo>
                <a:cubicBezTo>
                  <a:pt x="1412" y="1080"/>
                  <a:pt x="1411" y="1078"/>
                  <a:pt x="1411" y="1077"/>
                </a:cubicBezTo>
                <a:lnTo>
                  <a:pt x="1375" y="945"/>
                </a:lnTo>
                <a:lnTo>
                  <a:pt x="1402" y="952"/>
                </a:lnTo>
                <a:lnTo>
                  <a:pt x="1366" y="988"/>
                </a:lnTo>
                <a:cubicBezTo>
                  <a:pt x="1364" y="989"/>
                  <a:pt x="1363" y="990"/>
                  <a:pt x="1361" y="991"/>
                </a:cubicBezTo>
                <a:lnTo>
                  <a:pt x="1325" y="1007"/>
                </a:lnTo>
                <a:lnTo>
                  <a:pt x="1333" y="999"/>
                </a:lnTo>
                <a:lnTo>
                  <a:pt x="1301" y="1071"/>
                </a:lnTo>
                <a:cubicBezTo>
                  <a:pt x="1299" y="1076"/>
                  <a:pt x="1294" y="1080"/>
                  <a:pt x="1288" y="1080"/>
                </a:cubicBezTo>
                <a:lnTo>
                  <a:pt x="1252" y="1084"/>
                </a:lnTo>
                <a:cubicBezTo>
                  <a:pt x="1247" y="1085"/>
                  <a:pt x="1243" y="1083"/>
                  <a:pt x="1239" y="1080"/>
                </a:cubicBezTo>
                <a:lnTo>
                  <a:pt x="1205" y="1045"/>
                </a:lnTo>
                <a:lnTo>
                  <a:pt x="1169" y="1017"/>
                </a:lnTo>
                <a:lnTo>
                  <a:pt x="1188" y="1017"/>
                </a:lnTo>
                <a:lnTo>
                  <a:pt x="1152" y="1045"/>
                </a:lnTo>
                <a:cubicBezTo>
                  <a:pt x="1146" y="1050"/>
                  <a:pt x="1138" y="1050"/>
                  <a:pt x="1132" y="1045"/>
                </a:cubicBezTo>
                <a:lnTo>
                  <a:pt x="1100" y="1017"/>
                </a:lnTo>
                <a:cubicBezTo>
                  <a:pt x="1097" y="1014"/>
                  <a:pt x="1096" y="1012"/>
                  <a:pt x="1095" y="1008"/>
                </a:cubicBezTo>
                <a:lnTo>
                  <a:pt x="1059" y="864"/>
                </a:lnTo>
                <a:lnTo>
                  <a:pt x="1023" y="680"/>
                </a:lnTo>
                <a:lnTo>
                  <a:pt x="1024" y="682"/>
                </a:lnTo>
                <a:lnTo>
                  <a:pt x="987" y="589"/>
                </a:lnTo>
                <a:lnTo>
                  <a:pt x="955" y="471"/>
                </a:lnTo>
                <a:lnTo>
                  <a:pt x="919" y="259"/>
                </a:lnTo>
                <a:lnTo>
                  <a:pt x="942" y="270"/>
                </a:lnTo>
                <a:lnTo>
                  <a:pt x="906" y="290"/>
                </a:lnTo>
                <a:lnTo>
                  <a:pt x="914" y="281"/>
                </a:lnTo>
                <a:lnTo>
                  <a:pt x="878" y="403"/>
                </a:lnTo>
                <a:lnTo>
                  <a:pt x="842" y="623"/>
                </a:lnTo>
                <a:lnTo>
                  <a:pt x="810" y="791"/>
                </a:lnTo>
                <a:cubicBezTo>
                  <a:pt x="810" y="795"/>
                  <a:pt x="808" y="798"/>
                  <a:pt x="805" y="800"/>
                </a:cubicBezTo>
                <a:lnTo>
                  <a:pt x="769" y="832"/>
                </a:lnTo>
                <a:cubicBezTo>
                  <a:pt x="765" y="836"/>
                  <a:pt x="759" y="837"/>
                  <a:pt x="753" y="836"/>
                </a:cubicBezTo>
                <a:lnTo>
                  <a:pt x="717" y="824"/>
                </a:lnTo>
                <a:lnTo>
                  <a:pt x="734" y="820"/>
                </a:lnTo>
                <a:lnTo>
                  <a:pt x="698" y="856"/>
                </a:lnTo>
                <a:cubicBezTo>
                  <a:pt x="694" y="860"/>
                  <a:pt x="688" y="861"/>
                  <a:pt x="682" y="860"/>
                </a:cubicBezTo>
                <a:cubicBezTo>
                  <a:pt x="677" y="858"/>
                  <a:pt x="673" y="854"/>
                  <a:pt x="671" y="849"/>
                </a:cubicBezTo>
                <a:lnTo>
                  <a:pt x="635" y="717"/>
                </a:lnTo>
                <a:lnTo>
                  <a:pt x="648" y="728"/>
                </a:lnTo>
                <a:lnTo>
                  <a:pt x="616" y="724"/>
                </a:lnTo>
                <a:cubicBezTo>
                  <a:pt x="612" y="724"/>
                  <a:pt x="609" y="722"/>
                  <a:pt x="606" y="719"/>
                </a:cubicBezTo>
                <a:lnTo>
                  <a:pt x="570" y="675"/>
                </a:lnTo>
                <a:cubicBezTo>
                  <a:pt x="568" y="672"/>
                  <a:pt x="567" y="670"/>
                  <a:pt x="567" y="667"/>
                </a:cubicBezTo>
                <a:lnTo>
                  <a:pt x="531" y="403"/>
                </a:lnTo>
                <a:lnTo>
                  <a:pt x="562" y="406"/>
                </a:lnTo>
                <a:lnTo>
                  <a:pt x="526" y="514"/>
                </a:lnTo>
                <a:cubicBezTo>
                  <a:pt x="525" y="516"/>
                  <a:pt x="524" y="518"/>
                  <a:pt x="522" y="520"/>
                </a:cubicBezTo>
                <a:lnTo>
                  <a:pt x="490" y="552"/>
                </a:lnTo>
                <a:cubicBezTo>
                  <a:pt x="486" y="556"/>
                  <a:pt x="479" y="558"/>
                  <a:pt x="474" y="556"/>
                </a:cubicBezTo>
                <a:cubicBezTo>
                  <a:pt x="468" y="554"/>
                  <a:pt x="464" y="549"/>
                  <a:pt x="463" y="543"/>
                </a:cubicBezTo>
                <a:lnTo>
                  <a:pt x="427" y="351"/>
                </a:lnTo>
                <a:lnTo>
                  <a:pt x="391" y="99"/>
                </a:lnTo>
                <a:lnTo>
                  <a:pt x="422" y="99"/>
                </a:lnTo>
                <a:lnTo>
                  <a:pt x="386" y="359"/>
                </a:lnTo>
                <a:cubicBezTo>
                  <a:pt x="385" y="366"/>
                  <a:pt x="379" y="372"/>
                  <a:pt x="371" y="372"/>
                </a:cubicBezTo>
                <a:cubicBezTo>
                  <a:pt x="363" y="373"/>
                  <a:pt x="356" y="367"/>
                  <a:pt x="355" y="360"/>
                </a:cubicBezTo>
                <a:lnTo>
                  <a:pt x="319" y="184"/>
                </a:lnTo>
                <a:lnTo>
                  <a:pt x="325" y="193"/>
                </a:lnTo>
                <a:lnTo>
                  <a:pt x="293" y="169"/>
                </a:lnTo>
                <a:lnTo>
                  <a:pt x="306" y="172"/>
                </a:lnTo>
                <a:lnTo>
                  <a:pt x="270" y="180"/>
                </a:lnTo>
                <a:cubicBezTo>
                  <a:pt x="261" y="182"/>
                  <a:pt x="253" y="177"/>
                  <a:pt x="251" y="168"/>
                </a:cubicBezTo>
                <a:lnTo>
                  <a:pt x="215" y="20"/>
                </a:lnTo>
                <a:lnTo>
                  <a:pt x="244" y="26"/>
                </a:lnTo>
                <a:lnTo>
                  <a:pt x="208" y="78"/>
                </a:lnTo>
                <a:lnTo>
                  <a:pt x="210" y="70"/>
                </a:lnTo>
                <a:lnTo>
                  <a:pt x="178" y="458"/>
                </a:lnTo>
                <a:cubicBezTo>
                  <a:pt x="178" y="463"/>
                  <a:pt x="175" y="468"/>
                  <a:pt x="170" y="470"/>
                </a:cubicBezTo>
                <a:lnTo>
                  <a:pt x="134" y="490"/>
                </a:lnTo>
                <a:lnTo>
                  <a:pt x="141" y="484"/>
                </a:lnTo>
                <a:lnTo>
                  <a:pt x="105" y="556"/>
                </a:lnTo>
                <a:cubicBezTo>
                  <a:pt x="104" y="557"/>
                  <a:pt x="104" y="558"/>
                  <a:pt x="103" y="559"/>
                </a:cubicBezTo>
                <a:lnTo>
                  <a:pt x="67" y="603"/>
                </a:lnTo>
                <a:cubicBezTo>
                  <a:pt x="63" y="607"/>
                  <a:pt x="58" y="609"/>
                  <a:pt x="52" y="608"/>
                </a:cubicBezTo>
                <a:cubicBezTo>
                  <a:pt x="46" y="607"/>
                  <a:pt x="41" y="603"/>
                  <a:pt x="39" y="598"/>
                </a:cubicBezTo>
                <a:lnTo>
                  <a:pt x="3" y="502"/>
                </a:lnTo>
                <a:cubicBezTo>
                  <a:pt x="0" y="494"/>
                  <a:pt x="5" y="485"/>
                  <a:pt x="13" y="481"/>
                </a:cubicBezTo>
                <a:cubicBezTo>
                  <a:pt x="21" y="478"/>
                  <a:pt x="30" y="483"/>
                  <a:pt x="33" y="491"/>
                </a:cubicBezTo>
                <a:close/>
              </a:path>
            </a:pathLst>
          </a:custGeom>
          <a:solidFill>
            <a:srgbClr val="98B954"/>
          </a:solidFill>
          <a:ln w="158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71" name="Rectangle 18"/>
          <p:cNvSpPr>
            <a:spLocks noChangeArrowheads="1"/>
          </p:cNvSpPr>
          <p:nvPr/>
        </p:nvSpPr>
        <p:spPr bwMode="auto">
          <a:xfrm>
            <a:off x="608013" y="4211638"/>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2" name="Rectangle 19"/>
          <p:cNvSpPr>
            <a:spLocks noChangeArrowheads="1"/>
          </p:cNvSpPr>
          <p:nvPr/>
        </p:nvSpPr>
        <p:spPr bwMode="auto">
          <a:xfrm>
            <a:off x="608013" y="3786188"/>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3" name="Rectangle 20"/>
          <p:cNvSpPr>
            <a:spLocks noChangeArrowheads="1"/>
          </p:cNvSpPr>
          <p:nvPr/>
        </p:nvSpPr>
        <p:spPr bwMode="auto">
          <a:xfrm>
            <a:off x="608013" y="3360738"/>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4" name="Rectangle 21"/>
          <p:cNvSpPr>
            <a:spLocks noChangeArrowheads="1"/>
          </p:cNvSpPr>
          <p:nvPr/>
        </p:nvSpPr>
        <p:spPr bwMode="auto">
          <a:xfrm>
            <a:off x="608013" y="2935288"/>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5" name="Rectangle 22"/>
          <p:cNvSpPr>
            <a:spLocks noChangeArrowheads="1"/>
          </p:cNvSpPr>
          <p:nvPr/>
        </p:nvSpPr>
        <p:spPr bwMode="auto">
          <a:xfrm>
            <a:off x="608013" y="2509838"/>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6" name="Rectangle 23"/>
          <p:cNvSpPr>
            <a:spLocks noChangeArrowheads="1"/>
          </p:cNvSpPr>
          <p:nvPr/>
        </p:nvSpPr>
        <p:spPr bwMode="auto">
          <a:xfrm>
            <a:off x="523876" y="2082800"/>
            <a:ext cx="374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7" name="Rectangle 24"/>
          <p:cNvSpPr>
            <a:spLocks noChangeArrowheads="1"/>
          </p:cNvSpPr>
          <p:nvPr/>
        </p:nvSpPr>
        <p:spPr bwMode="auto">
          <a:xfrm>
            <a:off x="523876" y="1657350"/>
            <a:ext cx="374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8" name="Rectangle 25"/>
          <p:cNvSpPr>
            <a:spLocks noChangeArrowheads="1"/>
          </p:cNvSpPr>
          <p:nvPr/>
        </p:nvSpPr>
        <p:spPr bwMode="auto">
          <a:xfrm>
            <a:off x="523876" y="1231900"/>
            <a:ext cx="374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9" name="Rectangle 26"/>
          <p:cNvSpPr>
            <a:spLocks noChangeArrowheads="1"/>
          </p:cNvSpPr>
          <p:nvPr/>
        </p:nvSpPr>
        <p:spPr bwMode="auto">
          <a:xfrm>
            <a:off x="523876" y="806450"/>
            <a:ext cx="374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0" name="Rectangle 27"/>
          <p:cNvSpPr>
            <a:spLocks noChangeArrowheads="1"/>
          </p:cNvSpPr>
          <p:nvPr/>
        </p:nvSpPr>
        <p:spPr bwMode="auto">
          <a:xfrm>
            <a:off x="879476"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1" name="Rectangle 28"/>
          <p:cNvSpPr>
            <a:spLocks noChangeArrowheads="1"/>
          </p:cNvSpPr>
          <p:nvPr/>
        </p:nvSpPr>
        <p:spPr bwMode="auto">
          <a:xfrm>
            <a:off x="1397001"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2" name="Rectangle 29"/>
          <p:cNvSpPr>
            <a:spLocks noChangeArrowheads="1"/>
          </p:cNvSpPr>
          <p:nvPr/>
        </p:nvSpPr>
        <p:spPr bwMode="auto">
          <a:xfrm>
            <a:off x="1912938"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3" name="Rectangle 30"/>
          <p:cNvSpPr>
            <a:spLocks noChangeArrowheads="1"/>
          </p:cNvSpPr>
          <p:nvPr/>
        </p:nvSpPr>
        <p:spPr bwMode="auto">
          <a:xfrm>
            <a:off x="2430463" y="4424363"/>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85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4" name="Rectangle 31"/>
          <p:cNvSpPr>
            <a:spLocks noChangeArrowheads="1"/>
          </p:cNvSpPr>
          <p:nvPr/>
        </p:nvSpPr>
        <p:spPr bwMode="auto">
          <a:xfrm>
            <a:off x="2946401"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5" name="Rectangle 32"/>
          <p:cNvSpPr>
            <a:spLocks noChangeArrowheads="1"/>
          </p:cNvSpPr>
          <p:nvPr/>
        </p:nvSpPr>
        <p:spPr bwMode="auto">
          <a:xfrm>
            <a:off x="3463926" y="4424363"/>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95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6" name="Rectangle 33"/>
          <p:cNvSpPr>
            <a:spLocks noChangeArrowheads="1"/>
          </p:cNvSpPr>
          <p:nvPr/>
        </p:nvSpPr>
        <p:spPr bwMode="auto">
          <a:xfrm>
            <a:off x="3979863"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7" name="Rectangle 34"/>
          <p:cNvSpPr>
            <a:spLocks noChangeArrowheads="1"/>
          </p:cNvSpPr>
          <p:nvPr/>
        </p:nvSpPr>
        <p:spPr bwMode="auto">
          <a:xfrm>
            <a:off x="4497388" y="4424363"/>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8" name="Rectangle 35"/>
          <p:cNvSpPr>
            <a:spLocks noChangeArrowheads="1"/>
          </p:cNvSpPr>
          <p:nvPr/>
        </p:nvSpPr>
        <p:spPr bwMode="auto">
          <a:xfrm>
            <a:off x="5013326" y="442436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89" name="Rectangle 36"/>
          <p:cNvSpPr>
            <a:spLocks noChangeArrowheads="1"/>
          </p:cNvSpPr>
          <p:nvPr/>
        </p:nvSpPr>
        <p:spPr bwMode="auto">
          <a:xfrm>
            <a:off x="5530851" y="4424363"/>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0" name="Rectangle 37"/>
          <p:cNvSpPr>
            <a:spLocks noChangeArrowheads="1"/>
          </p:cNvSpPr>
          <p:nvPr/>
        </p:nvSpPr>
        <p:spPr bwMode="auto">
          <a:xfrm>
            <a:off x="6062439" y="1752600"/>
            <a:ext cx="885825" cy="75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1" name="Freeform 38"/>
          <p:cNvSpPr>
            <a:spLocks/>
          </p:cNvSpPr>
          <p:nvPr/>
        </p:nvSpPr>
        <p:spPr bwMode="auto">
          <a:xfrm>
            <a:off x="6219601" y="1874838"/>
            <a:ext cx="163513" cy="7938"/>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92" name="Rectangle 39"/>
          <p:cNvSpPr>
            <a:spLocks noChangeArrowheads="1"/>
          </p:cNvSpPr>
          <p:nvPr/>
        </p:nvSpPr>
        <p:spPr bwMode="auto">
          <a:xfrm>
            <a:off x="6397401" y="1771650"/>
            <a:ext cx="387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Gilts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3" name="Freeform 40"/>
          <p:cNvSpPr>
            <a:spLocks/>
          </p:cNvSpPr>
          <p:nvPr/>
        </p:nvSpPr>
        <p:spPr bwMode="auto">
          <a:xfrm>
            <a:off x="6219601" y="2125663"/>
            <a:ext cx="163513" cy="7938"/>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BE4B48"/>
          </a:solidFill>
          <a:ln w="158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94" name="Rectangle 41"/>
          <p:cNvSpPr>
            <a:spLocks noChangeArrowheads="1"/>
          </p:cNvSpPr>
          <p:nvPr/>
        </p:nvSpPr>
        <p:spPr bwMode="auto">
          <a:xfrm>
            <a:off x="6397401" y="2022475"/>
            <a:ext cx="487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LIBOR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5" name="Freeform 42"/>
          <p:cNvSpPr>
            <a:spLocks/>
          </p:cNvSpPr>
          <p:nvPr/>
        </p:nvSpPr>
        <p:spPr bwMode="auto">
          <a:xfrm>
            <a:off x="6219601" y="2376488"/>
            <a:ext cx="163513" cy="7938"/>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98B954"/>
          </a:solidFill>
          <a:ln w="158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96" name="Rectangle 43"/>
          <p:cNvSpPr>
            <a:spLocks noChangeArrowheads="1"/>
          </p:cNvSpPr>
          <p:nvPr/>
        </p:nvSpPr>
        <p:spPr bwMode="auto">
          <a:xfrm>
            <a:off x="6397401" y="2270125"/>
            <a:ext cx="3127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OIS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3004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40" y="267494"/>
            <a:ext cx="8353174" cy="575866"/>
          </a:xfrm>
        </p:spPr>
        <p:txBody>
          <a:bodyPr/>
          <a:lstStyle/>
          <a:p>
            <a:r>
              <a:rPr lang="en-GB" dirty="0" smtClean="0">
                <a:solidFill>
                  <a:schemeClr val="accent3"/>
                </a:solidFill>
              </a:rPr>
              <a:t>International Comparison: 2 Year </a:t>
            </a:r>
            <a:r>
              <a:rPr lang="en-GB" dirty="0" err="1" smtClean="0">
                <a:solidFill>
                  <a:schemeClr val="accent3"/>
                </a:solidFill>
              </a:rPr>
              <a:t>Gov</a:t>
            </a:r>
            <a:r>
              <a:rPr lang="en-GB" dirty="0" smtClean="0">
                <a:solidFill>
                  <a:schemeClr val="accent3"/>
                </a:solidFill>
              </a:rPr>
              <a:t> Yields</a:t>
            </a:r>
            <a:endParaRPr lang="en-GB"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4113" name="TextBox 4112"/>
          <p:cNvSpPr txBox="1"/>
          <p:nvPr/>
        </p:nvSpPr>
        <p:spPr>
          <a:xfrm>
            <a:off x="5897564" y="4227934"/>
            <a:ext cx="3859012" cy="369322"/>
          </a:xfrm>
          <a:prstGeom prst="rect">
            <a:avLst/>
          </a:prstGeom>
          <a:noFill/>
        </p:spPr>
        <p:txBody>
          <a:bodyPr wrap="square" lIns="91430" tIns="45715" rIns="91430" bIns="45715" rtlCol="0">
            <a:spAutoFit/>
          </a:bodyPr>
          <a:lstStyle/>
          <a:p>
            <a:r>
              <a:rPr lang="en-GB" dirty="0" smtClean="0"/>
              <a:t>Source: Fed, BoE, </a:t>
            </a:r>
            <a:r>
              <a:rPr lang="en-GB" dirty="0" err="1" smtClean="0"/>
              <a:t>Buba</a:t>
            </a:r>
            <a:endParaRPr lang="en-GB" dirty="0"/>
          </a:p>
        </p:txBody>
      </p:sp>
      <p:sp>
        <p:nvSpPr>
          <p:cNvPr id="3" name="Rectangle 2"/>
          <p:cNvSpPr/>
          <p:nvPr/>
        </p:nvSpPr>
        <p:spPr>
          <a:xfrm>
            <a:off x="5436096" y="3795886"/>
            <a:ext cx="455612" cy="711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GB"/>
          </a:p>
        </p:txBody>
      </p:sp>
      <p:sp>
        <p:nvSpPr>
          <p:cNvPr id="4098" name="Freeform 7"/>
          <p:cNvSpPr>
            <a:spLocks noEditPoints="1"/>
          </p:cNvSpPr>
          <p:nvPr/>
        </p:nvSpPr>
        <p:spPr bwMode="auto">
          <a:xfrm>
            <a:off x="1231901" y="865188"/>
            <a:ext cx="4548188" cy="2768600"/>
          </a:xfrm>
          <a:custGeom>
            <a:avLst/>
            <a:gdLst>
              <a:gd name="T0" fmla="*/ 0 w 2865"/>
              <a:gd name="T1" fmla="*/ 1740 h 1744"/>
              <a:gd name="T2" fmla="*/ 2865 w 2865"/>
              <a:gd name="T3" fmla="*/ 1740 h 1744"/>
              <a:gd name="T4" fmla="*/ 2865 w 2865"/>
              <a:gd name="T5" fmla="*/ 1744 h 1744"/>
              <a:gd name="T6" fmla="*/ 0 w 2865"/>
              <a:gd name="T7" fmla="*/ 1744 h 1744"/>
              <a:gd name="T8" fmla="*/ 0 w 2865"/>
              <a:gd name="T9" fmla="*/ 1740 h 1744"/>
              <a:gd name="T10" fmla="*/ 0 w 2865"/>
              <a:gd name="T11" fmla="*/ 1392 h 1744"/>
              <a:gd name="T12" fmla="*/ 2865 w 2865"/>
              <a:gd name="T13" fmla="*/ 1392 h 1744"/>
              <a:gd name="T14" fmla="*/ 2865 w 2865"/>
              <a:gd name="T15" fmla="*/ 1395 h 1744"/>
              <a:gd name="T16" fmla="*/ 0 w 2865"/>
              <a:gd name="T17" fmla="*/ 1395 h 1744"/>
              <a:gd name="T18" fmla="*/ 0 w 2865"/>
              <a:gd name="T19" fmla="*/ 1392 h 1744"/>
              <a:gd name="T20" fmla="*/ 0 w 2865"/>
              <a:gd name="T21" fmla="*/ 1044 h 1744"/>
              <a:gd name="T22" fmla="*/ 2865 w 2865"/>
              <a:gd name="T23" fmla="*/ 1044 h 1744"/>
              <a:gd name="T24" fmla="*/ 2865 w 2865"/>
              <a:gd name="T25" fmla="*/ 1048 h 1744"/>
              <a:gd name="T26" fmla="*/ 0 w 2865"/>
              <a:gd name="T27" fmla="*/ 1048 h 1744"/>
              <a:gd name="T28" fmla="*/ 0 w 2865"/>
              <a:gd name="T29" fmla="*/ 1044 h 1744"/>
              <a:gd name="T30" fmla="*/ 0 w 2865"/>
              <a:gd name="T31" fmla="*/ 696 h 1744"/>
              <a:gd name="T32" fmla="*/ 2865 w 2865"/>
              <a:gd name="T33" fmla="*/ 696 h 1744"/>
              <a:gd name="T34" fmla="*/ 2865 w 2865"/>
              <a:gd name="T35" fmla="*/ 699 h 1744"/>
              <a:gd name="T36" fmla="*/ 0 w 2865"/>
              <a:gd name="T37" fmla="*/ 699 h 1744"/>
              <a:gd name="T38" fmla="*/ 0 w 2865"/>
              <a:gd name="T39" fmla="*/ 696 h 1744"/>
              <a:gd name="T40" fmla="*/ 0 w 2865"/>
              <a:gd name="T41" fmla="*/ 348 h 1744"/>
              <a:gd name="T42" fmla="*/ 2865 w 2865"/>
              <a:gd name="T43" fmla="*/ 348 h 1744"/>
              <a:gd name="T44" fmla="*/ 2865 w 2865"/>
              <a:gd name="T45" fmla="*/ 352 h 1744"/>
              <a:gd name="T46" fmla="*/ 0 w 2865"/>
              <a:gd name="T47" fmla="*/ 352 h 1744"/>
              <a:gd name="T48" fmla="*/ 0 w 2865"/>
              <a:gd name="T49" fmla="*/ 348 h 1744"/>
              <a:gd name="T50" fmla="*/ 0 w 2865"/>
              <a:gd name="T51" fmla="*/ 0 h 1744"/>
              <a:gd name="T52" fmla="*/ 2865 w 2865"/>
              <a:gd name="T53" fmla="*/ 0 h 1744"/>
              <a:gd name="T54" fmla="*/ 2865 w 2865"/>
              <a:gd name="T55" fmla="*/ 3 h 1744"/>
              <a:gd name="T56" fmla="*/ 0 w 2865"/>
              <a:gd name="T57" fmla="*/ 3 h 1744"/>
              <a:gd name="T58" fmla="*/ 0 w 2865"/>
              <a:gd name="T59" fmla="*/ 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65" h="1744">
                <a:moveTo>
                  <a:pt x="0" y="1740"/>
                </a:moveTo>
                <a:lnTo>
                  <a:pt x="2865" y="1740"/>
                </a:lnTo>
                <a:lnTo>
                  <a:pt x="2865" y="1744"/>
                </a:lnTo>
                <a:lnTo>
                  <a:pt x="0" y="1744"/>
                </a:lnTo>
                <a:lnTo>
                  <a:pt x="0" y="1740"/>
                </a:lnTo>
                <a:close/>
                <a:moveTo>
                  <a:pt x="0" y="1392"/>
                </a:moveTo>
                <a:lnTo>
                  <a:pt x="2865" y="1392"/>
                </a:lnTo>
                <a:lnTo>
                  <a:pt x="2865" y="1395"/>
                </a:lnTo>
                <a:lnTo>
                  <a:pt x="0" y="1395"/>
                </a:lnTo>
                <a:lnTo>
                  <a:pt x="0" y="1392"/>
                </a:lnTo>
                <a:close/>
                <a:moveTo>
                  <a:pt x="0" y="1044"/>
                </a:moveTo>
                <a:lnTo>
                  <a:pt x="2865" y="1044"/>
                </a:lnTo>
                <a:lnTo>
                  <a:pt x="2865" y="1048"/>
                </a:lnTo>
                <a:lnTo>
                  <a:pt x="0" y="1048"/>
                </a:lnTo>
                <a:lnTo>
                  <a:pt x="0" y="1044"/>
                </a:lnTo>
                <a:close/>
                <a:moveTo>
                  <a:pt x="0" y="696"/>
                </a:moveTo>
                <a:lnTo>
                  <a:pt x="2865" y="696"/>
                </a:lnTo>
                <a:lnTo>
                  <a:pt x="2865" y="699"/>
                </a:lnTo>
                <a:lnTo>
                  <a:pt x="0" y="699"/>
                </a:lnTo>
                <a:lnTo>
                  <a:pt x="0" y="696"/>
                </a:lnTo>
                <a:close/>
                <a:moveTo>
                  <a:pt x="0" y="348"/>
                </a:moveTo>
                <a:lnTo>
                  <a:pt x="2865" y="348"/>
                </a:lnTo>
                <a:lnTo>
                  <a:pt x="2865" y="352"/>
                </a:lnTo>
                <a:lnTo>
                  <a:pt x="0" y="352"/>
                </a:lnTo>
                <a:lnTo>
                  <a:pt x="0" y="348"/>
                </a:lnTo>
                <a:close/>
                <a:moveTo>
                  <a:pt x="0" y="0"/>
                </a:moveTo>
                <a:lnTo>
                  <a:pt x="2865" y="0"/>
                </a:lnTo>
                <a:lnTo>
                  <a:pt x="2865"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2" name="Rectangle 8"/>
          <p:cNvSpPr>
            <a:spLocks noChangeArrowheads="1"/>
          </p:cNvSpPr>
          <p:nvPr/>
        </p:nvSpPr>
        <p:spPr bwMode="auto">
          <a:xfrm>
            <a:off x="1228726" y="866776"/>
            <a:ext cx="6350" cy="331628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4" name="Freeform 9"/>
          <p:cNvSpPr>
            <a:spLocks noEditPoints="1"/>
          </p:cNvSpPr>
          <p:nvPr/>
        </p:nvSpPr>
        <p:spPr bwMode="auto">
          <a:xfrm>
            <a:off x="1181101" y="865188"/>
            <a:ext cx="50800" cy="3321050"/>
          </a:xfrm>
          <a:custGeom>
            <a:avLst/>
            <a:gdLst>
              <a:gd name="T0" fmla="*/ 0 w 32"/>
              <a:gd name="T1" fmla="*/ 2088 h 2092"/>
              <a:gd name="T2" fmla="*/ 32 w 32"/>
              <a:gd name="T3" fmla="*/ 2088 h 2092"/>
              <a:gd name="T4" fmla="*/ 32 w 32"/>
              <a:gd name="T5" fmla="*/ 2092 h 2092"/>
              <a:gd name="T6" fmla="*/ 0 w 32"/>
              <a:gd name="T7" fmla="*/ 2092 h 2092"/>
              <a:gd name="T8" fmla="*/ 0 w 32"/>
              <a:gd name="T9" fmla="*/ 2088 h 2092"/>
              <a:gd name="T10" fmla="*/ 0 w 32"/>
              <a:gd name="T11" fmla="*/ 1740 h 2092"/>
              <a:gd name="T12" fmla="*/ 32 w 32"/>
              <a:gd name="T13" fmla="*/ 1740 h 2092"/>
              <a:gd name="T14" fmla="*/ 32 w 32"/>
              <a:gd name="T15" fmla="*/ 1744 h 2092"/>
              <a:gd name="T16" fmla="*/ 0 w 32"/>
              <a:gd name="T17" fmla="*/ 1744 h 2092"/>
              <a:gd name="T18" fmla="*/ 0 w 32"/>
              <a:gd name="T19" fmla="*/ 1740 h 2092"/>
              <a:gd name="T20" fmla="*/ 0 w 32"/>
              <a:gd name="T21" fmla="*/ 1392 h 2092"/>
              <a:gd name="T22" fmla="*/ 32 w 32"/>
              <a:gd name="T23" fmla="*/ 1392 h 2092"/>
              <a:gd name="T24" fmla="*/ 32 w 32"/>
              <a:gd name="T25" fmla="*/ 1395 h 2092"/>
              <a:gd name="T26" fmla="*/ 0 w 32"/>
              <a:gd name="T27" fmla="*/ 1395 h 2092"/>
              <a:gd name="T28" fmla="*/ 0 w 32"/>
              <a:gd name="T29" fmla="*/ 1392 h 2092"/>
              <a:gd name="T30" fmla="*/ 0 w 32"/>
              <a:gd name="T31" fmla="*/ 1044 h 2092"/>
              <a:gd name="T32" fmla="*/ 32 w 32"/>
              <a:gd name="T33" fmla="*/ 1044 h 2092"/>
              <a:gd name="T34" fmla="*/ 32 w 32"/>
              <a:gd name="T35" fmla="*/ 1048 h 2092"/>
              <a:gd name="T36" fmla="*/ 0 w 32"/>
              <a:gd name="T37" fmla="*/ 1048 h 2092"/>
              <a:gd name="T38" fmla="*/ 0 w 32"/>
              <a:gd name="T39" fmla="*/ 1044 h 2092"/>
              <a:gd name="T40" fmla="*/ 0 w 32"/>
              <a:gd name="T41" fmla="*/ 696 h 2092"/>
              <a:gd name="T42" fmla="*/ 32 w 32"/>
              <a:gd name="T43" fmla="*/ 696 h 2092"/>
              <a:gd name="T44" fmla="*/ 32 w 32"/>
              <a:gd name="T45" fmla="*/ 699 h 2092"/>
              <a:gd name="T46" fmla="*/ 0 w 32"/>
              <a:gd name="T47" fmla="*/ 699 h 2092"/>
              <a:gd name="T48" fmla="*/ 0 w 32"/>
              <a:gd name="T49" fmla="*/ 696 h 2092"/>
              <a:gd name="T50" fmla="*/ 0 w 32"/>
              <a:gd name="T51" fmla="*/ 348 h 2092"/>
              <a:gd name="T52" fmla="*/ 32 w 32"/>
              <a:gd name="T53" fmla="*/ 348 h 2092"/>
              <a:gd name="T54" fmla="*/ 32 w 32"/>
              <a:gd name="T55" fmla="*/ 352 h 2092"/>
              <a:gd name="T56" fmla="*/ 0 w 32"/>
              <a:gd name="T57" fmla="*/ 352 h 2092"/>
              <a:gd name="T58" fmla="*/ 0 w 32"/>
              <a:gd name="T59" fmla="*/ 348 h 2092"/>
              <a:gd name="T60" fmla="*/ 0 w 32"/>
              <a:gd name="T61" fmla="*/ 0 h 2092"/>
              <a:gd name="T62" fmla="*/ 32 w 32"/>
              <a:gd name="T63" fmla="*/ 0 h 2092"/>
              <a:gd name="T64" fmla="*/ 32 w 32"/>
              <a:gd name="T65" fmla="*/ 3 h 2092"/>
              <a:gd name="T66" fmla="*/ 0 w 32"/>
              <a:gd name="T67" fmla="*/ 3 h 2092"/>
              <a:gd name="T68" fmla="*/ 0 w 32"/>
              <a:gd name="T69"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092">
                <a:moveTo>
                  <a:pt x="0" y="2088"/>
                </a:moveTo>
                <a:lnTo>
                  <a:pt x="32" y="2088"/>
                </a:lnTo>
                <a:lnTo>
                  <a:pt x="32" y="2092"/>
                </a:lnTo>
                <a:lnTo>
                  <a:pt x="0" y="2092"/>
                </a:lnTo>
                <a:lnTo>
                  <a:pt x="0" y="2088"/>
                </a:lnTo>
                <a:close/>
                <a:moveTo>
                  <a:pt x="0" y="1740"/>
                </a:moveTo>
                <a:lnTo>
                  <a:pt x="32" y="1740"/>
                </a:lnTo>
                <a:lnTo>
                  <a:pt x="32" y="1744"/>
                </a:lnTo>
                <a:lnTo>
                  <a:pt x="0" y="1744"/>
                </a:lnTo>
                <a:lnTo>
                  <a:pt x="0" y="1740"/>
                </a:lnTo>
                <a:close/>
                <a:moveTo>
                  <a:pt x="0" y="1392"/>
                </a:moveTo>
                <a:lnTo>
                  <a:pt x="32" y="1392"/>
                </a:lnTo>
                <a:lnTo>
                  <a:pt x="32" y="1395"/>
                </a:lnTo>
                <a:lnTo>
                  <a:pt x="0" y="1395"/>
                </a:lnTo>
                <a:lnTo>
                  <a:pt x="0" y="1392"/>
                </a:lnTo>
                <a:close/>
                <a:moveTo>
                  <a:pt x="0" y="1044"/>
                </a:moveTo>
                <a:lnTo>
                  <a:pt x="32" y="1044"/>
                </a:lnTo>
                <a:lnTo>
                  <a:pt x="32" y="1048"/>
                </a:lnTo>
                <a:lnTo>
                  <a:pt x="0" y="1048"/>
                </a:lnTo>
                <a:lnTo>
                  <a:pt x="0" y="1044"/>
                </a:lnTo>
                <a:close/>
                <a:moveTo>
                  <a:pt x="0" y="696"/>
                </a:moveTo>
                <a:lnTo>
                  <a:pt x="32" y="696"/>
                </a:lnTo>
                <a:lnTo>
                  <a:pt x="32" y="699"/>
                </a:lnTo>
                <a:lnTo>
                  <a:pt x="0" y="699"/>
                </a:lnTo>
                <a:lnTo>
                  <a:pt x="0" y="696"/>
                </a:lnTo>
                <a:close/>
                <a:moveTo>
                  <a:pt x="0" y="348"/>
                </a:moveTo>
                <a:lnTo>
                  <a:pt x="32" y="348"/>
                </a:lnTo>
                <a:lnTo>
                  <a:pt x="32" y="352"/>
                </a:lnTo>
                <a:lnTo>
                  <a:pt x="0" y="352"/>
                </a:lnTo>
                <a:lnTo>
                  <a:pt x="0" y="348"/>
                </a:lnTo>
                <a:close/>
                <a:moveTo>
                  <a:pt x="0" y="0"/>
                </a:moveTo>
                <a:lnTo>
                  <a:pt x="32" y="0"/>
                </a:lnTo>
                <a:lnTo>
                  <a:pt x="32"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5" name="Rectangle 10"/>
          <p:cNvSpPr>
            <a:spLocks noChangeArrowheads="1"/>
          </p:cNvSpPr>
          <p:nvPr/>
        </p:nvSpPr>
        <p:spPr bwMode="auto">
          <a:xfrm>
            <a:off x="1231901" y="4179888"/>
            <a:ext cx="4548188" cy="63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6" name="Freeform 11"/>
          <p:cNvSpPr>
            <a:spLocks noEditPoints="1"/>
          </p:cNvSpPr>
          <p:nvPr/>
        </p:nvSpPr>
        <p:spPr bwMode="auto">
          <a:xfrm>
            <a:off x="1228726" y="4183063"/>
            <a:ext cx="4487863" cy="50800"/>
          </a:xfrm>
          <a:custGeom>
            <a:avLst/>
            <a:gdLst>
              <a:gd name="T0" fmla="*/ 4 w 2827"/>
              <a:gd name="T1" fmla="*/ 0 h 32"/>
              <a:gd name="T2" fmla="*/ 4 w 2827"/>
              <a:gd name="T3" fmla="*/ 32 h 32"/>
              <a:gd name="T4" fmla="*/ 0 w 2827"/>
              <a:gd name="T5" fmla="*/ 32 h 32"/>
              <a:gd name="T6" fmla="*/ 0 w 2827"/>
              <a:gd name="T7" fmla="*/ 0 h 32"/>
              <a:gd name="T8" fmla="*/ 4 w 2827"/>
              <a:gd name="T9" fmla="*/ 0 h 32"/>
              <a:gd name="T10" fmla="*/ 318 w 2827"/>
              <a:gd name="T11" fmla="*/ 0 h 32"/>
              <a:gd name="T12" fmla="*/ 318 w 2827"/>
              <a:gd name="T13" fmla="*/ 32 h 32"/>
              <a:gd name="T14" fmla="*/ 314 w 2827"/>
              <a:gd name="T15" fmla="*/ 32 h 32"/>
              <a:gd name="T16" fmla="*/ 314 w 2827"/>
              <a:gd name="T17" fmla="*/ 0 h 32"/>
              <a:gd name="T18" fmla="*/ 318 w 2827"/>
              <a:gd name="T19" fmla="*/ 0 h 32"/>
              <a:gd name="T20" fmla="*/ 631 w 2827"/>
              <a:gd name="T21" fmla="*/ 0 h 32"/>
              <a:gd name="T22" fmla="*/ 631 w 2827"/>
              <a:gd name="T23" fmla="*/ 32 h 32"/>
              <a:gd name="T24" fmla="*/ 628 w 2827"/>
              <a:gd name="T25" fmla="*/ 32 h 32"/>
              <a:gd name="T26" fmla="*/ 628 w 2827"/>
              <a:gd name="T27" fmla="*/ 0 h 32"/>
              <a:gd name="T28" fmla="*/ 631 w 2827"/>
              <a:gd name="T29" fmla="*/ 0 h 32"/>
              <a:gd name="T30" fmla="*/ 945 w 2827"/>
              <a:gd name="T31" fmla="*/ 0 h 32"/>
              <a:gd name="T32" fmla="*/ 945 w 2827"/>
              <a:gd name="T33" fmla="*/ 32 h 32"/>
              <a:gd name="T34" fmla="*/ 941 w 2827"/>
              <a:gd name="T35" fmla="*/ 32 h 32"/>
              <a:gd name="T36" fmla="*/ 941 w 2827"/>
              <a:gd name="T37" fmla="*/ 0 h 32"/>
              <a:gd name="T38" fmla="*/ 945 w 2827"/>
              <a:gd name="T39" fmla="*/ 0 h 32"/>
              <a:gd name="T40" fmla="*/ 1259 w 2827"/>
              <a:gd name="T41" fmla="*/ 0 h 32"/>
              <a:gd name="T42" fmla="*/ 1259 w 2827"/>
              <a:gd name="T43" fmla="*/ 32 h 32"/>
              <a:gd name="T44" fmla="*/ 1255 w 2827"/>
              <a:gd name="T45" fmla="*/ 32 h 32"/>
              <a:gd name="T46" fmla="*/ 1255 w 2827"/>
              <a:gd name="T47" fmla="*/ 0 h 32"/>
              <a:gd name="T48" fmla="*/ 1259 w 2827"/>
              <a:gd name="T49" fmla="*/ 0 h 32"/>
              <a:gd name="T50" fmla="*/ 1572 w 2827"/>
              <a:gd name="T51" fmla="*/ 0 h 32"/>
              <a:gd name="T52" fmla="*/ 1572 w 2827"/>
              <a:gd name="T53" fmla="*/ 32 h 32"/>
              <a:gd name="T54" fmla="*/ 1569 w 2827"/>
              <a:gd name="T55" fmla="*/ 32 h 32"/>
              <a:gd name="T56" fmla="*/ 1569 w 2827"/>
              <a:gd name="T57" fmla="*/ 0 h 32"/>
              <a:gd name="T58" fmla="*/ 1572 w 2827"/>
              <a:gd name="T59" fmla="*/ 0 h 32"/>
              <a:gd name="T60" fmla="*/ 1886 w 2827"/>
              <a:gd name="T61" fmla="*/ 0 h 32"/>
              <a:gd name="T62" fmla="*/ 1886 w 2827"/>
              <a:gd name="T63" fmla="*/ 32 h 32"/>
              <a:gd name="T64" fmla="*/ 1883 w 2827"/>
              <a:gd name="T65" fmla="*/ 32 h 32"/>
              <a:gd name="T66" fmla="*/ 1883 w 2827"/>
              <a:gd name="T67" fmla="*/ 0 h 32"/>
              <a:gd name="T68" fmla="*/ 1886 w 2827"/>
              <a:gd name="T69" fmla="*/ 0 h 32"/>
              <a:gd name="T70" fmla="*/ 2200 w 2827"/>
              <a:gd name="T71" fmla="*/ 0 h 32"/>
              <a:gd name="T72" fmla="*/ 2200 w 2827"/>
              <a:gd name="T73" fmla="*/ 32 h 32"/>
              <a:gd name="T74" fmla="*/ 2196 w 2827"/>
              <a:gd name="T75" fmla="*/ 32 h 32"/>
              <a:gd name="T76" fmla="*/ 2196 w 2827"/>
              <a:gd name="T77" fmla="*/ 0 h 32"/>
              <a:gd name="T78" fmla="*/ 2200 w 2827"/>
              <a:gd name="T79" fmla="*/ 0 h 32"/>
              <a:gd name="T80" fmla="*/ 2513 w 2827"/>
              <a:gd name="T81" fmla="*/ 0 h 32"/>
              <a:gd name="T82" fmla="*/ 2513 w 2827"/>
              <a:gd name="T83" fmla="*/ 32 h 32"/>
              <a:gd name="T84" fmla="*/ 2509 w 2827"/>
              <a:gd name="T85" fmla="*/ 32 h 32"/>
              <a:gd name="T86" fmla="*/ 2509 w 2827"/>
              <a:gd name="T87" fmla="*/ 0 h 32"/>
              <a:gd name="T88" fmla="*/ 2513 w 2827"/>
              <a:gd name="T89" fmla="*/ 0 h 32"/>
              <a:gd name="T90" fmla="*/ 2827 w 2827"/>
              <a:gd name="T91" fmla="*/ 0 h 32"/>
              <a:gd name="T92" fmla="*/ 2827 w 2827"/>
              <a:gd name="T93" fmla="*/ 32 h 32"/>
              <a:gd name="T94" fmla="*/ 2823 w 2827"/>
              <a:gd name="T95" fmla="*/ 32 h 32"/>
              <a:gd name="T96" fmla="*/ 2823 w 2827"/>
              <a:gd name="T97" fmla="*/ 0 h 32"/>
              <a:gd name="T98" fmla="*/ 2827 w 2827"/>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7" h="32">
                <a:moveTo>
                  <a:pt x="4" y="0"/>
                </a:moveTo>
                <a:lnTo>
                  <a:pt x="4" y="32"/>
                </a:lnTo>
                <a:lnTo>
                  <a:pt x="0" y="32"/>
                </a:lnTo>
                <a:lnTo>
                  <a:pt x="0" y="0"/>
                </a:lnTo>
                <a:lnTo>
                  <a:pt x="4" y="0"/>
                </a:lnTo>
                <a:close/>
                <a:moveTo>
                  <a:pt x="318" y="0"/>
                </a:moveTo>
                <a:lnTo>
                  <a:pt x="318" y="32"/>
                </a:lnTo>
                <a:lnTo>
                  <a:pt x="314" y="32"/>
                </a:lnTo>
                <a:lnTo>
                  <a:pt x="314" y="0"/>
                </a:lnTo>
                <a:lnTo>
                  <a:pt x="318" y="0"/>
                </a:lnTo>
                <a:close/>
                <a:moveTo>
                  <a:pt x="631" y="0"/>
                </a:moveTo>
                <a:lnTo>
                  <a:pt x="631" y="32"/>
                </a:lnTo>
                <a:lnTo>
                  <a:pt x="628" y="32"/>
                </a:lnTo>
                <a:lnTo>
                  <a:pt x="628" y="0"/>
                </a:lnTo>
                <a:lnTo>
                  <a:pt x="631" y="0"/>
                </a:lnTo>
                <a:close/>
                <a:moveTo>
                  <a:pt x="945" y="0"/>
                </a:moveTo>
                <a:lnTo>
                  <a:pt x="945" y="32"/>
                </a:lnTo>
                <a:lnTo>
                  <a:pt x="941" y="32"/>
                </a:lnTo>
                <a:lnTo>
                  <a:pt x="941" y="0"/>
                </a:lnTo>
                <a:lnTo>
                  <a:pt x="945" y="0"/>
                </a:lnTo>
                <a:close/>
                <a:moveTo>
                  <a:pt x="1259" y="0"/>
                </a:moveTo>
                <a:lnTo>
                  <a:pt x="1259" y="32"/>
                </a:lnTo>
                <a:lnTo>
                  <a:pt x="1255" y="32"/>
                </a:lnTo>
                <a:lnTo>
                  <a:pt x="1255" y="0"/>
                </a:lnTo>
                <a:lnTo>
                  <a:pt x="1259" y="0"/>
                </a:lnTo>
                <a:close/>
                <a:moveTo>
                  <a:pt x="1572" y="0"/>
                </a:moveTo>
                <a:lnTo>
                  <a:pt x="1572" y="32"/>
                </a:lnTo>
                <a:lnTo>
                  <a:pt x="1569" y="32"/>
                </a:lnTo>
                <a:lnTo>
                  <a:pt x="1569" y="0"/>
                </a:lnTo>
                <a:lnTo>
                  <a:pt x="1572" y="0"/>
                </a:lnTo>
                <a:close/>
                <a:moveTo>
                  <a:pt x="1886" y="0"/>
                </a:moveTo>
                <a:lnTo>
                  <a:pt x="1886" y="32"/>
                </a:lnTo>
                <a:lnTo>
                  <a:pt x="1883" y="32"/>
                </a:lnTo>
                <a:lnTo>
                  <a:pt x="1883" y="0"/>
                </a:lnTo>
                <a:lnTo>
                  <a:pt x="1886" y="0"/>
                </a:lnTo>
                <a:close/>
                <a:moveTo>
                  <a:pt x="2200" y="0"/>
                </a:moveTo>
                <a:lnTo>
                  <a:pt x="2200" y="32"/>
                </a:lnTo>
                <a:lnTo>
                  <a:pt x="2196" y="32"/>
                </a:lnTo>
                <a:lnTo>
                  <a:pt x="2196" y="0"/>
                </a:lnTo>
                <a:lnTo>
                  <a:pt x="2200" y="0"/>
                </a:lnTo>
                <a:close/>
                <a:moveTo>
                  <a:pt x="2513" y="0"/>
                </a:moveTo>
                <a:lnTo>
                  <a:pt x="2513" y="32"/>
                </a:lnTo>
                <a:lnTo>
                  <a:pt x="2509" y="32"/>
                </a:lnTo>
                <a:lnTo>
                  <a:pt x="2509" y="0"/>
                </a:lnTo>
                <a:lnTo>
                  <a:pt x="2513" y="0"/>
                </a:lnTo>
                <a:close/>
                <a:moveTo>
                  <a:pt x="2827" y="0"/>
                </a:moveTo>
                <a:lnTo>
                  <a:pt x="2827" y="32"/>
                </a:lnTo>
                <a:lnTo>
                  <a:pt x="2823" y="32"/>
                </a:lnTo>
                <a:lnTo>
                  <a:pt x="2823" y="0"/>
                </a:lnTo>
                <a:lnTo>
                  <a:pt x="2827"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7" name="Freeform 12"/>
          <p:cNvSpPr>
            <a:spLocks/>
          </p:cNvSpPr>
          <p:nvPr/>
        </p:nvSpPr>
        <p:spPr bwMode="auto">
          <a:xfrm>
            <a:off x="1233488" y="692151"/>
            <a:ext cx="1666875" cy="2560638"/>
          </a:xfrm>
          <a:custGeom>
            <a:avLst/>
            <a:gdLst>
              <a:gd name="T0" fmla="*/ 435 w 13970"/>
              <a:gd name="T1" fmla="*/ 17261 h 21493"/>
              <a:gd name="T2" fmla="*/ 824 w 13970"/>
              <a:gd name="T3" fmla="*/ 19902 h 21493"/>
              <a:gd name="T4" fmla="*/ 1175 w 13970"/>
              <a:gd name="T5" fmla="*/ 19681 h 21493"/>
              <a:gd name="T6" fmla="*/ 1545 w 13970"/>
              <a:gd name="T7" fmla="*/ 18430 h 21493"/>
              <a:gd name="T8" fmla="*/ 1946 w 13970"/>
              <a:gd name="T9" fmla="*/ 16857 h 21493"/>
              <a:gd name="T10" fmla="*/ 2438 w 13970"/>
              <a:gd name="T11" fmla="*/ 16641 h 21493"/>
              <a:gd name="T12" fmla="*/ 2840 w 13970"/>
              <a:gd name="T13" fmla="*/ 13869 h 21493"/>
              <a:gd name="T14" fmla="*/ 3472 w 13970"/>
              <a:gd name="T15" fmla="*/ 16920 h 21493"/>
              <a:gd name="T16" fmla="*/ 3890 w 13970"/>
              <a:gd name="T17" fmla="*/ 15041 h 21493"/>
              <a:gd name="T18" fmla="*/ 4241 w 13970"/>
              <a:gd name="T19" fmla="*/ 17415 h 21493"/>
              <a:gd name="T20" fmla="*/ 4720 w 13970"/>
              <a:gd name="T21" fmla="*/ 16917 h 21493"/>
              <a:gd name="T22" fmla="*/ 5271 w 13970"/>
              <a:gd name="T23" fmla="*/ 18168 h 21493"/>
              <a:gd name="T24" fmla="*/ 5633 w 13970"/>
              <a:gd name="T25" fmla="*/ 16869 h 21493"/>
              <a:gd name="T26" fmla="*/ 6185 w 13970"/>
              <a:gd name="T27" fmla="*/ 14494 h 21493"/>
              <a:gd name="T28" fmla="*/ 6604 w 13970"/>
              <a:gd name="T29" fmla="*/ 12132 h 21493"/>
              <a:gd name="T30" fmla="*/ 6954 w 13970"/>
              <a:gd name="T31" fmla="*/ 11658 h 21493"/>
              <a:gd name="T32" fmla="*/ 7496 w 13970"/>
              <a:gd name="T33" fmla="*/ 9561 h 21493"/>
              <a:gd name="T34" fmla="*/ 7919 w 13970"/>
              <a:gd name="T35" fmla="*/ 12656 h 21493"/>
              <a:gd name="T36" fmla="*/ 8409 w 13970"/>
              <a:gd name="T37" fmla="*/ 5879 h 21493"/>
              <a:gd name="T38" fmla="*/ 8760 w 13970"/>
              <a:gd name="T39" fmla="*/ 3601 h 21493"/>
              <a:gd name="T40" fmla="*/ 9262 w 13970"/>
              <a:gd name="T41" fmla="*/ 3764 h 21493"/>
              <a:gd name="T42" fmla="*/ 9656 w 13970"/>
              <a:gd name="T43" fmla="*/ 3097 h 21493"/>
              <a:gd name="T44" fmla="*/ 10208 w 13970"/>
              <a:gd name="T45" fmla="*/ 12231 h 21493"/>
              <a:gd name="T46" fmla="*/ 10604 w 13970"/>
              <a:gd name="T47" fmla="*/ 9091 h 21493"/>
              <a:gd name="T48" fmla="*/ 10985 w 13970"/>
              <a:gd name="T49" fmla="*/ 9495 h 21493"/>
              <a:gd name="T50" fmla="*/ 11452 w 13970"/>
              <a:gd name="T51" fmla="*/ 6785 h 21493"/>
              <a:gd name="T52" fmla="*/ 11952 w 13970"/>
              <a:gd name="T53" fmla="*/ 10256 h 21493"/>
              <a:gd name="T54" fmla="*/ 12432 w 13970"/>
              <a:gd name="T55" fmla="*/ 13373 h 21493"/>
              <a:gd name="T56" fmla="*/ 12857 w 13970"/>
              <a:gd name="T57" fmla="*/ 15536 h 21493"/>
              <a:gd name="T58" fmla="*/ 13334 w 13970"/>
              <a:gd name="T59" fmla="*/ 17926 h 21493"/>
              <a:gd name="T60" fmla="*/ 13729 w 13970"/>
              <a:gd name="T61" fmla="*/ 15090 h 21493"/>
              <a:gd name="T62" fmla="*/ 13786 w 13970"/>
              <a:gd name="T63" fmla="*/ 15674 h 21493"/>
              <a:gd name="T64" fmla="*/ 13408 w 13970"/>
              <a:gd name="T65" fmla="*/ 17504 h 21493"/>
              <a:gd name="T66" fmla="*/ 12929 w 13970"/>
              <a:gd name="T67" fmla="*/ 16421 h 21493"/>
              <a:gd name="T68" fmla="*/ 12526 w 13970"/>
              <a:gd name="T69" fmla="*/ 14604 h 21493"/>
              <a:gd name="T70" fmla="*/ 12097 w 13970"/>
              <a:gd name="T71" fmla="*/ 13344 h 21493"/>
              <a:gd name="T72" fmla="*/ 11537 w 13970"/>
              <a:gd name="T73" fmla="*/ 9204 h 21493"/>
              <a:gd name="T74" fmla="*/ 11112 w 13970"/>
              <a:gd name="T75" fmla="*/ 8481 h 21493"/>
              <a:gd name="T76" fmla="*/ 10651 w 13970"/>
              <a:gd name="T77" fmla="*/ 10288 h 21493"/>
              <a:gd name="T78" fmla="*/ 10280 w 13970"/>
              <a:gd name="T79" fmla="*/ 11389 h 21493"/>
              <a:gd name="T80" fmla="*/ 9801 w 13970"/>
              <a:gd name="T81" fmla="*/ 8780 h 21493"/>
              <a:gd name="T82" fmla="*/ 9352 w 13970"/>
              <a:gd name="T83" fmla="*/ 3897 h 21493"/>
              <a:gd name="T84" fmla="*/ 8960 w 13970"/>
              <a:gd name="T85" fmla="*/ 196 h 21493"/>
              <a:gd name="T86" fmla="*/ 8481 w 13970"/>
              <a:gd name="T87" fmla="*/ 4853 h 21493"/>
              <a:gd name="T88" fmla="*/ 7984 w 13970"/>
              <a:gd name="T89" fmla="*/ 12844 h 21493"/>
              <a:gd name="T90" fmla="*/ 7566 w 13970"/>
              <a:gd name="T91" fmla="*/ 9399 h 21493"/>
              <a:gd name="T92" fmla="*/ 7017 w 13970"/>
              <a:gd name="T93" fmla="*/ 12294 h 21493"/>
              <a:gd name="T94" fmla="*/ 6736 w 13970"/>
              <a:gd name="T95" fmla="*/ 11189 h 21493"/>
              <a:gd name="T96" fmla="*/ 6263 w 13970"/>
              <a:gd name="T97" fmla="*/ 13909 h 21493"/>
              <a:gd name="T98" fmla="*/ 5699 w 13970"/>
              <a:gd name="T99" fmla="*/ 16255 h 21493"/>
              <a:gd name="T100" fmla="*/ 5339 w 13970"/>
              <a:gd name="T101" fmla="*/ 18093 h 21493"/>
              <a:gd name="T102" fmla="*/ 4865 w 13970"/>
              <a:gd name="T103" fmla="*/ 18183 h 21493"/>
              <a:gd name="T104" fmla="*/ 4306 w 13970"/>
              <a:gd name="T105" fmla="*/ 16805 h 21493"/>
              <a:gd name="T106" fmla="*/ 4024 w 13970"/>
              <a:gd name="T107" fmla="*/ 14559 h 21493"/>
              <a:gd name="T108" fmla="*/ 3536 w 13970"/>
              <a:gd name="T109" fmla="*/ 17653 h 21493"/>
              <a:gd name="T110" fmla="*/ 2912 w 13970"/>
              <a:gd name="T111" fmla="*/ 14328 h 21493"/>
              <a:gd name="T112" fmla="*/ 2519 w 13970"/>
              <a:gd name="T113" fmla="*/ 16733 h 21493"/>
              <a:gd name="T114" fmla="*/ 2080 w 13970"/>
              <a:gd name="T115" fmla="*/ 16646 h 21493"/>
              <a:gd name="T116" fmla="*/ 1602 w 13970"/>
              <a:gd name="T117" fmla="*/ 18739 h 21493"/>
              <a:gd name="T118" fmla="*/ 1240 w 13970"/>
              <a:gd name="T119" fmla="*/ 19909 h 21493"/>
              <a:gd name="T120" fmla="*/ 895 w 13970"/>
              <a:gd name="T121" fmla="*/ 20420 h 21493"/>
              <a:gd name="T122" fmla="*/ 488 w 13970"/>
              <a:gd name="T123" fmla="*/ 17260 h 21493"/>
              <a:gd name="T124" fmla="*/ 137 w 13970"/>
              <a:gd name="T125" fmla="*/ 21325 h 2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70" h="21493">
                <a:moveTo>
                  <a:pt x="64" y="19105"/>
                </a:moveTo>
                <a:lnTo>
                  <a:pt x="128" y="20441"/>
                </a:lnTo>
                <a:lnTo>
                  <a:pt x="200" y="21320"/>
                </a:lnTo>
                <a:lnTo>
                  <a:pt x="197" y="21307"/>
                </a:lnTo>
                <a:lnTo>
                  <a:pt x="269" y="21443"/>
                </a:lnTo>
                <a:lnTo>
                  <a:pt x="208" y="21457"/>
                </a:lnTo>
                <a:lnTo>
                  <a:pt x="272" y="19401"/>
                </a:lnTo>
                <a:cubicBezTo>
                  <a:pt x="273" y="19399"/>
                  <a:pt x="273" y="19397"/>
                  <a:pt x="273" y="19395"/>
                </a:cubicBezTo>
                <a:lnTo>
                  <a:pt x="345" y="19099"/>
                </a:lnTo>
                <a:lnTo>
                  <a:pt x="344" y="19105"/>
                </a:lnTo>
                <a:lnTo>
                  <a:pt x="416" y="17289"/>
                </a:lnTo>
                <a:cubicBezTo>
                  <a:pt x="417" y="17277"/>
                  <a:pt x="424" y="17266"/>
                  <a:pt x="435" y="17261"/>
                </a:cubicBezTo>
                <a:lnTo>
                  <a:pt x="507" y="17229"/>
                </a:lnTo>
                <a:cubicBezTo>
                  <a:pt x="517" y="17225"/>
                  <a:pt x="528" y="17226"/>
                  <a:pt x="537" y="17231"/>
                </a:cubicBezTo>
                <a:cubicBezTo>
                  <a:pt x="546" y="17237"/>
                  <a:pt x="552" y="17247"/>
                  <a:pt x="552" y="17257"/>
                </a:cubicBezTo>
                <a:lnTo>
                  <a:pt x="616" y="19033"/>
                </a:lnTo>
                <a:lnTo>
                  <a:pt x="600" y="19006"/>
                </a:lnTo>
                <a:lnTo>
                  <a:pt x="672" y="19046"/>
                </a:lnTo>
                <a:cubicBezTo>
                  <a:pt x="681" y="19052"/>
                  <a:pt x="688" y="19061"/>
                  <a:pt x="688" y="19072"/>
                </a:cubicBezTo>
                <a:lnTo>
                  <a:pt x="760" y="20048"/>
                </a:lnTo>
                <a:lnTo>
                  <a:pt x="699" y="20037"/>
                </a:lnTo>
                <a:lnTo>
                  <a:pt x="763" y="19893"/>
                </a:lnTo>
                <a:cubicBezTo>
                  <a:pt x="769" y="19880"/>
                  <a:pt x="783" y="19873"/>
                  <a:pt x="797" y="19875"/>
                </a:cubicBezTo>
                <a:cubicBezTo>
                  <a:pt x="811" y="19877"/>
                  <a:pt x="822" y="19888"/>
                  <a:pt x="824" y="19902"/>
                </a:cubicBezTo>
                <a:lnTo>
                  <a:pt x="896" y="20406"/>
                </a:lnTo>
                <a:lnTo>
                  <a:pt x="834" y="20401"/>
                </a:lnTo>
                <a:lnTo>
                  <a:pt x="906" y="20161"/>
                </a:lnTo>
                <a:cubicBezTo>
                  <a:pt x="910" y="20149"/>
                  <a:pt x="921" y="20140"/>
                  <a:pt x="934" y="20139"/>
                </a:cubicBezTo>
                <a:cubicBezTo>
                  <a:pt x="947" y="20138"/>
                  <a:pt x="960" y="20145"/>
                  <a:pt x="965" y="20157"/>
                </a:cubicBezTo>
                <a:lnTo>
                  <a:pt x="1029" y="20293"/>
                </a:lnTo>
                <a:lnTo>
                  <a:pt x="969" y="20305"/>
                </a:lnTo>
                <a:lnTo>
                  <a:pt x="1041" y="18961"/>
                </a:lnTo>
                <a:cubicBezTo>
                  <a:pt x="1041" y="18944"/>
                  <a:pt x="1055" y="18931"/>
                  <a:pt x="1072" y="18930"/>
                </a:cubicBezTo>
                <a:cubicBezTo>
                  <a:pt x="1088" y="18930"/>
                  <a:pt x="1103" y="18943"/>
                  <a:pt x="1104" y="18959"/>
                </a:cubicBezTo>
                <a:lnTo>
                  <a:pt x="1176" y="19687"/>
                </a:lnTo>
                <a:lnTo>
                  <a:pt x="1175" y="19681"/>
                </a:lnTo>
                <a:lnTo>
                  <a:pt x="1239" y="19897"/>
                </a:lnTo>
                <a:lnTo>
                  <a:pt x="1177" y="19904"/>
                </a:lnTo>
                <a:lnTo>
                  <a:pt x="1249" y="19072"/>
                </a:lnTo>
                <a:cubicBezTo>
                  <a:pt x="1250" y="19057"/>
                  <a:pt x="1262" y="19045"/>
                  <a:pt x="1277" y="19043"/>
                </a:cubicBezTo>
                <a:cubicBezTo>
                  <a:pt x="1292" y="19041"/>
                  <a:pt x="1306" y="19050"/>
                  <a:pt x="1311" y="19064"/>
                </a:cubicBezTo>
                <a:lnTo>
                  <a:pt x="1383" y="19272"/>
                </a:lnTo>
                <a:lnTo>
                  <a:pt x="1321" y="19279"/>
                </a:lnTo>
                <a:lnTo>
                  <a:pt x="1393" y="18679"/>
                </a:lnTo>
                <a:cubicBezTo>
                  <a:pt x="1393" y="18676"/>
                  <a:pt x="1393" y="18674"/>
                  <a:pt x="1394" y="18672"/>
                </a:cubicBezTo>
                <a:lnTo>
                  <a:pt x="1458" y="18488"/>
                </a:lnTo>
                <a:cubicBezTo>
                  <a:pt x="1461" y="18481"/>
                  <a:pt x="1466" y="18474"/>
                  <a:pt x="1473" y="18470"/>
                </a:cubicBezTo>
                <a:lnTo>
                  <a:pt x="1545" y="18430"/>
                </a:lnTo>
                <a:cubicBezTo>
                  <a:pt x="1554" y="18426"/>
                  <a:pt x="1564" y="18425"/>
                  <a:pt x="1573" y="18429"/>
                </a:cubicBezTo>
                <a:cubicBezTo>
                  <a:pt x="1582" y="18433"/>
                  <a:pt x="1589" y="18441"/>
                  <a:pt x="1591" y="18450"/>
                </a:cubicBezTo>
                <a:lnTo>
                  <a:pt x="1663" y="18722"/>
                </a:lnTo>
                <a:lnTo>
                  <a:pt x="1601" y="18726"/>
                </a:lnTo>
                <a:lnTo>
                  <a:pt x="1665" y="18310"/>
                </a:lnTo>
                <a:lnTo>
                  <a:pt x="1737" y="17647"/>
                </a:lnTo>
                <a:lnTo>
                  <a:pt x="1809" y="17055"/>
                </a:lnTo>
                <a:lnTo>
                  <a:pt x="1873" y="16550"/>
                </a:lnTo>
                <a:cubicBezTo>
                  <a:pt x="1875" y="16535"/>
                  <a:pt x="1887" y="16523"/>
                  <a:pt x="1903" y="16523"/>
                </a:cubicBezTo>
                <a:cubicBezTo>
                  <a:pt x="1918" y="16522"/>
                  <a:pt x="1932" y="16532"/>
                  <a:pt x="1936" y="16547"/>
                </a:cubicBezTo>
                <a:lnTo>
                  <a:pt x="2008" y="16859"/>
                </a:lnTo>
                <a:lnTo>
                  <a:pt x="1946" y="16857"/>
                </a:lnTo>
                <a:lnTo>
                  <a:pt x="2018" y="16633"/>
                </a:lnTo>
                <a:lnTo>
                  <a:pt x="2017" y="16638"/>
                </a:lnTo>
                <a:lnTo>
                  <a:pt x="2081" y="16126"/>
                </a:lnTo>
                <a:lnTo>
                  <a:pt x="2152" y="14337"/>
                </a:lnTo>
                <a:cubicBezTo>
                  <a:pt x="2153" y="14320"/>
                  <a:pt x="2167" y="14307"/>
                  <a:pt x="2184" y="14306"/>
                </a:cubicBezTo>
                <a:cubicBezTo>
                  <a:pt x="2201" y="14306"/>
                  <a:pt x="2215" y="14319"/>
                  <a:pt x="2216" y="14336"/>
                </a:cubicBezTo>
                <a:lnTo>
                  <a:pt x="2288" y="15160"/>
                </a:lnTo>
                <a:lnTo>
                  <a:pt x="2352" y="16553"/>
                </a:lnTo>
                <a:lnTo>
                  <a:pt x="2351" y="16544"/>
                </a:lnTo>
                <a:lnTo>
                  <a:pt x="2423" y="16760"/>
                </a:lnTo>
                <a:lnTo>
                  <a:pt x="2366" y="16753"/>
                </a:lnTo>
                <a:lnTo>
                  <a:pt x="2438" y="16641"/>
                </a:lnTo>
                <a:cubicBezTo>
                  <a:pt x="2442" y="16634"/>
                  <a:pt x="2450" y="16629"/>
                  <a:pt x="2458" y="16627"/>
                </a:cubicBezTo>
                <a:cubicBezTo>
                  <a:pt x="2466" y="16625"/>
                  <a:pt x="2475" y="16627"/>
                  <a:pt x="2482" y="16632"/>
                </a:cubicBezTo>
                <a:lnTo>
                  <a:pt x="2554" y="16680"/>
                </a:lnTo>
                <a:cubicBezTo>
                  <a:pt x="2558" y="16682"/>
                  <a:pt x="2561" y="16685"/>
                  <a:pt x="2563" y="16689"/>
                </a:cubicBezTo>
                <a:lnTo>
                  <a:pt x="2627" y="16785"/>
                </a:lnTo>
                <a:lnTo>
                  <a:pt x="2572" y="16788"/>
                </a:lnTo>
                <a:lnTo>
                  <a:pt x="2644" y="16644"/>
                </a:lnTo>
                <a:lnTo>
                  <a:pt x="2640" y="16657"/>
                </a:lnTo>
                <a:lnTo>
                  <a:pt x="2712" y="14961"/>
                </a:lnTo>
                <a:lnTo>
                  <a:pt x="2777" y="13873"/>
                </a:lnTo>
                <a:cubicBezTo>
                  <a:pt x="2777" y="13856"/>
                  <a:pt x="2791" y="13843"/>
                  <a:pt x="2807" y="13843"/>
                </a:cubicBezTo>
                <a:cubicBezTo>
                  <a:pt x="2823" y="13842"/>
                  <a:pt x="2837" y="13853"/>
                  <a:pt x="2840" y="13869"/>
                </a:cubicBezTo>
                <a:lnTo>
                  <a:pt x="2912" y="14317"/>
                </a:lnTo>
                <a:lnTo>
                  <a:pt x="2849" y="14317"/>
                </a:lnTo>
                <a:lnTo>
                  <a:pt x="2921" y="13893"/>
                </a:lnTo>
                <a:lnTo>
                  <a:pt x="2985" y="13478"/>
                </a:lnTo>
                <a:lnTo>
                  <a:pt x="3057" y="12982"/>
                </a:lnTo>
                <a:cubicBezTo>
                  <a:pt x="3059" y="12966"/>
                  <a:pt x="3074" y="12954"/>
                  <a:pt x="3090" y="12955"/>
                </a:cubicBezTo>
                <a:cubicBezTo>
                  <a:pt x="3106" y="12955"/>
                  <a:pt x="3120" y="12968"/>
                  <a:pt x="3120" y="12985"/>
                </a:cubicBezTo>
                <a:lnTo>
                  <a:pt x="3192" y="14513"/>
                </a:lnTo>
                <a:lnTo>
                  <a:pt x="3256" y="14877"/>
                </a:lnTo>
                <a:lnTo>
                  <a:pt x="3328" y="15567"/>
                </a:lnTo>
                <a:lnTo>
                  <a:pt x="3400" y="16021"/>
                </a:lnTo>
                <a:lnTo>
                  <a:pt x="3472" y="16920"/>
                </a:lnTo>
                <a:lnTo>
                  <a:pt x="3536" y="17648"/>
                </a:lnTo>
                <a:lnTo>
                  <a:pt x="3473" y="17648"/>
                </a:lnTo>
                <a:lnTo>
                  <a:pt x="3545" y="16760"/>
                </a:lnTo>
                <a:lnTo>
                  <a:pt x="3617" y="15545"/>
                </a:lnTo>
                <a:cubicBezTo>
                  <a:pt x="3618" y="15528"/>
                  <a:pt x="3632" y="15514"/>
                  <a:pt x="3649" y="15514"/>
                </a:cubicBezTo>
                <a:cubicBezTo>
                  <a:pt x="3666" y="15515"/>
                  <a:pt x="3679" y="15528"/>
                  <a:pt x="3680" y="15545"/>
                </a:cubicBezTo>
                <a:lnTo>
                  <a:pt x="3744" y="16713"/>
                </a:lnTo>
                <a:lnTo>
                  <a:pt x="3681" y="16711"/>
                </a:lnTo>
                <a:lnTo>
                  <a:pt x="3753" y="16055"/>
                </a:lnTo>
                <a:lnTo>
                  <a:pt x="3825" y="15248"/>
                </a:lnTo>
                <a:cubicBezTo>
                  <a:pt x="3825" y="15245"/>
                  <a:pt x="3825" y="15243"/>
                  <a:pt x="3826" y="15241"/>
                </a:cubicBezTo>
                <a:lnTo>
                  <a:pt x="3890" y="15041"/>
                </a:lnTo>
                <a:lnTo>
                  <a:pt x="3889" y="15046"/>
                </a:lnTo>
                <a:lnTo>
                  <a:pt x="3961" y="14550"/>
                </a:lnTo>
                <a:cubicBezTo>
                  <a:pt x="3963" y="14533"/>
                  <a:pt x="3978" y="14522"/>
                  <a:pt x="3994" y="14523"/>
                </a:cubicBezTo>
                <a:cubicBezTo>
                  <a:pt x="4011" y="14523"/>
                  <a:pt x="4024" y="14537"/>
                  <a:pt x="4024" y="14553"/>
                </a:cubicBezTo>
                <a:lnTo>
                  <a:pt x="4096" y="16449"/>
                </a:lnTo>
                <a:lnTo>
                  <a:pt x="4033" y="16445"/>
                </a:lnTo>
                <a:lnTo>
                  <a:pt x="4097" y="16045"/>
                </a:lnTo>
                <a:cubicBezTo>
                  <a:pt x="4099" y="16029"/>
                  <a:pt x="4113" y="16018"/>
                  <a:pt x="4130" y="16018"/>
                </a:cubicBezTo>
                <a:cubicBezTo>
                  <a:pt x="4146" y="16019"/>
                  <a:pt x="4159" y="16032"/>
                  <a:pt x="4160" y="16048"/>
                </a:cubicBezTo>
                <a:lnTo>
                  <a:pt x="4232" y="16880"/>
                </a:lnTo>
                <a:lnTo>
                  <a:pt x="4304" y="17414"/>
                </a:lnTo>
                <a:lnTo>
                  <a:pt x="4241" y="17415"/>
                </a:lnTo>
                <a:lnTo>
                  <a:pt x="4305" y="16791"/>
                </a:lnTo>
                <a:cubicBezTo>
                  <a:pt x="4306" y="16776"/>
                  <a:pt x="4318" y="16765"/>
                  <a:pt x="4333" y="16763"/>
                </a:cubicBezTo>
                <a:cubicBezTo>
                  <a:pt x="4347" y="16761"/>
                  <a:pt x="4362" y="16770"/>
                  <a:pt x="4367" y="16784"/>
                </a:cubicBezTo>
                <a:lnTo>
                  <a:pt x="4439" y="16984"/>
                </a:lnTo>
                <a:lnTo>
                  <a:pt x="4434" y="16975"/>
                </a:lnTo>
                <a:lnTo>
                  <a:pt x="4506" y="17071"/>
                </a:lnTo>
                <a:lnTo>
                  <a:pt x="4449" y="17088"/>
                </a:lnTo>
                <a:lnTo>
                  <a:pt x="4521" y="15936"/>
                </a:lnTo>
                <a:cubicBezTo>
                  <a:pt x="4522" y="15920"/>
                  <a:pt x="4535" y="15907"/>
                  <a:pt x="4552" y="15906"/>
                </a:cubicBezTo>
                <a:cubicBezTo>
                  <a:pt x="4568" y="15906"/>
                  <a:pt x="4582" y="15919"/>
                  <a:pt x="4584" y="15935"/>
                </a:cubicBezTo>
                <a:lnTo>
                  <a:pt x="4648" y="16527"/>
                </a:lnTo>
                <a:lnTo>
                  <a:pt x="4720" y="16917"/>
                </a:lnTo>
                <a:lnTo>
                  <a:pt x="4792" y="17341"/>
                </a:lnTo>
                <a:lnTo>
                  <a:pt x="4856" y="17693"/>
                </a:lnTo>
                <a:lnTo>
                  <a:pt x="4928" y="18174"/>
                </a:lnTo>
                <a:lnTo>
                  <a:pt x="5000" y="19336"/>
                </a:lnTo>
                <a:lnTo>
                  <a:pt x="4976" y="19307"/>
                </a:lnTo>
                <a:lnTo>
                  <a:pt x="5040" y="19323"/>
                </a:lnTo>
                <a:lnTo>
                  <a:pt x="5001" y="19353"/>
                </a:lnTo>
                <a:lnTo>
                  <a:pt x="5073" y="17849"/>
                </a:lnTo>
                <a:cubicBezTo>
                  <a:pt x="5073" y="17834"/>
                  <a:pt x="5084" y="17822"/>
                  <a:pt x="5098" y="17819"/>
                </a:cubicBezTo>
                <a:cubicBezTo>
                  <a:pt x="5112" y="17816"/>
                  <a:pt x="5127" y="17823"/>
                  <a:pt x="5133" y="17836"/>
                </a:cubicBezTo>
                <a:lnTo>
                  <a:pt x="5205" y="17980"/>
                </a:lnTo>
                <a:lnTo>
                  <a:pt x="5271" y="18168"/>
                </a:lnTo>
                <a:lnTo>
                  <a:pt x="5214" y="18160"/>
                </a:lnTo>
                <a:lnTo>
                  <a:pt x="5286" y="18056"/>
                </a:lnTo>
                <a:lnTo>
                  <a:pt x="5356" y="17923"/>
                </a:lnTo>
                <a:cubicBezTo>
                  <a:pt x="5362" y="17912"/>
                  <a:pt x="5375" y="17905"/>
                  <a:pt x="5388" y="17907"/>
                </a:cubicBezTo>
                <a:cubicBezTo>
                  <a:pt x="5401" y="17908"/>
                  <a:pt x="5412" y="17917"/>
                  <a:pt x="5415" y="17930"/>
                </a:cubicBezTo>
                <a:lnTo>
                  <a:pt x="5487" y="18194"/>
                </a:lnTo>
                <a:lnTo>
                  <a:pt x="5425" y="18200"/>
                </a:lnTo>
                <a:lnTo>
                  <a:pt x="5489" y="17400"/>
                </a:lnTo>
                <a:cubicBezTo>
                  <a:pt x="5489" y="17393"/>
                  <a:pt x="5492" y="17387"/>
                  <a:pt x="5496" y="17382"/>
                </a:cubicBezTo>
                <a:lnTo>
                  <a:pt x="5568" y="17294"/>
                </a:lnTo>
                <a:lnTo>
                  <a:pt x="5561" y="17309"/>
                </a:lnTo>
                <a:lnTo>
                  <a:pt x="5633" y="16869"/>
                </a:lnTo>
                <a:lnTo>
                  <a:pt x="5697" y="16239"/>
                </a:lnTo>
                <a:cubicBezTo>
                  <a:pt x="5698" y="16225"/>
                  <a:pt x="5709" y="16213"/>
                  <a:pt x="5724" y="16211"/>
                </a:cubicBezTo>
                <a:cubicBezTo>
                  <a:pt x="5738" y="16209"/>
                  <a:pt x="5753" y="16217"/>
                  <a:pt x="5758" y="16230"/>
                </a:cubicBezTo>
                <a:lnTo>
                  <a:pt x="5830" y="16406"/>
                </a:lnTo>
                <a:lnTo>
                  <a:pt x="5769" y="16411"/>
                </a:lnTo>
                <a:lnTo>
                  <a:pt x="5841" y="16115"/>
                </a:lnTo>
                <a:lnTo>
                  <a:pt x="5905" y="15717"/>
                </a:lnTo>
                <a:cubicBezTo>
                  <a:pt x="5905" y="15715"/>
                  <a:pt x="5906" y="15712"/>
                  <a:pt x="5907" y="15709"/>
                </a:cubicBezTo>
                <a:lnTo>
                  <a:pt x="5979" y="15549"/>
                </a:lnTo>
                <a:lnTo>
                  <a:pt x="6050" y="15329"/>
                </a:lnTo>
                <a:lnTo>
                  <a:pt x="6113" y="15020"/>
                </a:lnTo>
                <a:lnTo>
                  <a:pt x="6185" y="14494"/>
                </a:lnTo>
                <a:lnTo>
                  <a:pt x="6257" y="13887"/>
                </a:lnTo>
                <a:cubicBezTo>
                  <a:pt x="6258" y="13874"/>
                  <a:pt x="6268" y="13863"/>
                  <a:pt x="6280" y="13860"/>
                </a:cubicBezTo>
                <a:cubicBezTo>
                  <a:pt x="6293" y="13856"/>
                  <a:pt x="6307" y="13861"/>
                  <a:pt x="6314" y="13872"/>
                </a:cubicBezTo>
                <a:lnTo>
                  <a:pt x="6378" y="13960"/>
                </a:lnTo>
                <a:lnTo>
                  <a:pt x="6365" y="13949"/>
                </a:lnTo>
                <a:lnTo>
                  <a:pt x="6437" y="13981"/>
                </a:lnTo>
                <a:lnTo>
                  <a:pt x="6393" y="14004"/>
                </a:lnTo>
                <a:lnTo>
                  <a:pt x="6465" y="13652"/>
                </a:lnTo>
                <a:lnTo>
                  <a:pt x="6465" y="13657"/>
                </a:lnTo>
                <a:lnTo>
                  <a:pt x="6537" y="12273"/>
                </a:lnTo>
                <a:cubicBezTo>
                  <a:pt x="6537" y="12268"/>
                  <a:pt x="6538" y="12264"/>
                  <a:pt x="6540" y="12260"/>
                </a:cubicBezTo>
                <a:lnTo>
                  <a:pt x="6604" y="12132"/>
                </a:lnTo>
                <a:lnTo>
                  <a:pt x="6601" y="12144"/>
                </a:lnTo>
                <a:lnTo>
                  <a:pt x="6673" y="11184"/>
                </a:lnTo>
                <a:cubicBezTo>
                  <a:pt x="6674" y="11167"/>
                  <a:pt x="6688" y="11155"/>
                  <a:pt x="6704" y="11154"/>
                </a:cubicBezTo>
                <a:cubicBezTo>
                  <a:pt x="6721" y="11154"/>
                  <a:pt x="6735" y="11167"/>
                  <a:pt x="6736" y="11184"/>
                </a:cubicBezTo>
                <a:lnTo>
                  <a:pt x="6808" y="12000"/>
                </a:lnTo>
                <a:lnTo>
                  <a:pt x="6745" y="11996"/>
                </a:lnTo>
                <a:lnTo>
                  <a:pt x="6809" y="11700"/>
                </a:lnTo>
                <a:cubicBezTo>
                  <a:pt x="6812" y="11686"/>
                  <a:pt x="6824" y="11675"/>
                  <a:pt x="6839" y="11675"/>
                </a:cubicBezTo>
                <a:cubicBezTo>
                  <a:pt x="6853" y="11674"/>
                  <a:pt x="6866" y="11683"/>
                  <a:pt x="6871" y="11696"/>
                </a:cubicBezTo>
                <a:lnTo>
                  <a:pt x="6943" y="11912"/>
                </a:lnTo>
                <a:lnTo>
                  <a:pt x="6882" y="11914"/>
                </a:lnTo>
                <a:lnTo>
                  <a:pt x="6954" y="11658"/>
                </a:lnTo>
                <a:cubicBezTo>
                  <a:pt x="6958" y="11643"/>
                  <a:pt x="6972" y="11633"/>
                  <a:pt x="6987" y="11635"/>
                </a:cubicBezTo>
                <a:cubicBezTo>
                  <a:pt x="7003" y="11636"/>
                  <a:pt x="7015" y="11648"/>
                  <a:pt x="7016" y="11663"/>
                </a:cubicBezTo>
                <a:lnTo>
                  <a:pt x="7080" y="12287"/>
                </a:lnTo>
                <a:lnTo>
                  <a:pt x="7152" y="13200"/>
                </a:lnTo>
                <a:lnTo>
                  <a:pt x="7089" y="13199"/>
                </a:lnTo>
                <a:lnTo>
                  <a:pt x="7161" y="12591"/>
                </a:lnTo>
                <a:lnTo>
                  <a:pt x="7225" y="11696"/>
                </a:lnTo>
                <a:lnTo>
                  <a:pt x="7297" y="11126"/>
                </a:lnTo>
                <a:lnTo>
                  <a:pt x="7368" y="7682"/>
                </a:lnTo>
                <a:cubicBezTo>
                  <a:pt x="7369" y="7664"/>
                  <a:pt x="7383" y="7651"/>
                  <a:pt x="7400" y="7650"/>
                </a:cubicBezTo>
                <a:cubicBezTo>
                  <a:pt x="7418" y="7650"/>
                  <a:pt x="7432" y="7664"/>
                  <a:pt x="7432" y="7681"/>
                </a:cubicBezTo>
                <a:lnTo>
                  <a:pt x="7496" y="9561"/>
                </a:lnTo>
                <a:lnTo>
                  <a:pt x="7435" y="9550"/>
                </a:lnTo>
                <a:lnTo>
                  <a:pt x="7507" y="9374"/>
                </a:lnTo>
                <a:lnTo>
                  <a:pt x="7505" y="9384"/>
                </a:lnTo>
                <a:lnTo>
                  <a:pt x="7577" y="8544"/>
                </a:lnTo>
                <a:lnTo>
                  <a:pt x="7648" y="3450"/>
                </a:lnTo>
                <a:cubicBezTo>
                  <a:pt x="7649" y="3443"/>
                  <a:pt x="7651" y="3436"/>
                  <a:pt x="7655" y="3430"/>
                </a:cubicBezTo>
                <a:lnTo>
                  <a:pt x="7719" y="3350"/>
                </a:lnTo>
                <a:cubicBezTo>
                  <a:pt x="7728" y="3340"/>
                  <a:pt x="7742" y="3336"/>
                  <a:pt x="7755" y="3340"/>
                </a:cubicBezTo>
                <a:cubicBezTo>
                  <a:pt x="7768" y="3345"/>
                  <a:pt x="7776" y="3357"/>
                  <a:pt x="7776" y="3370"/>
                </a:cubicBezTo>
                <a:lnTo>
                  <a:pt x="7848" y="10354"/>
                </a:lnTo>
                <a:lnTo>
                  <a:pt x="7920" y="12665"/>
                </a:lnTo>
                <a:lnTo>
                  <a:pt x="7919" y="12656"/>
                </a:lnTo>
                <a:lnTo>
                  <a:pt x="7983" y="12832"/>
                </a:lnTo>
                <a:lnTo>
                  <a:pt x="7921" y="12841"/>
                </a:lnTo>
                <a:lnTo>
                  <a:pt x="7993" y="11665"/>
                </a:lnTo>
                <a:lnTo>
                  <a:pt x="8064" y="8426"/>
                </a:lnTo>
                <a:lnTo>
                  <a:pt x="8129" y="7472"/>
                </a:lnTo>
                <a:lnTo>
                  <a:pt x="8201" y="6017"/>
                </a:lnTo>
                <a:lnTo>
                  <a:pt x="8273" y="4697"/>
                </a:lnTo>
                <a:cubicBezTo>
                  <a:pt x="8273" y="4680"/>
                  <a:pt x="8288" y="4666"/>
                  <a:pt x="8305" y="4666"/>
                </a:cubicBezTo>
                <a:cubicBezTo>
                  <a:pt x="8322" y="4667"/>
                  <a:pt x="8336" y="4680"/>
                  <a:pt x="8336" y="4697"/>
                </a:cubicBezTo>
                <a:lnTo>
                  <a:pt x="8400" y="6505"/>
                </a:lnTo>
                <a:lnTo>
                  <a:pt x="8337" y="6503"/>
                </a:lnTo>
                <a:lnTo>
                  <a:pt x="8409" y="5879"/>
                </a:lnTo>
                <a:lnTo>
                  <a:pt x="8481" y="4848"/>
                </a:lnTo>
                <a:cubicBezTo>
                  <a:pt x="8482" y="4832"/>
                  <a:pt x="8496" y="4819"/>
                  <a:pt x="8512" y="4818"/>
                </a:cubicBezTo>
                <a:cubicBezTo>
                  <a:pt x="8529" y="4818"/>
                  <a:pt x="8543" y="4831"/>
                  <a:pt x="8544" y="4848"/>
                </a:cubicBezTo>
                <a:lnTo>
                  <a:pt x="8616" y="5696"/>
                </a:lnTo>
                <a:lnTo>
                  <a:pt x="8552" y="5698"/>
                </a:lnTo>
                <a:lnTo>
                  <a:pt x="8616" y="3290"/>
                </a:lnTo>
                <a:cubicBezTo>
                  <a:pt x="8617" y="3274"/>
                  <a:pt x="8629" y="3261"/>
                  <a:pt x="8644" y="3259"/>
                </a:cubicBezTo>
                <a:cubicBezTo>
                  <a:pt x="8660" y="3257"/>
                  <a:pt x="8675" y="3266"/>
                  <a:pt x="8679" y="3281"/>
                </a:cubicBezTo>
                <a:lnTo>
                  <a:pt x="8751" y="3521"/>
                </a:lnTo>
                <a:lnTo>
                  <a:pt x="8743" y="3508"/>
                </a:lnTo>
                <a:lnTo>
                  <a:pt x="8815" y="3580"/>
                </a:lnTo>
                <a:lnTo>
                  <a:pt x="8760" y="3601"/>
                </a:lnTo>
                <a:lnTo>
                  <a:pt x="8824" y="1505"/>
                </a:lnTo>
                <a:lnTo>
                  <a:pt x="8897" y="193"/>
                </a:lnTo>
                <a:cubicBezTo>
                  <a:pt x="8897" y="189"/>
                  <a:pt x="8898" y="185"/>
                  <a:pt x="8899" y="181"/>
                </a:cubicBezTo>
                <a:lnTo>
                  <a:pt x="8971" y="21"/>
                </a:lnTo>
                <a:cubicBezTo>
                  <a:pt x="8977" y="8"/>
                  <a:pt x="8992" y="0"/>
                  <a:pt x="9007" y="3"/>
                </a:cubicBezTo>
                <a:cubicBezTo>
                  <a:pt x="9022" y="6"/>
                  <a:pt x="9032" y="19"/>
                  <a:pt x="9032" y="34"/>
                </a:cubicBezTo>
                <a:lnTo>
                  <a:pt x="9096" y="3266"/>
                </a:lnTo>
                <a:lnTo>
                  <a:pt x="9168" y="7226"/>
                </a:lnTo>
                <a:lnTo>
                  <a:pt x="9104" y="7226"/>
                </a:lnTo>
                <a:lnTo>
                  <a:pt x="9176" y="4362"/>
                </a:lnTo>
                <a:lnTo>
                  <a:pt x="9241" y="3791"/>
                </a:lnTo>
                <a:cubicBezTo>
                  <a:pt x="9242" y="3779"/>
                  <a:pt x="9250" y="3768"/>
                  <a:pt x="9262" y="3764"/>
                </a:cubicBezTo>
                <a:cubicBezTo>
                  <a:pt x="9274" y="3760"/>
                  <a:pt x="9286" y="3763"/>
                  <a:pt x="9295" y="3772"/>
                </a:cubicBezTo>
                <a:lnTo>
                  <a:pt x="9367" y="3844"/>
                </a:lnTo>
                <a:lnTo>
                  <a:pt x="9314" y="3858"/>
                </a:lnTo>
                <a:lnTo>
                  <a:pt x="9386" y="3610"/>
                </a:lnTo>
                <a:cubicBezTo>
                  <a:pt x="9390" y="3595"/>
                  <a:pt x="9404" y="3585"/>
                  <a:pt x="9420" y="3587"/>
                </a:cubicBezTo>
                <a:cubicBezTo>
                  <a:pt x="9435" y="3588"/>
                  <a:pt x="9447" y="3600"/>
                  <a:pt x="9448" y="3616"/>
                </a:cubicBezTo>
                <a:lnTo>
                  <a:pt x="9512" y="4392"/>
                </a:lnTo>
                <a:lnTo>
                  <a:pt x="9584" y="5087"/>
                </a:lnTo>
                <a:lnTo>
                  <a:pt x="9520" y="5089"/>
                </a:lnTo>
                <a:lnTo>
                  <a:pt x="9592" y="3097"/>
                </a:lnTo>
                <a:cubicBezTo>
                  <a:pt x="9593" y="3080"/>
                  <a:pt x="9607" y="3066"/>
                  <a:pt x="9625" y="3066"/>
                </a:cubicBezTo>
                <a:cubicBezTo>
                  <a:pt x="9642" y="3067"/>
                  <a:pt x="9656" y="3080"/>
                  <a:pt x="9656" y="3097"/>
                </a:cubicBezTo>
                <a:lnTo>
                  <a:pt x="9728" y="5473"/>
                </a:lnTo>
                <a:lnTo>
                  <a:pt x="9792" y="7449"/>
                </a:lnTo>
                <a:lnTo>
                  <a:pt x="9864" y="8777"/>
                </a:lnTo>
                <a:lnTo>
                  <a:pt x="9936" y="10737"/>
                </a:lnTo>
                <a:lnTo>
                  <a:pt x="9936" y="10732"/>
                </a:lnTo>
                <a:lnTo>
                  <a:pt x="10000" y="11060"/>
                </a:lnTo>
                <a:lnTo>
                  <a:pt x="10072" y="11815"/>
                </a:lnTo>
                <a:lnTo>
                  <a:pt x="10010" y="11808"/>
                </a:lnTo>
                <a:lnTo>
                  <a:pt x="10082" y="11608"/>
                </a:lnTo>
                <a:cubicBezTo>
                  <a:pt x="10087" y="11594"/>
                  <a:pt x="10102" y="11585"/>
                  <a:pt x="10116" y="11587"/>
                </a:cubicBezTo>
                <a:cubicBezTo>
                  <a:pt x="10131" y="11589"/>
                  <a:pt x="10143" y="11600"/>
                  <a:pt x="10144" y="11615"/>
                </a:cubicBezTo>
                <a:lnTo>
                  <a:pt x="10208" y="12231"/>
                </a:lnTo>
                <a:lnTo>
                  <a:pt x="10145" y="12232"/>
                </a:lnTo>
                <a:lnTo>
                  <a:pt x="10217" y="11384"/>
                </a:lnTo>
                <a:cubicBezTo>
                  <a:pt x="10218" y="11367"/>
                  <a:pt x="10232" y="11354"/>
                  <a:pt x="10248" y="11354"/>
                </a:cubicBezTo>
                <a:cubicBezTo>
                  <a:pt x="10265" y="11354"/>
                  <a:pt x="10279" y="11367"/>
                  <a:pt x="10280" y="11384"/>
                </a:cubicBezTo>
                <a:lnTo>
                  <a:pt x="10352" y="12216"/>
                </a:lnTo>
                <a:lnTo>
                  <a:pt x="10289" y="12216"/>
                </a:lnTo>
                <a:lnTo>
                  <a:pt x="10353" y="11216"/>
                </a:lnTo>
                <a:lnTo>
                  <a:pt x="10425" y="10726"/>
                </a:lnTo>
                <a:lnTo>
                  <a:pt x="10497" y="9369"/>
                </a:lnTo>
                <a:cubicBezTo>
                  <a:pt x="10497" y="9366"/>
                  <a:pt x="10497" y="9364"/>
                  <a:pt x="10498" y="9362"/>
                </a:cubicBezTo>
                <a:lnTo>
                  <a:pt x="10570" y="9114"/>
                </a:lnTo>
                <a:cubicBezTo>
                  <a:pt x="10574" y="9099"/>
                  <a:pt x="10589" y="9089"/>
                  <a:pt x="10604" y="9091"/>
                </a:cubicBezTo>
                <a:cubicBezTo>
                  <a:pt x="10620" y="9092"/>
                  <a:pt x="10632" y="9105"/>
                  <a:pt x="10632" y="9121"/>
                </a:cubicBezTo>
                <a:lnTo>
                  <a:pt x="10696" y="10257"/>
                </a:lnTo>
                <a:lnTo>
                  <a:pt x="10645" y="10233"/>
                </a:lnTo>
                <a:lnTo>
                  <a:pt x="10717" y="10177"/>
                </a:lnTo>
                <a:lnTo>
                  <a:pt x="10787" y="10115"/>
                </a:lnTo>
                <a:lnTo>
                  <a:pt x="10777" y="10134"/>
                </a:lnTo>
                <a:lnTo>
                  <a:pt x="10841" y="9726"/>
                </a:lnTo>
                <a:cubicBezTo>
                  <a:pt x="10843" y="9710"/>
                  <a:pt x="10857" y="9698"/>
                  <a:pt x="10873" y="9698"/>
                </a:cubicBezTo>
                <a:cubicBezTo>
                  <a:pt x="10889" y="9699"/>
                  <a:pt x="10902" y="9710"/>
                  <a:pt x="10904" y="9726"/>
                </a:cubicBezTo>
                <a:lnTo>
                  <a:pt x="10976" y="10230"/>
                </a:lnTo>
                <a:lnTo>
                  <a:pt x="10913" y="10231"/>
                </a:lnTo>
                <a:lnTo>
                  <a:pt x="10985" y="9495"/>
                </a:lnTo>
                <a:lnTo>
                  <a:pt x="11049" y="8472"/>
                </a:lnTo>
                <a:cubicBezTo>
                  <a:pt x="11049" y="8471"/>
                  <a:pt x="11049" y="8469"/>
                  <a:pt x="11049" y="8468"/>
                </a:cubicBezTo>
                <a:lnTo>
                  <a:pt x="11121" y="8140"/>
                </a:lnTo>
                <a:lnTo>
                  <a:pt x="11120" y="8145"/>
                </a:lnTo>
                <a:lnTo>
                  <a:pt x="11192" y="6009"/>
                </a:lnTo>
                <a:cubicBezTo>
                  <a:pt x="11193" y="6008"/>
                  <a:pt x="11193" y="6006"/>
                  <a:pt x="11193" y="6005"/>
                </a:cubicBezTo>
                <a:lnTo>
                  <a:pt x="11257" y="5653"/>
                </a:lnTo>
                <a:cubicBezTo>
                  <a:pt x="11260" y="5637"/>
                  <a:pt x="11274" y="5626"/>
                  <a:pt x="11290" y="5627"/>
                </a:cubicBezTo>
                <a:cubicBezTo>
                  <a:pt x="11306" y="5627"/>
                  <a:pt x="11319" y="5640"/>
                  <a:pt x="11320" y="5656"/>
                </a:cubicBezTo>
                <a:lnTo>
                  <a:pt x="11392" y="6752"/>
                </a:lnTo>
                <a:lnTo>
                  <a:pt x="11380" y="6729"/>
                </a:lnTo>
                <a:lnTo>
                  <a:pt x="11452" y="6785"/>
                </a:lnTo>
                <a:cubicBezTo>
                  <a:pt x="11459" y="6791"/>
                  <a:pt x="11464" y="6799"/>
                  <a:pt x="11464" y="6808"/>
                </a:cubicBezTo>
                <a:lnTo>
                  <a:pt x="11528" y="7584"/>
                </a:lnTo>
                <a:lnTo>
                  <a:pt x="11600" y="9201"/>
                </a:lnTo>
                <a:lnTo>
                  <a:pt x="11672" y="10280"/>
                </a:lnTo>
                <a:lnTo>
                  <a:pt x="11744" y="10830"/>
                </a:lnTo>
                <a:lnTo>
                  <a:pt x="11808" y="11246"/>
                </a:lnTo>
                <a:lnTo>
                  <a:pt x="11745" y="11249"/>
                </a:lnTo>
                <a:lnTo>
                  <a:pt x="11817" y="9961"/>
                </a:lnTo>
                <a:cubicBezTo>
                  <a:pt x="11817" y="9945"/>
                  <a:pt x="11830" y="9932"/>
                  <a:pt x="11846" y="9931"/>
                </a:cubicBezTo>
                <a:cubicBezTo>
                  <a:pt x="11861" y="9929"/>
                  <a:pt x="11876" y="9939"/>
                  <a:pt x="11880" y="9955"/>
                </a:cubicBezTo>
                <a:lnTo>
                  <a:pt x="11952" y="10251"/>
                </a:lnTo>
                <a:cubicBezTo>
                  <a:pt x="11952" y="10253"/>
                  <a:pt x="11952" y="10254"/>
                  <a:pt x="11952" y="10256"/>
                </a:cubicBezTo>
                <a:lnTo>
                  <a:pt x="12016" y="11048"/>
                </a:lnTo>
                <a:lnTo>
                  <a:pt x="12088" y="12913"/>
                </a:lnTo>
                <a:lnTo>
                  <a:pt x="12160" y="13333"/>
                </a:lnTo>
                <a:lnTo>
                  <a:pt x="12097" y="13335"/>
                </a:lnTo>
                <a:lnTo>
                  <a:pt x="12161" y="12711"/>
                </a:lnTo>
                <a:cubicBezTo>
                  <a:pt x="12162" y="12696"/>
                  <a:pt x="12175" y="12683"/>
                  <a:pt x="12191" y="12683"/>
                </a:cubicBezTo>
                <a:cubicBezTo>
                  <a:pt x="12206" y="12682"/>
                  <a:pt x="12220" y="12692"/>
                  <a:pt x="12224" y="12707"/>
                </a:cubicBezTo>
                <a:lnTo>
                  <a:pt x="12296" y="13027"/>
                </a:lnTo>
                <a:lnTo>
                  <a:pt x="12261" y="13003"/>
                </a:lnTo>
                <a:lnTo>
                  <a:pt x="12333" y="12995"/>
                </a:lnTo>
                <a:cubicBezTo>
                  <a:pt x="12350" y="12993"/>
                  <a:pt x="12365" y="13004"/>
                  <a:pt x="12368" y="13021"/>
                </a:cubicBezTo>
                <a:lnTo>
                  <a:pt x="12432" y="13373"/>
                </a:lnTo>
                <a:lnTo>
                  <a:pt x="12504" y="13870"/>
                </a:lnTo>
                <a:lnTo>
                  <a:pt x="12576" y="14575"/>
                </a:lnTo>
                <a:lnTo>
                  <a:pt x="12538" y="14547"/>
                </a:lnTo>
                <a:lnTo>
                  <a:pt x="12610" y="14531"/>
                </a:lnTo>
                <a:cubicBezTo>
                  <a:pt x="12618" y="14529"/>
                  <a:pt x="12628" y="14531"/>
                  <a:pt x="12635" y="14536"/>
                </a:cubicBezTo>
                <a:cubicBezTo>
                  <a:pt x="12642" y="14542"/>
                  <a:pt x="12647" y="14550"/>
                  <a:pt x="12648" y="14559"/>
                </a:cubicBezTo>
                <a:lnTo>
                  <a:pt x="12712" y="15111"/>
                </a:lnTo>
                <a:lnTo>
                  <a:pt x="12784" y="16297"/>
                </a:lnTo>
                <a:lnTo>
                  <a:pt x="12781" y="16284"/>
                </a:lnTo>
                <a:lnTo>
                  <a:pt x="12853" y="16428"/>
                </a:lnTo>
                <a:lnTo>
                  <a:pt x="12793" y="16440"/>
                </a:lnTo>
                <a:lnTo>
                  <a:pt x="12857" y="15536"/>
                </a:lnTo>
                <a:cubicBezTo>
                  <a:pt x="12858" y="15520"/>
                  <a:pt x="12872" y="15507"/>
                  <a:pt x="12888" y="15506"/>
                </a:cubicBezTo>
                <a:cubicBezTo>
                  <a:pt x="12905" y="15506"/>
                  <a:pt x="12919" y="15519"/>
                  <a:pt x="12920" y="15536"/>
                </a:cubicBezTo>
                <a:lnTo>
                  <a:pt x="12992" y="16416"/>
                </a:lnTo>
                <a:lnTo>
                  <a:pt x="13064" y="16910"/>
                </a:lnTo>
                <a:lnTo>
                  <a:pt x="13128" y="18193"/>
                </a:lnTo>
                <a:lnTo>
                  <a:pt x="13065" y="18192"/>
                </a:lnTo>
                <a:lnTo>
                  <a:pt x="13137" y="17384"/>
                </a:lnTo>
                <a:cubicBezTo>
                  <a:pt x="13138" y="17368"/>
                  <a:pt x="13151" y="17355"/>
                  <a:pt x="13167" y="17355"/>
                </a:cubicBezTo>
                <a:cubicBezTo>
                  <a:pt x="13183" y="17354"/>
                  <a:pt x="13197" y="17365"/>
                  <a:pt x="13200" y="17381"/>
                </a:cubicBezTo>
                <a:lnTo>
                  <a:pt x="13272" y="17781"/>
                </a:lnTo>
                <a:lnTo>
                  <a:pt x="13270" y="17774"/>
                </a:lnTo>
                <a:lnTo>
                  <a:pt x="13334" y="17926"/>
                </a:lnTo>
                <a:lnTo>
                  <a:pt x="13273" y="17933"/>
                </a:lnTo>
                <a:lnTo>
                  <a:pt x="13345" y="17493"/>
                </a:lnTo>
                <a:cubicBezTo>
                  <a:pt x="13347" y="17479"/>
                  <a:pt x="13360" y="17467"/>
                  <a:pt x="13375" y="17467"/>
                </a:cubicBezTo>
                <a:cubicBezTo>
                  <a:pt x="13389" y="17466"/>
                  <a:pt x="13403" y="17475"/>
                  <a:pt x="13407" y="17490"/>
                </a:cubicBezTo>
                <a:lnTo>
                  <a:pt x="13479" y="17738"/>
                </a:lnTo>
                <a:lnTo>
                  <a:pt x="13421" y="17731"/>
                </a:lnTo>
                <a:lnTo>
                  <a:pt x="13485" y="17619"/>
                </a:lnTo>
                <a:lnTo>
                  <a:pt x="13481" y="17629"/>
                </a:lnTo>
                <a:lnTo>
                  <a:pt x="13553" y="17189"/>
                </a:lnTo>
                <a:lnTo>
                  <a:pt x="13625" y="15689"/>
                </a:lnTo>
                <a:lnTo>
                  <a:pt x="13697" y="15118"/>
                </a:lnTo>
                <a:cubicBezTo>
                  <a:pt x="13699" y="15102"/>
                  <a:pt x="13712" y="15090"/>
                  <a:pt x="13729" y="15090"/>
                </a:cubicBezTo>
                <a:cubicBezTo>
                  <a:pt x="13745" y="15090"/>
                  <a:pt x="13758" y="15103"/>
                  <a:pt x="13760" y="15119"/>
                </a:cubicBezTo>
                <a:lnTo>
                  <a:pt x="13824" y="15639"/>
                </a:lnTo>
                <a:lnTo>
                  <a:pt x="13765" y="15627"/>
                </a:lnTo>
                <a:lnTo>
                  <a:pt x="13837" y="15499"/>
                </a:lnTo>
                <a:lnTo>
                  <a:pt x="13833" y="15511"/>
                </a:lnTo>
                <a:lnTo>
                  <a:pt x="13905" y="14879"/>
                </a:lnTo>
                <a:cubicBezTo>
                  <a:pt x="13907" y="14861"/>
                  <a:pt x="13923" y="14849"/>
                  <a:pt x="13940" y="14851"/>
                </a:cubicBezTo>
                <a:cubicBezTo>
                  <a:pt x="13958" y="14853"/>
                  <a:pt x="13970" y="14869"/>
                  <a:pt x="13968" y="14886"/>
                </a:cubicBezTo>
                <a:lnTo>
                  <a:pt x="13896" y="15518"/>
                </a:lnTo>
                <a:cubicBezTo>
                  <a:pt x="13896" y="15522"/>
                  <a:pt x="13894" y="15526"/>
                  <a:pt x="13892" y="15530"/>
                </a:cubicBezTo>
                <a:lnTo>
                  <a:pt x="13820" y="15658"/>
                </a:lnTo>
                <a:cubicBezTo>
                  <a:pt x="13814" y="15670"/>
                  <a:pt x="13800" y="15677"/>
                  <a:pt x="13786" y="15674"/>
                </a:cubicBezTo>
                <a:cubicBezTo>
                  <a:pt x="13773" y="15671"/>
                  <a:pt x="13762" y="15660"/>
                  <a:pt x="13761" y="15646"/>
                </a:cubicBezTo>
                <a:lnTo>
                  <a:pt x="13697" y="15126"/>
                </a:lnTo>
                <a:lnTo>
                  <a:pt x="13760" y="15126"/>
                </a:lnTo>
                <a:lnTo>
                  <a:pt x="13688" y="15692"/>
                </a:lnTo>
                <a:lnTo>
                  <a:pt x="13616" y="17200"/>
                </a:lnTo>
                <a:lnTo>
                  <a:pt x="13544" y="17640"/>
                </a:lnTo>
                <a:cubicBezTo>
                  <a:pt x="13543" y="17643"/>
                  <a:pt x="13542" y="17647"/>
                  <a:pt x="13540" y="17650"/>
                </a:cubicBezTo>
                <a:lnTo>
                  <a:pt x="13476" y="17762"/>
                </a:lnTo>
                <a:cubicBezTo>
                  <a:pt x="13470" y="17773"/>
                  <a:pt x="13457" y="17780"/>
                  <a:pt x="13445" y="17778"/>
                </a:cubicBezTo>
                <a:cubicBezTo>
                  <a:pt x="13432" y="17777"/>
                  <a:pt x="13421" y="17768"/>
                  <a:pt x="13418" y="17755"/>
                </a:cubicBezTo>
                <a:lnTo>
                  <a:pt x="13346" y="17507"/>
                </a:lnTo>
                <a:lnTo>
                  <a:pt x="13408" y="17504"/>
                </a:lnTo>
                <a:lnTo>
                  <a:pt x="13336" y="17944"/>
                </a:lnTo>
                <a:cubicBezTo>
                  <a:pt x="13334" y="17958"/>
                  <a:pt x="13322" y="17969"/>
                  <a:pt x="13308" y="17970"/>
                </a:cubicBezTo>
                <a:cubicBezTo>
                  <a:pt x="13294" y="17972"/>
                  <a:pt x="13281" y="17964"/>
                  <a:pt x="13275" y="17951"/>
                </a:cubicBezTo>
                <a:lnTo>
                  <a:pt x="13211" y="17799"/>
                </a:lnTo>
                <a:cubicBezTo>
                  <a:pt x="13210" y="17797"/>
                  <a:pt x="13209" y="17794"/>
                  <a:pt x="13209" y="17792"/>
                </a:cubicBezTo>
                <a:lnTo>
                  <a:pt x="13137" y="17392"/>
                </a:lnTo>
                <a:lnTo>
                  <a:pt x="13200" y="17389"/>
                </a:lnTo>
                <a:lnTo>
                  <a:pt x="13128" y="18197"/>
                </a:lnTo>
                <a:cubicBezTo>
                  <a:pt x="13127" y="18214"/>
                  <a:pt x="13113" y="18227"/>
                  <a:pt x="13096" y="18226"/>
                </a:cubicBezTo>
                <a:cubicBezTo>
                  <a:pt x="13079" y="18226"/>
                  <a:pt x="13065" y="18213"/>
                  <a:pt x="13065" y="18196"/>
                </a:cubicBezTo>
                <a:lnTo>
                  <a:pt x="13001" y="16919"/>
                </a:lnTo>
                <a:lnTo>
                  <a:pt x="12929" y="16421"/>
                </a:lnTo>
                <a:lnTo>
                  <a:pt x="12857" y="15541"/>
                </a:lnTo>
                <a:lnTo>
                  <a:pt x="12920" y="15541"/>
                </a:lnTo>
                <a:lnTo>
                  <a:pt x="12856" y="16445"/>
                </a:lnTo>
                <a:cubicBezTo>
                  <a:pt x="12855" y="16459"/>
                  <a:pt x="12845" y="16471"/>
                  <a:pt x="12831" y="16474"/>
                </a:cubicBezTo>
                <a:cubicBezTo>
                  <a:pt x="12817" y="16477"/>
                  <a:pt x="12802" y="16470"/>
                  <a:pt x="12796" y="16457"/>
                </a:cubicBezTo>
                <a:lnTo>
                  <a:pt x="12724" y="16313"/>
                </a:lnTo>
                <a:cubicBezTo>
                  <a:pt x="12722" y="16309"/>
                  <a:pt x="12721" y="16305"/>
                  <a:pt x="12721" y="16300"/>
                </a:cubicBezTo>
                <a:lnTo>
                  <a:pt x="12649" y="15118"/>
                </a:lnTo>
                <a:lnTo>
                  <a:pt x="12585" y="14566"/>
                </a:lnTo>
                <a:lnTo>
                  <a:pt x="12623" y="14594"/>
                </a:lnTo>
                <a:lnTo>
                  <a:pt x="12551" y="14610"/>
                </a:lnTo>
                <a:cubicBezTo>
                  <a:pt x="12542" y="14612"/>
                  <a:pt x="12533" y="14610"/>
                  <a:pt x="12526" y="14604"/>
                </a:cubicBezTo>
                <a:cubicBezTo>
                  <a:pt x="12518" y="14599"/>
                  <a:pt x="12514" y="14591"/>
                  <a:pt x="12513" y="14582"/>
                </a:cubicBezTo>
                <a:lnTo>
                  <a:pt x="12441" y="13879"/>
                </a:lnTo>
                <a:lnTo>
                  <a:pt x="12369" y="13384"/>
                </a:lnTo>
                <a:lnTo>
                  <a:pt x="12305" y="13032"/>
                </a:lnTo>
                <a:lnTo>
                  <a:pt x="12340" y="13058"/>
                </a:lnTo>
                <a:lnTo>
                  <a:pt x="12268" y="13066"/>
                </a:lnTo>
                <a:cubicBezTo>
                  <a:pt x="12252" y="13068"/>
                  <a:pt x="12237" y="13057"/>
                  <a:pt x="12233" y="13041"/>
                </a:cubicBezTo>
                <a:lnTo>
                  <a:pt x="12161" y="12721"/>
                </a:lnTo>
                <a:lnTo>
                  <a:pt x="12224" y="12718"/>
                </a:lnTo>
                <a:lnTo>
                  <a:pt x="12160" y="13342"/>
                </a:lnTo>
                <a:cubicBezTo>
                  <a:pt x="12159" y="13358"/>
                  <a:pt x="12146" y="13370"/>
                  <a:pt x="12130" y="13370"/>
                </a:cubicBezTo>
                <a:cubicBezTo>
                  <a:pt x="12114" y="13371"/>
                  <a:pt x="12100" y="13360"/>
                  <a:pt x="12097" y="13344"/>
                </a:cubicBezTo>
                <a:lnTo>
                  <a:pt x="12024" y="12916"/>
                </a:lnTo>
                <a:lnTo>
                  <a:pt x="11953" y="11053"/>
                </a:lnTo>
                <a:lnTo>
                  <a:pt x="11889" y="10261"/>
                </a:lnTo>
                <a:lnTo>
                  <a:pt x="11889" y="10266"/>
                </a:lnTo>
                <a:lnTo>
                  <a:pt x="11817" y="9970"/>
                </a:lnTo>
                <a:lnTo>
                  <a:pt x="11880" y="9964"/>
                </a:lnTo>
                <a:lnTo>
                  <a:pt x="11808" y="11252"/>
                </a:lnTo>
                <a:cubicBezTo>
                  <a:pt x="11808" y="11269"/>
                  <a:pt x="11794" y="11282"/>
                  <a:pt x="11778" y="11282"/>
                </a:cubicBezTo>
                <a:cubicBezTo>
                  <a:pt x="11762" y="11283"/>
                  <a:pt x="11747" y="11272"/>
                  <a:pt x="11745" y="11255"/>
                </a:cubicBezTo>
                <a:lnTo>
                  <a:pt x="11681" y="10839"/>
                </a:lnTo>
                <a:lnTo>
                  <a:pt x="11609" y="10285"/>
                </a:lnTo>
                <a:lnTo>
                  <a:pt x="11537" y="9204"/>
                </a:lnTo>
                <a:lnTo>
                  <a:pt x="11465" y="7589"/>
                </a:lnTo>
                <a:lnTo>
                  <a:pt x="11401" y="6813"/>
                </a:lnTo>
                <a:lnTo>
                  <a:pt x="11413" y="6836"/>
                </a:lnTo>
                <a:lnTo>
                  <a:pt x="11341" y="6780"/>
                </a:lnTo>
                <a:cubicBezTo>
                  <a:pt x="11334" y="6774"/>
                  <a:pt x="11329" y="6766"/>
                  <a:pt x="11329" y="6757"/>
                </a:cubicBezTo>
                <a:lnTo>
                  <a:pt x="11257" y="5661"/>
                </a:lnTo>
                <a:lnTo>
                  <a:pt x="11320" y="5664"/>
                </a:lnTo>
                <a:lnTo>
                  <a:pt x="11256" y="6016"/>
                </a:lnTo>
                <a:lnTo>
                  <a:pt x="11256" y="6012"/>
                </a:lnTo>
                <a:lnTo>
                  <a:pt x="11184" y="8148"/>
                </a:lnTo>
                <a:cubicBezTo>
                  <a:pt x="11184" y="8149"/>
                  <a:pt x="11184" y="8151"/>
                  <a:pt x="11184" y="8153"/>
                </a:cubicBezTo>
                <a:lnTo>
                  <a:pt x="11112" y="8481"/>
                </a:lnTo>
                <a:lnTo>
                  <a:pt x="11112" y="8476"/>
                </a:lnTo>
                <a:lnTo>
                  <a:pt x="11048" y="9502"/>
                </a:lnTo>
                <a:lnTo>
                  <a:pt x="10976" y="10238"/>
                </a:lnTo>
                <a:cubicBezTo>
                  <a:pt x="10975" y="10254"/>
                  <a:pt x="10961" y="10266"/>
                  <a:pt x="10945" y="10266"/>
                </a:cubicBezTo>
                <a:cubicBezTo>
                  <a:pt x="10929" y="10267"/>
                  <a:pt x="10915" y="10255"/>
                  <a:pt x="10913" y="10239"/>
                </a:cubicBezTo>
                <a:lnTo>
                  <a:pt x="10841" y="9735"/>
                </a:lnTo>
                <a:lnTo>
                  <a:pt x="10904" y="9735"/>
                </a:lnTo>
                <a:lnTo>
                  <a:pt x="10840" y="10143"/>
                </a:lnTo>
                <a:cubicBezTo>
                  <a:pt x="10839" y="10151"/>
                  <a:pt x="10835" y="10157"/>
                  <a:pt x="10830" y="10162"/>
                </a:cubicBezTo>
                <a:lnTo>
                  <a:pt x="10756" y="10228"/>
                </a:lnTo>
                <a:lnTo>
                  <a:pt x="10684" y="10284"/>
                </a:lnTo>
                <a:cubicBezTo>
                  <a:pt x="10675" y="10291"/>
                  <a:pt x="10662" y="10293"/>
                  <a:pt x="10651" y="10288"/>
                </a:cubicBezTo>
                <a:cubicBezTo>
                  <a:pt x="10640" y="10283"/>
                  <a:pt x="10633" y="10272"/>
                  <a:pt x="10633" y="10260"/>
                </a:cubicBezTo>
                <a:lnTo>
                  <a:pt x="10569" y="9124"/>
                </a:lnTo>
                <a:lnTo>
                  <a:pt x="10631" y="9131"/>
                </a:lnTo>
                <a:lnTo>
                  <a:pt x="10559" y="9379"/>
                </a:lnTo>
                <a:lnTo>
                  <a:pt x="10560" y="9372"/>
                </a:lnTo>
                <a:lnTo>
                  <a:pt x="10488" y="10735"/>
                </a:lnTo>
                <a:lnTo>
                  <a:pt x="10416" y="11221"/>
                </a:lnTo>
                <a:lnTo>
                  <a:pt x="10352" y="12221"/>
                </a:lnTo>
                <a:cubicBezTo>
                  <a:pt x="10351" y="12237"/>
                  <a:pt x="10338" y="12250"/>
                  <a:pt x="10321" y="12250"/>
                </a:cubicBezTo>
                <a:cubicBezTo>
                  <a:pt x="10304" y="12251"/>
                  <a:pt x="10290" y="12238"/>
                  <a:pt x="10289" y="12221"/>
                </a:cubicBezTo>
                <a:lnTo>
                  <a:pt x="10217" y="11389"/>
                </a:lnTo>
                <a:lnTo>
                  <a:pt x="10280" y="11389"/>
                </a:lnTo>
                <a:lnTo>
                  <a:pt x="10208" y="12237"/>
                </a:lnTo>
                <a:cubicBezTo>
                  <a:pt x="10207" y="12254"/>
                  <a:pt x="10193" y="12266"/>
                  <a:pt x="10177" y="12266"/>
                </a:cubicBezTo>
                <a:cubicBezTo>
                  <a:pt x="10160" y="12267"/>
                  <a:pt x="10146" y="12254"/>
                  <a:pt x="10145" y="12238"/>
                </a:cubicBezTo>
                <a:lnTo>
                  <a:pt x="10081" y="11622"/>
                </a:lnTo>
                <a:lnTo>
                  <a:pt x="10143" y="11629"/>
                </a:lnTo>
                <a:lnTo>
                  <a:pt x="10071" y="11829"/>
                </a:lnTo>
                <a:cubicBezTo>
                  <a:pt x="10066" y="11843"/>
                  <a:pt x="10051" y="11852"/>
                  <a:pt x="10036" y="11850"/>
                </a:cubicBezTo>
                <a:cubicBezTo>
                  <a:pt x="10022" y="11848"/>
                  <a:pt x="10010" y="11836"/>
                  <a:pt x="10009" y="11822"/>
                </a:cubicBezTo>
                <a:lnTo>
                  <a:pt x="9937" y="11073"/>
                </a:lnTo>
                <a:lnTo>
                  <a:pt x="9873" y="10745"/>
                </a:lnTo>
                <a:cubicBezTo>
                  <a:pt x="9873" y="10743"/>
                  <a:pt x="9873" y="10741"/>
                  <a:pt x="9872" y="10740"/>
                </a:cubicBezTo>
                <a:lnTo>
                  <a:pt x="9801" y="8780"/>
                </a:lnTo>
                <a:lnTo>
                  <a:pt x="9728" y="7452"/>
                </a:lnTo>
                <a:lnTo>
                  <a:pt x="9664" y="5475"/>
                </a:lnTo>
                <a:lnTo>
                  <a:pt x="9592" y="3099"/>
                </a:lnTo>
                <a:lnTo>
                  <a:pt x="9656" y="3100"/>
                </a:lnTo>
                <a:lnTo>
                  <a:pt x="9584" y="5092"/>
                </a:lnTo>
                <a:cubicBezTo>
                  <a:pt x="9584" y="5108"/>
                  <a:pt x="9570" y="5122"/>
                  <a:pt x="9554" y="5122"/>
                </a:cubicBezTo>
                <a:cubicBezTo>
                  <a:pt x="9537" y="5123"/>
                  <a:pt x="9522" y="5110"/>
                  <a:pt x="9521" y="5094"/>
                </a:cubicBezTo>
                <a:lnTo>
                  <a:pt x="9449" y="4397"/>
                </a:lnTo>
                <a:lnTo>
                  <a:pt x="9385" y="3621"/>
                </a:lnTo>
                <a:lnTo>
                  <a:pt x="9447" y="3627"/>
                </a:lnTo>
                <a:lnTo>
                  <a:pt x="9375" y="3875"/>
                </a:lnTo>
                <a:cubicBezTo>
                  <a:pt x="9372" y="3886"/>
                  <a:pt x="9363" y="3895"/>
                  <a:pt x="9352" y="3897"/>
                </a:cubicBezTo>
                <a:cubicBezTo>
                  <a:pt x="9341" y="3900"/>
                  <a:pt x="9330" y="3897"/>
                  <a:pt x="9322" y="3889"/>
                </a:cubicBezTo>
                <a:lnTo>
                  <a:pt x="9250" y="3817"/>
                </a:lnTo>
                <a:lnTo>
                  <a:pt x="9304" y="3798"/>
                </a:lnTo>
                <a:lnTo>
                  <a:pt x="9240" y="4363"/>
                </a:lnTo>
                <a:lnTo>
                  <a:pt x="9168" y="7227"/>
                </a:lnTo>
                <a:cubicBezTo>
                  <a:pt x="9168" y="7245"/>
                  <a:pt x="9154" y="7259"/>
                  <a:pt x="9136" y="7258"/>
                </a:cubicBezTo>
                <a:cubicBezTo>
                  <a:pt x="9119" y="7258"/>
                  <a:pt x="9105" y="7244"/>
                  <a:pt x="9104" y="7227"/>
                </a:cubicBezTo>
                <a:lnTo>
                  <a:pt x="9032" y="3267"/>
                </a:lnTo>
                <a:lnTo>
                  <a:pt x="8968" y="35"/>
                </a:lnTo>
                <a:lnTo>
                  <a:pt x="9030" y="48"/>
                </a:lnTo>
                <a:lnTo>
                  <a:pt x="8958" y="208"/>
                </a:lnTo>
                <a:lnTo>
                  <a:pt x="8960" y="196"/>
                </a:lnTo>
                <a:lnTo>
                  <a:pt x="8888" y="1507"/>
                </a:lnTo>
                <a:lnTo>
                  <a:pt x="8824" y="3603"/>
                </a:lnTo>
                <a:cubicBezTo>
                  <a:pt x="8824" y="3616"/>
                  <a:pt x="8816" y="3628"/>
                  <a:pt x="8804" y="3632"/>
                </a:cubicBezTo>
                <a:cubicBezTo>
                  <a:pt x="8792" y="3637"/>
                  <a:pt x="8779" y="3634"/>
                  <a:pt x="8770" y="3625"/>
                </a:cubicBezTo>
                <a:lnTo>
                  <a:pt x="8698" y="3553"/>
                </a:lnTo>
                <a:cubicBezTo>
                  <a:pt x="8694" y="3549"/>
                  <a:pt x="8691" y="3545"/>
                  <a:pt x="8690" y="3540"/>
                </a:cubicBezTo>
                <a:lnTo>
                  <a:pt x="8618" y="3300"/>
                </a:lnTo>
                <a:lnTo>
                  <a:pt x="8680" y="3291"/>
                </a:lnTo>
                <a:lnTo>
                  <a:pt x="8616" y="5699"/>
                </a:lnTo>
                <a:cubicBezTo>
                  <a:pt x="8616" y="5716"/>
                  <a:pt x="8602" y="5730"/>
                  <a:pt x="8585" y="5730"/>
                </a:cubicBezTo>
                <a:cubicBezTo>
                  <a:pt x="8568" y="5731"/>
                  <a:pt x="8554" y="5718"/>
                  <a:pt x="8553" y="5701"/>
                </a:cubicBezTo>
                <a:lnTo>
                  <a:pt x="8481" y="4853"/>
                </a:lnTo>
                <a:lnTo>
                  <a:pt x="8544" y="4853"/>
                </a:lnTo>
                <a:lnTo>
                  <a:pt x="8472" y="5886"/>
                </a:lnTo>
                <a:lnTo>
                  <a:pt x="8400" y="6510"/>
                </a:lnTo>
                <a:cubicBezTo>
                  <a:pt x="8398" y="6527"/>
                  <a:pt x="8384" y="6539"/>
                  <a:pt x="8367" y="6538"/>
                </a:cubicBezTo>
                <a:cubicBezTo>
                  <a:pt x="8350" y="6538"/>
                  <a:pt x="8337" y="6524"/>
                  <a:pt x="8336" y="6508"/>
                </a:cubicBezTo>
                <a:lnTo>
                  <a:pt x="8272" y="4700"/>
                </a:lnTo>
                <a:lnTo>
                  <a:pt x="8336" y="4700"/>
                </a:lnTo>
                <a:lnTo>
                  <a:pt x="8264" y="6020"/>
                </a:lnTo>
                <a:lnTo>
                  <a:pt x="8192" y="7477"/>
                </a:lnTo>
                <a:lnTo>
                  <a:pt x="8128" y="8427"/>
                </a:lnTo>
                <a:lnTo>
                  <a:pt x="8056" y="11668"/>
                </a:lnTo>
                <a:lnTo>
                  <a:pt x="7984" y="12844"/>
                </a:lnTo>
                <a:cubicBezTo>
                  <a:pt x="7983" y="12860"/>
                  <a:pt x="7972" y="12872"/>
                  <a:pt x="7957" y="12874"/>
                </a:cubicBezTo>
                <a:cubicBezTo>
                  <a:pt x="7942" y="12876"/>
                  <a:pt x="7928" y="12868"/>
                  <a:pt x="7922" y="12853"/>
                </a:cubicBezTo>
                <a:lnTo>
                  <a:pt x="7858" y="12677"/>
                </a:lnTo>
                <a:cubicBezTo>
                  <a:pt x="7857" y="12674"/>
                  <a:pt x="7857" y="12671"/>
                  <a:pt x="7856" y="12667"/>
                </a:cubicBezTo>
                <a:lnTo>
                  <a:pt x="7784" y="10355"/>
                </a:lnTo>
                <a:lnTo>
                  <a:pt x="7712" y="3371"/>
                </a:lnTo>
                <a:lnTo>
                  <a:pt x="7769" y="3390"/>
                </a:lnTo>
                <a:lnTo>
                  <a:pt x="7705" y="3470"/>
                </a:lnTo>
                <a:lnTo>
                  <a:pt x="7712" y="3451"/>
                </a:lnTo>
                <a:lnTo>
                  <a:pt x="7640" y="8549"/>
                </a:lnTo>
                <a:lnTo>
                  <a:pt x="7568" y="9389"/>
                </a:lnTo>
                <a:cubicBezTo>
                  <a:pt x="7568" y="9392"/>
                  <a:pt x="7567" y="9396"/>
                  <a:pt x="7566" y="9399"/>
                </a:cubicBezTo>
                <a:lnTo>
                  <a:pt x="7494" y="9575"/>
                </a:lnTo>
                <a:cubicBezTo>
                  <a:pt x="7488" y="9589"/>
                  <a:pt x="7474" y="9597"/>
                  <a:pt x="7459" y="9594"/>
                </a:cubicBezTo>
                <a:cubicBezTo>
                  <a:pt x="7444" y="9591"/>
                  <a:pt x="7433" y="9579"/>
                  <a:pt x="7432" y="9564"/>
                </a:cubicBezTo>
                <a:lnTo>
                  <a:pt x="7368" y="7684"/>
                </a:lnTo>
                <a:lnTo>
                  <a:pt x="7432" y="7683"/>
                </a:lnTo>
                <a:lnTo>
                  <a:pt x="7360" y="11134"/>
                </a:lnTo>
                <a:lnTo>
                  <a:pt x="7288" y="11701"/>
                </a:lnTo>
                <a:lnTo>
                  <a:pt x="7224" y="12598"/>
                </a:lnTo>
                <a:lnTo>
                  <a:pt x="7152" y="13206"/>
                </a:lnTo>
                <a:cubicBezTo>
                  <a:pt x="7150" y="13223"/>
                  <a:pt x="7136" y="13235"/>
                  <a:pt x="7120" y="13234"/>
                </a:cubicBezTo>
                <a:cubicBezTo>
                  <a:pt x="7103" y="13234"/>
                  <a:pt x="7090" y="13221"/>
                  <a:pt x="7089" y="13205"/>
                </a:cubicBezTo>
                <a:lnTo>
                  <a:pt x="7017" y="12294"/>
                </a:lnTo>
                <a:lnTo>
                  <a:pt x="6953" y="11670"/>
                </a:lnTo>
                <a:lnTo>
                  <a:pt x="7015" y="11675"/>
                </a:lnTo>
                <a:lnTo>
                  <a:pt x="6943" y="11931"/>
                </a:lnTo>
                <a:cubicBezTo>
                  <a:pt x="6939" y="11945"/>
                  <a:pt x="6927" y="11954"/>
                  <a:pt x="6913" y="11954"/>
                </a:cubicBezTo>
                <a:cubicBezTo>
                  <a:pt x="6899" y="11955"/>
                  <a:pt x="6887" y="11946"/>
                  <a:pt x="6882" y="11933"/>
                </a:cubicBezTo>
                <a:lnTo>
                  <a:pt x="6810" y="11717"/>
                </a:lnTo>
                <a:lnTo>
                  <a:pt x="6872" y="11713"/>
                </a:lnTo>
                <a:lnTo>
                  <a:pt x="6808" y="12009"/>
                </a:lnTo>
                <a:cubicBezTo>
                  <a:pt x="6804" y="12025"/>
                  <a:pt x="6790" y="12035"/>
                  <a:pt x="6774" y="12034"/>
                </a:cubicBezTo>
                <a:cubicBezTo>
                  <a:pt x="6759" y="12033"/>
                  <a:pt x="6746" y="12021"/>
                  <a:pt x="6745" y="12005"/>
                </a:cubicBezTo>
                <a:lnTo>
                  <a:pt x="6673" y="11189"/>
                </a:lnTo>
                <a:lnTo>
                  <a:pt x="6736" y="11189"/>
                </a:lnTo>
                <a:lnTo>
                  <a:pt x="6664" y="12149"/>
                </a:lnTo>
                <a:cubicBezTo>
                  <a:pt x="6664" y="12153"/>
                  <a:pt x="6663" y="12157"/>
                  <a:pt x="6661" y="12161"/>
                </a:cubicBezTo>
                <a:lnTo>
                  <a:pt x="6597" y="12289"/>
                </a:lnTo>
                <a:lnTo>
                  <a:pt x="6600" y="12276"/>
                </a:lnTo>
                <a:lnTo>
                  <a:pt x="6528" y="13660"/>
                </a:lnTo>
                <a:cubicBezTo>
                  <a:pt x="6528" y="13662"/>
                  <a:pt x="6528" y="13663"/>
                  <a:pt x="6528" y="13665"/>
                </a:cubicBezTo>
                <a:lnTo>
                  <a:pt x="6456" y="14017"/>
                </a:lnTo>
                <a:cubicBezTo>
                  <a:pt x="6454" y="14026"/>
                  <a:pt x="6448" y="14034"/>
                  <a:pt x="6439" y="14039"/>
                </a:cubicBezTo>
                <a:cubicBezTo>
                  <a:pt x="6430" y="14043"/>
                  <a:pt x="6420" y="14044"/>
                  <a:pt x="6411" y="14040"/>
                </a:cubicBezTo>
                <a:lnTo>
                  <a:pt x="6339" y="14008"/>
                </a:lnTo>
                <a:cubicBezTo>
                  <a:pt x="6334" y="14005"/>
                  <a:pt x="6330" y="14002"/>
                  <a:pt x="6327" y="13997"/>
                </a:cubicBezTo>
                <a:lnTo>
                  <a:pt x="6263" y="13909"/>
                </a:lnTo>
                <a:lnTo>
                  <a:pt x="6320" y="13894"/>
                </a:lnTo>
                <a:lnTo>
                  <a:pt x="6248" y="14503"/>
                </a:lnTo>
                <a:lnTo>
                  <a:pt x="6176" y="15033"/>
                </a:lnTo>
                <a:lnTo>
                  <a:pt x="6111" y="15348"/>
                </a:lnTo>
                <a:lnTo>
                  <a:pt x="6038" y="15576"/>
                </a:lnTo>
                <a:lnTo>
                  <a:pt x="5966" y="15736"/>
                </a:lnTo>
                <a:lnTo>
                  <a:pt x="5968" y="15728"/>
                </a:lnTo>
                <a:lnTo>
                  <a:pt x="5904" y="16130"/>
                </a:lnTo>
                <a:lnTo>
                  <a:pt x="5832" y="16426"/>
                </a:lnTo>
                <a:cubicBezTo>
                  <a:pt x="5828" y="16440"/>
                  <a:pt x="5817" y="16449"/>
                  <a:pt x="5803" y="16450"/>
                </a:cubicBezTo>
                <a:cubicBezTo>
                  <a:pt x="5789" y="16451"/>
                  <a:pt x="5776" y="16443"/>
                  <a:pt x="5771" y="16431"/>
                </a:cubicBezTo>
                <a:lnTo>
                  <a:pt x="5699" y="16255"/>
                </a:lnTo>
                <a:lnTo>
                  <a:pt x="5760" y="16246"/>
                </a:lnTo>
                <a:lnTo>
                  <a:pt x="5696" y="16880"/>
                </a:lnTo>
                <a:lnTo>
                  <a:pt x="5624" y="17320"/>
                </a:lnTo>
                <a:cubicBezTo>
                  <a:pt x="5623" y="17325"/>
                  <a:pt x="5621" y="17330"/>
                  <a:pt x="5617" y="17335"/>
                </a:cubicBezTo>
                <a:lnTo>
                  <a:pt x="5545" y="17423"/>
                </a:lnTo>
                <a:lnTo>
                  <a:pt x="5552" y="17405"/>
                </a:lnTo>
                <a:lnTo>
                  <a:pt x="5488" y="18205"/>
                </a:lnTo>
                <a:cubicBezTo>
                  <a:pt x="5487" y="18221"/>
                  <a:pt x="5475" y="18233"/>
                  <a:pt x="5459" y="18234"/>
                </a:cubicBezTo>
                <a:cubicBezTo>
                  <a:pt x="5444" y="18236"/>
                  <a:pt x="5430" y="18226"/>
                  <a:pt x="5426" y="18211"/>
                </a:cubicBezTo>
                <a:lnTo>
                  <a:pt x="5354" y="17947"/>
                </a:lnTo>
                <a:lnTo>
                  <a:pt x="5413" y="17953"/>
                </a:lnTo>
                <a:lnTo>
                  <a:pt x="5339" y="18093"/>
                </a:lnTo>
                <a:lnTo>
                  <a:pt x="5267" y="18197"/>
                </a:lnTo>
                <a:cubicBezTo>
                  <a:pt x="5260" y="18207"/>
                  <a:pt x="5248" y="18212"/>
                  <a:pt x="5236" y="18210"/>
                </a:cubicBezTo>
                <a:cubicBezTo>
                  <a:pt x="5224" y="18209"/>
                  <a:pt x="5214" y="18200"/>
                  <a:pt x="5210" y="18189"/>
                </a:cubicBezTo>
                <a:lnTo>
                  <a:pt x="5148" y="18009"/>
                </a:lnTo>
                <a:lnTo>
                  <a:pt x="5076" y="17865"/>
                </a:lnTo>
                <a:lnTo>
                  <a:pt x="5136" y="17852"/>
                </a:lnTo>
                <a:lnTo>
                  <a:pt x="5064" y="19356"/>
                </a:lnTo>
                <a:cubicBezTo>
                  <a:pt x="5064" y="19366"/>
                  <a:pt x="5059" y="19374"/>
                  <a:pt x="5052" y="19380"/>
                </a:cubicBezTo>
                <a:cubicBezTo>
                  <a:pt x="5044" y="19386"/>
                  <a:pt x="5034" y="19388"/>
                  <a:pt x="5025" y="19386"/>
                </a:cubicBezTo>
                <a:lnTo>
                  <a:pt x="4961" y="19370"/>
                </a:lnTo>
                <a:cubicBezTo>
                  <a:pt x="4947" y="19366"/>
                  <a:pt x="4937" y="19354"/>
                  <a:pt x="4937" y="19340"/>
                </a:cubicBezTo>
                <a:lnTo>
                  <a:pt x="4865" y="18183"/>
                </a:lnTo>
                <a:lnTo>
                  <a:pt x="4793" y="17704"/>
                </a:lnTo>
                <a:lnTo>
                  <a:pt x="4729" y="17352"/>
                </a:lnTo>
                <a:lnTo>
                  <a:pt x="4657" y="16928"/>
                </a:lnTo>
                <a:lnTo>
                  <a:pt x="4585" y="16534"/>
                </a:lnTo>
                <a:lnTo>
                  <a:pt x="4521" y="15942"/>
                </a:lnTo>
                <a:lnTo>
                  <a:pt x="4584" y="15940"/>
                </a:lnTo>
                <a:lnTo>
                  <a:pt x="4512" y="17092"/>
                </a:lnTo>
                <a:cubicBezTo>
                  <a:pt x="4512" y="17106"/>
                  <a:pt x="4502" y="17117"/>
                  <a:pt x="4490" y="17121"/>
                </a:cubicBezTo>
                <a:cubicBezTo>
                  <a:pt x="4477" y="17125"/>
                  <a:pt x="4463" y="17120"/>
                  <a:pt x="4455" y="17110"/>
                </a:cubicBezTo>
                <a:lnTo>
                  <a:pt x="4383" y="17014"/>
                </a:lnTo>
                <a:cubicBezTo>
                  <a:pt x="4381" y="17011"/>
                  <a:pt x="4379" y="17008"/>
                  <a:pt x="4378" y="17005"/>
                </a:cubicBezTo>
                <a:lnTo>
                  <a:pt x="4306" y="16805"/>
                </a:lnTo>
                <a:lnTo>
                  <a:pt x="4368" y="16798"/>
                </a:lnTo>
                <a:lnTo>
                  <a:pt x="4304" y="17422"/>
                </a:lnTo>
                <a:cubicBezTo>
                  <a:pt x="4303" y="17438"/>
                  <a:pt x="4289" y="17450"/>
                  <a:pt x="4273" y="17450"/>
                </a:cubicBezTo>
                <a:cubicBezTo>
                  <a:pt x="4257" y="17451"/>
                  <a:pt x="4243" y="17439"/>
                  <a:pt x="4241" y="17423"/>
                </a:cubicBezTo>
                <a:lnTo>
                  <a:pt x="4169" y="16885"/>
                </a:lnTo>
                <a:lnTo>
                  <a:pt x="4097" y="16053"/>
                </a:lnTo>
                <a:lnTo>
                  <a:pt x="4160" y="16056"/>
                </a:lnTo>
                <a:lnTo>
                  <a:pt x="4096" y="16456"/>
                </a:lnTo>
                <a:cubicBezTo>
                  <a:pt x="4093" y="16472"/>
                  <a:pt x="4079" y="16483"/>
                  <a:pt x="4063" y="16482"/>
                </a:cubicBezTo>
                <a:cubicBezTo>
                  <a:pt x="4046" y="16481"/>
                  <a:pt x="4033" y="16468"/>
                  <a:pt x="4032" y="16452"/>
                </a:cubicBezTo>
                <a:lnTo>
                  <a:pt x="3960" y="14556"/>
                </a:lnTo>
                <a:lnTo>
                  <a:pt x="4024" y="14559"/>
                </a:lnTo>
                <a:lnTo>
                  <a:pt x="3952" y="15055"/>
                </a:lnTo>
                <a:cubicBezTo>
                  <a:pt x="3952" y="15057"/>
                  <a:pt x="3951" y="15059"/>
                  <a:pt x="3951" y="15060"/>
                </a:cubicBezTo>
                <a:lnTo>
                  <a:pt x="3887" y="15260"/>
                </a:lnTo>
                <a:lnTo>
                  <a:pt x="3888" y="15253"/>
                </a:lnTo>
                <a:lnTo>
                  <a:pt x="3816" y="16062"/>
                </a:lnTo>
                <a:lnTo>
                  <a:pt x="3744" y="16718"/>
                </a:lnTo>
                <a:cubicBezTo>
                  <a:pt x="3742" y="16735"/>
                  <a:pt x="3728" y="16747"/>
                  <a:pt x="3712" y="16746"/>
                </a:cubicBezTo>
                <a:cubicBezTo>
                  <a:pt x="3695" y="16746"/>
                  <a:pt x="3681" y="16733"/>
                  <a:pt x="3681" y="16716"/>
                </a:cubicBezTo>
                <a:lnTo>
                  <a:pt x="3617" y="15548"/>
                </a:lnTo>
                <a:lnTo>
                  <a:pt x="3680" y="15548"/>
                </a:lnTo>
                <a:lnTo>
                  <a:pt x="3608" y="16765"/>
                </a:lnTo>
                <a:lnTo>
                  <a:pt x="3536" y="17653"/>
                </a:lnTo>
                <a:cubicBezTo>
                  <a:pt x="3535" y="17670"/>
                  <a:pt x="3521" y="17682"/>
                  <a:pt x="3505" y="17682"/>
                </a:cubicBezTo>
                <a:cubicBezTo>
                  <a:pt x="3488" y="17683"/>
                  <a:pt x="3474" y="17670"/>
                  <a:pt x="3473" y="17653"/>
                </a:cubicBezTo>
                <a:lnTo>
                  <a:pt x="3409" y="16925"/>
                </a:lnTo>
                <a:lnTo>
                  <a:pt x="3337" y="16031"/>
                </a:lnTo>
                <a:lnTo>
                  <a:pt x="3265" y="15574"/>
                </a:lnTo>
                <a:lnTo>
                  <a:pt x="3193" y="14888"/>
                </a:lnTo>
                <a:lnTo>
                  <a:pt x="3129" y="14516"/>
                </a:lnTo>
                <a:lnTo>
                  <a:pt x="3057" y="12988"/>
                </a:lnTo>
                <a:lnTo>
                  <a:pt x="3120" y="12991"/>
                </a:lnTo>
                <a:lnTo>
                  <a:pt x="3048" y="13487"/>
                </a:lnTo>
                <a:lnTo>
                  <a:pt x="2984" y="13904"/>
                </a:lnTo>
                <a:lnTo>
                  <a:pt x="2912" y="14328"/>
                </a:lnTo>
                <a:cubicBezTo>
                  <a:pt x="2909" y="14343"/>
                  <a:pt x="2896" y="14355"/>
                  <a:pt x="2880" y="14354"/>
                </a:cubicBezTo>
                <a:cubicBezTo>
                  <a:pt x="2865" y="14354"/>
                  <a:pt x="2851" y="14343"/>
                  <a:pt x="2849" y="14328"/>
                </a:cubicBezTo>
                <a:lnTo>
                  <a:pt x="2777" y="13880"/>
                </a:lnTo>
                <a:lnTo>
                  <a:pt x="2840" y="13876"/>
                </a:lnTo>
                <a:lnTo>
                  <a:pt x="2776" y="14964"/>
                </a:lnTo>
                <a:lnTo>
                  <a:pt x="2704" y="16660"/>
                </a:lnTo>
                <a:cubicBezTo>
                  <a:pt x="2704" y="16664"/>
                  <a:pt x="2703" y="16669"/>
                  <a:pt x="2701" y="16673"/>
                </a:cubicBezTo>
                <a:lnTo>
                  <a:pt x="2629" y="16817"/>
                </a:lnTo>
                <a:cubicBezTo>
                  <a:pt x="2624" y="16827"/>
                  <a:pt x="2614" y="16834"/>
                  <a:pt x="2602" y="16834"/>
                </a:cubicBezTo>
                <a:cubicBezTo>
                  <a:pt x="2591" y="16835"/>
                  <a:pt x="2580" y="16830"/>
                  <a:pt x="2574" y="16820"/>
                </a:cubicBezTo>
                <a:lnTo>
                  <a:pt x="2510" y="16724"/>
                </a:lnTo>
                <a:lnTo>
                  <a:pt x="2519" y="16733"/>
                </a:lnTo>
                <a:lnTo>
                  <a:pt x="2447" y="16685"/>
                </a:lnTo>
                <a:lnTo>
                  <a:pt x="2491" y="16676"/>
                </a:lnTo>
                <a:lnTo>
                  <a:pt x="2419" y="16788"/>
                </a:lnTo>
                <a:cubicBezTo>
                  <a:pt x="2413" y="16798"/>
                  <a:pt x="2401" y="16804"/>
                  <a:pt x="2388" y="16802"/>
                </a:cubicBezTo>
                <a:cubicBezTo>
                  <a:pt x="2376" y="16801"/>
                  <a:pt x="2366" y="16792"/>
                  <a:pt x="2362" y="16781"/>
                </a:cubicBezTo>
                <a:lnTo>
                  <a:pt x="2290" y="16565"/>
                </a:lnTo>
                <a:cubicBezTo>
                  <a:pt x="2289" y="16562"/>
                  <a:pt x="2289" y="16559"/>
                  <a:pt x="2289" y="16556"/>
                </a:cubicBezTo>
                <a:lnTo>
                  <a:pt x="2225" y="15165"/>
                </a:lnTo>
                <a:lnTo>
                  <a:pt x="2153" y="14341"/>
                </a:lnTo>
                <a:lnTo>
                  <a:pt x="2216" y="14340"/>
                </a:lnTo>
                <a:lnTo>
                  <a:pt x="2144" y="16134"/>
                </a:lnTo>
                <a:lnTo>
                  <a:pt x="2080" y="16646"/>
                </a:lnTo>
                <a:cubicBezTo>
                  <a:pt x="2080" y="16648"/>
                  <a:pt x="2080" y="16650"/>
                  <a:pt x="2079" y="16652"/>
                </a:cubicBezTo>
                <a:lnTo>
                  <a:pt x="2007" y="16876"/>
                </a:lnTo>
                <a:cubicBezTo>
                  <a:pt x="2003" y="16890"/>
                  <a:pt x="1990" y="16899"/>
                  <a:pt x="1975" y="16898"/>
                </a:cubicBezTo>
                <a:cubicBezTo>
                  <a:pt x="1961" y="16898"/>
                  <a:pt x="1949" y="16888"/>
                  <a:pt x="1945" y="16874"/>
                </a:cubicBezTo>
                <a:lnTo>
                  <a:pt x="1873" y="16562"/>
                </a:lnTo>
                <a:lnTo>
                  <a:pt x="1936" y="16558"/>
                </a:lnTo>
                <a:lnTo>
                  <a:pt x="1872" y="17062"/>
                </a:lnTo>
                <a:lnTo>
                  <a:pt x="1800" y="17654"/>
                </a:lnTo>
                <a:lnTo>
                  <a:pt x="1728" y="18319"/>
                </a:lnTo>
                <a:lnTo>
                  <a:pt x="1664" y="18735"/>
                </a:lnTo>
                <a:cubicBezTo>
                  <a:pt x="1662" y="18750"/>
                  <a:pt x="1649" y="18762"/>
                  <a:pt x="1634" y="18762"/>
                </a:cubicBezTo>
                <a:cubicBezTo>
                  <a:pt x="1619" y="18763"/>
                  <a:pt x="1605" y="18753"/>
                  <a:pt x="1602" y="18739"/>
                </a:cubicBezTo>
                <a:lnTo>
                  <a:pt x="1530" y="18467"/>
                </a:lnTo>
                <a:lnTo>
                  <a:pt x="1576" y="18486"/>
                </a:lnTo>
                <a:lnTo>
                  <a:pt x="1504" y="18526"/>
                </a:lnTo>
                <a:lnTo>
                  <a:pt x="1519" y="18509"/>
                </a:lnTo>
                <a:lnTo>
                  <a:pt x="1455" y="18693"/>
                </a:lnTo>
                <a:lnTo>
                  <a:pt x="1456" y="18686"/>
                </a:lnTo>
                <a:lnTo>
                  <a:pt x="1384" y="19286"/>
                </a:lnTo>
                <a:cubicBezTo>
                  <a:pt x="1382" y="19301"/>
                  <a:pt x="1371" y="19313"/>
                  <a:pt x="1356" y="19314"/>
                </a:cubicBezTo>
                <a:cubicBezTo>
                  <a:pt x="1341" y="19316"/>
                  <a:pt x="1327" y="19307"/>
                  <a:pt x="1322" y="19293"/>
                </a:cubicBezTo>
                <a:lnTo>
                  <a:pt x="1250" y="19085"/>
                </a:lnTo>
                <a:lnTo>
                  <a:pt x="1312" y="19077"/>
                </a:lnTo>
                <a:lnTo>
                  <a:pt x="1240" y="19909"/>
                </a:lnTo>
                <a:cubicBezTo>
                  <a:pt x="1239" y="19925"/>
                  <a:pt x="1227" y="19937"/>
                  <a:pt x="1212" y="19938"/>
                </a:cubicBezTo>
                <a:cubicBezTo>
                  <a:pt x="1196" y="19940"/>
                  <a:pt x="1182" y="19930"/>
                  <a:pt x="1178" y="19916"/>
                </a:cubicBezTo>
                <a:lnTo>
                  <a:pt x="1114" y="19700"/>
                </a:lnTo>
                <a:cubicBezTo>
                  <a:pt x="1113" y="19698"/>
                  <a:pt x="1113" y="19696"/>
                  <a:pt x="1113" y="19694"/>
                </a:cubicBezTo>
                <a:lnTo>
                  <a:pt x="1041" y="18966"/>
                </a:lnTo>
                <a:lnTo>
                  <a:pt x="1104" y="18964"/>
                </a:lnTo>
                <a:lnTo>
                  <a:pt x="1032" y="20308"/>
                </a:lnTo>
                <a:cubicBezTo>
                  <a:pt x="1032" y="20323"/>
                  <a:pt x="1021" y="20335"/>
                  <a:pt x="1007" y="20338"/>
                </a:cubicBezTo>
                <a:cubicBezTo>
                  <a:pt x="992" y="20341"/>
                  <a:pt x="978" y="20333"/>
                  <a:pt x="972" y="20320"/>
                </a:cubicBezTo>
                <a:lnTo>
                  <a:pt x="908" y="20184"/>
                </a:lnTo>
                <a:lnTo>
                  <a:pt x="967" y="20180"/>
                </a:lnTo>
                <a:lnTo>
                  <a:pt x="895" y="20420"/>
                </a:lnTo>
                <a:cubicBezTo>
                  <a:pt x="891" y="20434"/>
                  <a:pt x="877" y="20444"/>
                  <a:pt x="862" y="20442"/>
                </a:cubicBezTo>
                <a:cubicBezTo>
                  <a:pt x="847" y="20441"/>
                  <a:pt x="835" y="20430"/>
                  <a:pt x="833" y="20415"/>
                </a:cubicBezTo>
                <a:lnTo>
                  <a:pt x="761" y="19911"/>
                </a:lnTo>
                <a:lnTo>
                  <a:pt x="822" y="19919"/>
                </a:lnTo>
                <a:lnTo>
                  <a:pt x="758" y="20063"/>
                </a:lnTo>
                <a:cubicBezTo>
                  <a:pt x="752" y="20077"/>
                  <a:pt x="737" y="20085"/>
                  <a:pt x="723" y="20082"/>
                </a:cubicBezTo>
                <a:cubicBezTo>
                  <a:pt x="709" y="20079"/>
                  <a:pt x="698" y="20067"/>
                  <a:pt x="697" y="20053"/>
                </a:cubicBezTo>
                <a:lnTo>
                  <a:pt x="625" y="19077"/>
                </a:lnTo>
                <a:lnTo>
                  <a:pt x="641" y="19102"/>
                </a:lnTo>
                <a:lnTo>
                  <a:pt x="569" y="19062"/>
                </a:lnTo>
                <a:cubicBezTo>
                  <a:pt x="559" y="19057"/>
                  <a:pt x="553" y="19047"/>
                  <a:pt x="552" y="19036"/>
                </a:cubicBezTo>
                <a:lnTo>
                  <a:pt x="488" y="17260"/>
                </a:lnTo>
                <a:lnTo>
                  <a:pt x="533" y="17288"/>
                </a:lnTo>
                <a:lnTo>
                  <a:pt x="461" y="17320"/>
                </a:lnTo>
                <a:lnTo>
                  <a:pt x="480" y="17292"/>
                </a:lnTo>
                <a:lnTo>
                  <a:pt x="408" y="19108"/>
                </a:lnTo>
                <a:cubicBezTo>
                  <a:pt x="408" y="19110"/>
                  <a:pt x="408" y="19112"/>
                  <a:pt x="408" y="19114"/>
                </a:cubicBezTo>
                <a:lnTo>
                  <a:pt x="336" y="19410"/>
                </a:lnTo>
                <a:lnTo>
                  <a:pt x="336" y="19403"/>
                </a:lnTo>
                <a:lnTo>
                  <a:pt x="272" y="21459"/>
                </a:lnTo>
                <a:cubicBezTo>
                  <a:pt x="272" y="21474"/>
                  <a:pt x="262" y="21486"/>
                  <a:pt x="248" y="21490"/>
                </a:cubicBezTo>
                <a:cubicBezTo>
                  <a:pt x="234" y="21493"/>
                  <a:pt x="219" y="21486"/>
                  <a:pt x="212" y="21473"/>
                </a:cubicBezTo>
                <a:lnTo>
                  <a:pt x="140" y="21337"/>
                </a:lnTo>
                <a:cubicBezTo>
                  <a:pt x="138" y="21334"/>
                  <a:pt x="137" y="21329"/>
                  <a:pt x="137" y="21325"/>
                </a:cubicBezTo>
                <a:lnTo>
                  <a:pt x="65" y="20444"/>
                </a:lnTo>
                <a:lnTo>
                  <a:pt x="1" y="19108"/>
                </a:lnTo>
                <a:cubicBezTo>
                  <a:pt x="0" y="19090"/>
                  <a:pt x="13" y="19075"/>
                  <a:pt x="31" y="19075"/>
                </a:cubicBezTo>
                <a:cubicBezTo>
                  <a:pt x="49" y="19074"/>
                  <a:pt x="64" y="19087"/>
                  <a:pt x="64" y="19105"/>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8" name="Freeform 13"/>
          <p:cNvSpPr>
            <a:spLocks/>
          </p:cNvSpPr>
          <p:nvPr/>
        </p:nvSpPr>
        <p:spPr bwMode="auto">
          <a:xfrm>
            <a:off x="2892426" y="2065338"/>
            <a:ext cx="1666875" cy="1828800"/>
          </a:xfrm>
          <a:custGeom>
            <a:avLst/>
            <a:gdLst>
              <a:gd name="T0" fmla="*/ 204 w 6981"/>
              <a:gd name="T1" fmla="*/ 2271 h 7672"/>
              <a:gd name="T2" fmla="*/ 417 w 6981"/>
              <a:gd name="T3" fmla="*/ 962 h 7672"/>
              <a:gd name="T4" fmla="*/ 625 w 6981"/>
              <a:gd name="T5" fmla="*/ 203 h 7672"/>
              <a:gd name="T6" fmla="*/ 888 w 6981"/>
              <a:gd name="T7" fmla="*/ 1189 h 7672"/>
              <a:gd name="T8" fmla="*/ 1077 w 6981"/>
              <a:gd name="T9" fmla="*/ 1022 h 7672"/>
              <a:gd name="T10" fmla="*/ 1316 w 6981"/>
              <a:gd name="T11" fmla="*/ 1542 h 7672"/>
              <a:gd name="T12" fmla="*/ 1553 w 6981"/>
              <a:gd name="T13" fmla="*/ 2583 h 7672"/>
              <a:gd name="T14" fmla="*/ 1805 w 6981"/>
              <a:gd name="T15" fmla="*/ 4419 h 7672"/>
              <a:gd name="T16" fmla="*/ 2116 w 6981"/>
              <a:gd name="T17" fmla="*/ 4982 h 7672"/>
              <a:gd name="T18" fmla="*/ 2349 w 6981"/>
              <a:gd name="T19" fmla="*/ 5197 h 7672"/>
              <a:gd name="T20" fmla="*/ 2532 w 6981"/>
              <a:gd name="T21" fmla="*/ 5318 h 7672"/>
              <a:gd name="T22" fmla="*/ 2676 w 6981"/>
              <a:gd name="T23" fmla="*/ 5116 h 7672"/>
              <a:gd name="T24" fmla="*/ 2953 w 6981"/>
              <a:gd name="T25" fmla="*/ 2847 h 7672"/>
              <a:gd name="T26" fmla="*/ 3228 w 6981"/>
              <a:gd name="T27" fmla="*/ 2857 h 7672"/>
              <a:gd name="T28" fmla="*/ 3400 w 6981"/>
              <a:gd name="T29" fmla="*/ 3513 h 7672"/>
              <a:gd name="T30" fmla="*/ 3715 w 6981"/>
              <a:gd name="T31" fmla="*/ 3246 h 7672"/>
              <a:gd name="T32" fmla="*/ 3935 w 6981"/>
              <a:gd name="T33" fmla="*/ 3444 h 7672"/>
              <a:gd name="T34" fmla="*/ 4168 w 6981"/>
              <a:gd name="T35" fmla="*/ 3643 h 7672"/>
              <a:gd name="T36" fmla="*/ 4340 w 6981"/>
              <a:gd name="T37" fmla="*/ 3678 h 7672"/>
              <a:gd name="T38" fmla="*/ 4572 w 6981"/>
              <a:gd name="T39" fmla="*/ 3805 h 7672"/>
              <a:gd name="T40" fmla="*/ 4761 w 6981"/>
              <a:gd name="T41" fmla="*/ 4615 h 7672"/>
              <a:gd name="T42" fmla="*/ 5005 w 6981"/>
              <a:gd name="T43" fmla="*/ 3592 h 7672"/>
              <a:gd name="T44" fmla="*/ 5241 w 6981"/>
              <a:gd name="T45" fmla="*/ 2890 h 7672"/>
              <a:gd name="T46" fmla="*/ 5452 w 6981"/>
              <a:gd name="T47" fmla="*/ 3213 h 7672"/>
              <a:gd name="T48" fmla="*/ 5715 w 6981"/>
              <a:gd name="T49" fmla="*/ 4849 h 7672"/>
              <a:gd name="T50" fmla="*/ 5940 w 6981"/>
              <a:gd name="T51" fmla="*/ 6575 h 7672"/>
              <a:gd name="T52" fmla="*/ 6112 w 6981"/>
              <a:gd name="T53" fmla="*/ 5463 h 7672"/>
              <a:gd name="T54" fmla="*/ 6346 w 6981"/>
              <a:gd name="T55" fmla="*/ 7301 h 7672"/>
              <a:gd name="T56" fmla="*/ 6511 w 6981"/>
              <a:gd name="T57" fmla="*/ 7441 h 7672"/>
              <a:gd name="T58" fmla="*/ 6704 w 6981"/>
              <a:gd name="T59" fmla="*/ 7083 h 7672"/>
              <a:gd name="T60" fmla="*/ 6910 w 6981"/>
              <a:gd name="T61" fmla="*/ 7353 h 7672"/>
              <a:gd name="T62" fmla="*/ 6862 w 6981"/>
              <a:gd name="T63" fmla="*/ 7204 h 7672"/>
              <a:gd name="T64" fmla="*/ 6668 w 6981"/>
              <a:gd name="T65" fmla="*/ 7202 h 7672"/>
              <a:gd name="T66" fmla="*/ 6429 w 6981"/>
              <a:gd name="T67" fmla="*/ 7288 h 7672"/>
              <a:gd name="T68" fmla="*/ 6257 w 6981"/>
              <a:gd name="T69" fmla="*/ 6930 h 7672"/>
              <a:gd name="T70" fmla="*/ 6067 w 6981"/>
              <a:gd name="T71" fmla="*/ 6092 h 7672"/>
              <a:gd name="T72" fmla="*/ 5837 w 6981"/>
              <a:gd name="T73" fmla="*/ 5480 h 7672"/>
              <a:gd name="T74" fmla="*/ 5665 w 6981"/>
              <a:gd name="T75" fmla="*/ 4979 h 7672"/>
              <a:gd name="T76" fmla="*/ 5354 w 6981"/>
              <a:gd name="T77" fmla="*/ 3012 h 7672"/>
              <a:gd name="T78" fmla="*/ 5208 w 6981"/>
              <a:gd name="T79" fmla="*/ 2818 h 7672"/>
              <a:gd name="T80" fmla="*/ 4932 w 6981"/>
              <a:gd name="T81" fmla="*/ 3886 h 7672"/>
              <a:gd name="T82" fmla="*/ 4706 w 6981"/>
              <a:gd name="T83" fmla="*/ 4648 h 7672"/>
              <a:gd name="T84" fmla="*/ 4488 w 6981"/>
              <a:gd name="T85" fmla="*/ 3791 h 7672"/>
              <a:gd name="T86" fmla="*/ 4273 w 6981"/>
              <a:gd name="T87" fmla="*/ 3573 h 7672"/>
              <a:gd name="T88" fmla="*/ 4101 w 6981"/>
              <a:gd name="T89" fmla="*/ 3306 h 7672"/>
              <a:gd name="T90" fmla="*/ 3888 w 6981"/>
              <a:gd name="T91" fmla="*/ 3755 h 7672"/>
              <a:gd name="T92" fmla="*/ 3680 w 6981"/>
              <a:gd name="T93" fmla="*/ 3180 h 7672"/>
              <a:gd name="T94" fmla="*/ 3360 w 6981"/>
              <a:gd name="T95" fmla="*/ 3547 h 7672"/>
              <a:gd name="T96" fmla="*/ 3152 w 6981"/>
              <a:gd name="T97" fmla="*/ 2703 h 7672"/>
              <a:gd name="T98" fmla="*/ 2900 w 6981"/>
              <a:gd name="T99" fmla="*/ 3396 h 7672"/>
              <a:gd name="T100" fmla="*/ 2666 w 6981"/>
              <a:gd name="T101" fmla="*/ 4997 h 7672"/>
              <a:gd name="T102" fmla="*/ 2463 w 6981"/>
              <a:gd name="T103" fmla="*/ 5163 h 7672"/>
              <a:gd name="T104" fmla="*/ 2293 w 6981"/>
              <a:gd name="T105" fmla="*/ 5251 h 7672"/>
              <a:gd name="T106" fmla="*/ 1981 w 6981"/>
              <a:gd name="T107" fmla="*/ 4115 h 7672"/>
              <a:gd name="T108" fmla="*/ 1737 w 6981"/>
              <a:gd name="T109" fmla="*/ 3603 h 7672"/>
              <a:gd name="T110" fmla="*/ 1516 w 6981"/>
              <a:gd name="T111" fmla="*/ 2459 h 7672"/>
              <a:gd name="T112" fmla="*/ 1248 w 6981"/>
              <a:gd name="T113" fmla="*/ 1655 h 7672"/>
              <a:gd name="T114" fmla="*/ 1004 w 6981"/>
              <a:gd name="T115" fmla="*/ 1686 h 7672"/>
              <a:gd name="T116" fmla="*/ 813 w 6981"/>
              <a:gd name="T117" fmla="*/ 1992 h 7672"/>
              <a:gd name="T118" fmla="*/ 588 w 6981"/>
              <a:gd name="T119" fmla="*/ 571 h 7672"/>
              <a:gd name="T120" fmla="*/ 313 w 6981"/>
              <a:gd name="T121" fmla="*/ 1387 h 7672"/>
              <a:gd name="T122" fmla="*/ 129 w 6981"/>
              <a:gd name="T123" fmla="*/ 1786 h 7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81" h="7672">
                <a:moveTo>
                  <a:pt x="0" y="1680"/>
                </a:moveTo>
                <a:lnTo>
                  <a:pt x="32" y="1048"/>
                </a:lnTo>
                <a:cubicBezTo>
                  <a:pt x="33" y="1039"/>
                  <a:pt x="40" y="1032"/>
                  <a:pt x="48" y="1032"/>
                </a:cubicBezTo>
                <a:cubicBezTo>
                  <a:pt x="57" y="1032"/>
                  <a:pt x="64" y="1039"/>
                  <a:pt x="64" y="1048"/>
                </a:cubicBezTo>
                <a:lnTo>
                  <a:pt x="100" y="1796"/>
                </a:lnTo>
                <a:lnTo>
                  <a:pt x="76" y="1783"/>
                </a:lnTo>
                <a:lnTo>
                  <a:pt x="112" y="1759"/>
                </a:lnTo>
                <a:cubicBezTo>
                  <a:pt x="113" y="1758"/>
                  <a:pt x="115" y="1757"/>
                  <a:pt x="117" y="1757"/>
                </a:cubicBezTo>
                <a:lnTo>
                  <a:pt x="149" y="1749"/>
                </a:lnTo>
                <a:cubicBezTo>
                  <a:pt x="153" y="1748"/>
                  <a:pt x="158" y="1749"/>
                  <a:pt x="162" y="1752"/>
                </a:cubicBezTo>
                <a:cubicBezTo>
                  <a:pt x="166" y="1754"/>
                  <a:pt x="168" y="1759"/>
                  <a:pt x="168" y="1763"/>
                </a:cubicBezTo>
                <a:lnTo>
                  <a:pt x="204" y="2271"/>
                </a:lnTo>
                <a:lnTo>
                  <a:pt x="204" y="2267"/>
                </a:lnTo>
                <a:lnTo>
                  <a:pt x="240" y="2371"/>
                </a:lnTo>
                <a:lnTo>
                  <a:pt x="209" y="2374"/>
                </a:lnTo>
                <a:lnTo>
                  <a:pt x="241" y="2122"/>
                </a:lnTo>
                <a:lnTo>
                  <a:pt x="277" y="1842"/>
                </a:lnTo>
                <a:lnTo>
                  <a:pt x="313" y="1383"/>
                </a:lnTo>
                <a:cubicBezTo>
                  <a:pt x="313" y="1375"/>
                  <a:pt x="320" y="1369"/>
                  <a:pt x="328" y="1368"/>
                </a:cubicBezTo>
                <a:cubicBezTo>
                  <a:pt x="336" y="1368"/>
                  <a:pt x="343" y="1374"/>
                  <a:pt x="344" y="1382"/>
                </a:cubicBezTo>
                <a:lnTo>
                  <a:pt x="380" y="1574"/>
                </a:lnTo>
                <a:lnTo>
                  <a:pt x="349" y="1575"/>
                </a:lnTo>
                <a:lnTo>
                  <a:pt x="381" y="1239"/>
                </a:lnTo>
                <a:lnTo>
                  <a:pt x="417" y="962"/>
                </a:lnTo>
                <a:cubicBezTo>
                  <a:pt x="418" y="954"/>
                  <a:pt x="424" y="949"/>
                  <a:pt x="432" y="948"/>
                </a:cubicBezTo>
                <a:cubicBezTo>
                  <a:pt x="440" y="948"/>
                  <a:pt x="447" y="954"/>
                  <a:pt x="448" y="962"/>
                </a:cubicBezTo>
                <a:lnTo>
                  <a:pt x="484" y="1202"/>
                </a:lnTo>
                <a:lnTo>
                  <a:pt x="516" y="1382"/>
                </a:lnTo>
                <a:lnTo>
                  <a:pt x="485" y="1383"/>
                </a:lnTo>
                <a:lnTo>
                  <a:pt x="521" y="827"/>
                </a:lnTo>
                <a:lnTo>
                  <a:pt x="557" y="566"/>
                </a:lnTo>
                <a:cubicBezTo>
                  <a:pt x="557" y="560"/>
                  <a:pt x="562" y="555"/>
                  <a:pt x="568" y="553"/>
                </a:cubicBezTo>
                <a:cubicBezTo>
                  <a:pt x="574" y="551"/>
                  <a:pt x="580" y="553"/>
                  <a:pt x="584" y="558"/>
                </a:cubicBezTo>
                <a:lnTo>
                  <a:pt x="616" y="594"/>
                </a:lnTo>
                <a:lnTo>
                  <a:pt x="589" y="603"/>
                </a:lnTo>
                <a:lnTo>
                  <a:pt x="625" y="203"/>
                </a:lnTo>
                <a:lnTo>
                  <a:pt x="661" y="13"/>
                </a:lnTo>
                <a:cubicBezTo>
                  <a:pt x="662" y="6"/>
                  <a:pt x="669" y="0"/>
                  <a:pt x="677" y="0"/>
                </a:cubicBezTo>
                <a:cubicBezTo>
                  <a:pt x="685" y="1"/>
                  <a:pt x="692" y="7"/>
                  <a:pt x="692" y="15"/>
                </a:cubicBezTo>
                <a:lnTo>
                  <a:pt x="724" y="499"/>
                </a:lnTo>
                <a:lnTo>
                  <a:pt x="760" y="855"/>
                </a:lnTo>
                <a:lnTo>
                  <a:pt x="796" y="1504"/>
                </a:lnTo>
                <a:lnTo>
                  <a:pt x="828" y="1975"/>
                </a:lnTo>
                <a:lnTo>
                  <a:pt x="796" y="1976"/>
                </a:lnTo>
                <a:lnTo>
                  <a:pt x="832" y="1264"/>
                </a:lnTo>
                <a:cubicBezTo>
                  <a:pt x="833" y="1261"/>
                  <a:pt x="833" y="1258"/>
                  <a:pt x="835" y="1256"/>
                </a:cubicBezTo>
                <a:lnTo>
                  <a:pt x="871" y="1196"/>
                </a:lnTo>
                <a:cubicBezTo>
                  <a:pt x="874" y="1190"/>
                  <a:pt x="881" y="1187"/>
                  <a:pt x="888" y="1189"/>
                </a:cubicBezTo>
                <a:cubicBezTo>
                  <a:pt x="895" y="1191"/>
                  <a:pt x="900" y="1196"/>
                  <a:pt x="900" y="1203"/>
                </a:cubicBezTo>
                <a:lnTo>
                  <a:pt x="936" y="1699"/>
                </a:lnTo>
                <a:lnTo>
                  <a:pt x="936" y="1696"/>
                </a:lnTo>
                <a:lnTo>
                  <a:pt x="968" y="1816"/>
                </a:lnTo>
                <a:lnTo>
                  <a:pt x="937" y="1816"/>
                </a:lnTo>
                <a:lnTo>
                  <a:pt x="973" y="1680"/>
                </a:lnTo>
                <a:lnTo>
                  <a:pt x="973" y="1683"/>
                </a:lnTo>
                <a:lnTo>
                  <a:pt x="1009" y="1323"/>
                </a:lnTo>
                <a:cubicBezTo>
                  <a:pt x="1009" y="1322"/>
                  <a:pt x="1009" y="1320"/>
                  <a:pt x="1009" y="1319"/>
                </a:cubicBezTo>
                <a:lnTo>
                  <a:pt x="1041" y="1231"/>
                </a:lnTo>
                <a:lnTo>
                  <a:pt x="1041" y="1234"/>
                </a:lnTo>
                <a:lnTo>
                  <a:pt x="1077" y="1022"/>
                </a:lnTo>
                <a:lnTo>
                  <a:pt x="1113" y="742"/>
                </a:lnTo>
                <a:cubicBezTo>
                  <a:pt x="1114" y="734"/>
                  <a:pt x="1121" y="728"/>
                  <a:pt x="1129" y="728"/>
                </a:cubicBezTo>
                <a:cubicBezTo>
                  <a:pt x="1137" y="729"/>
                  <a:pt x="1144" y="735"/>
                  <a:pt x="1144" y="743"/>
                </a:cubicBezTo>
                <a:lnTo>
                  <a:pt x="1176" y="1187"/>
                </a:lnTo>
                <a:lnTo>
                  <a:pt x="1212" y="1378"/>
                </a:lnTo>
                <a:lnTo>
                  <a:pt x="1248" y="1650"/>
                </a:lnTo>
                <a:lnTo>
                  <a:pt x="1217" y="1650"/>
                </a:lnTo>
                <a:lnTo>
                  <a:pt x="1249" y="1454"/>
                </a:lnTo>
                <a:cubicBezTo>
                  <a:pt x="1250" y="1447"/>
                  <a:pt x="1256" y="1441"/>
                  <a:pt x="1263" y="1441"/>
                </a:cubicBezTo>
                <a:cubicBezTo>
                  <a:pt x="1270" y="1440"/>
                  <a:pt x="1277" y="1444"/>
                  <a:pt x="1279" y="1450"/>
                </a:cubicBezTo>
                <a:lnTo>
                  <a:pt x="1315" y="1538"/>
                </a:lnTo>
                <a:cubicBezTo>
                  <a:pt x="1316" y="1539"/>
                  <a:pt x="1316" y="1541"/>
                  <a:pt x="1316" y="1542"/>
                </a:cubicBezTo>
                <a:lnTo>
                  <a:pt x="1352" y="1754"/>
                </a:lnTo>
                <a:lnTo>
                  <a:pt x="1384" y="1946"/>
                </a:lnTo>
                <a:lnTo>
                  <a:pt x="1420" y="2259"/>
                </a:lnTo>
                <a:lnTo>
                  <a:pt x="1456" y="2405"/>
                </a:lnTo>
                <a:lnTo>
                  <a:pt x="1454" y="2399"/>
                </a:lnTo>
                <a:lnTo>
                  <a:pt x="1490" y="2451"/>
                </a:lnTo>
                <a:lnTo>
                  <a:pt x="1469" y="2446"/>
                </a:lnTo>
                <a:lnTo>
                  <a:pt x="1501" y="2430"/>
                </a:lnTo>
                <a:cubicBezTo>
                  <a:pt x="1506" y="2428"/>
                  <a:pt x="1511" y="2428"/>
                  <a:pt x="1515" y="2430"/>
                </a:cubicBezTo>
                <a:cubicBezTo>
                  <a:pt x="1520" y="2432"/>
                  <a:pt x="1523" y="2436"/>
                  <a:pt x="1524" y="2441"/>
                </a:cubicBezTo>
                <a:lnTo>
                  <a:pt x="1560" y="2593"/>
                </a:lnTo>
                <a:lnTo>
                  <a:pt x="1553" y="2583"/>
                </a:lnTo>
                <a:lnTo>
                  <a:pt x="1589" y="2607"/>
                </a:lnTo>
                <a:lnTo>
                  <a:pt x="1565" y="2617"/>
                </a:lnTo>
                <a:lnTo>
                  <a:pt x="1597" y="2461"/>
                </a:lnTo>
                <a:cubicBezTo>
                  <a:pt x="1598" y="2454"/>
                  <a:pt x="1605" y="2449"/>
                  <a:pt x="1612" y="2448"/>
                </a:cubicBezTo>
                <a:cubicBezTo>
                  <a:pt x="1620" y="2448"/>
                  <a:pt x="1626" y="2454"/>
                  <a:pt x="1628" y="2461"/>
                </a:cubicBezTo>
                <a:lnTo>
                  <a:pt x="1664" y="2621"/>
                </a:lnTo>
                <a:lnTo>
                  <a:pt x="1700" y="3047"/>
                </a:lnTo>
                <a:lnTo>
                  <a:pt x="1732" y="3327"/>
                </a:lnTo>
                <a:lnTo>
                  <a:pt x="1768" y="3598"/>
                </a:lnTo>
                <a:lnTo>
                  <a:pt x="1804" y="3882"/>
                </a:lnTo>
                <a:lnTo>
                  <a:pt x="1836" y="4420"/>
                </a:lnTo>
                <a:lnTo>
                  <a:pt x="1805" y="4419"/>
                </a:lnTo>
                <a:lnTo>
                  <a:pt x="1841" y="4103"/>
                </a:lnTo>
                <a:cubicBezTo>
                  <a:pt x="1841" y="4101"/>
                  <a:pt x="1841" y="4100"/>
                  <a:pt x="1841" y="4099"/>
                </a:cubicBezTo>
                <a:lnTo>
                  <a:pt x="1877" y="3995"/>
                </a:lnTo>
                <a:lnTo>
                  <a:pt x="1877" y="3999"/>
                </a:lnTo>
                <a:lnTo>
                  <a:pt x="1913" y="3671"/>
                </a:lnTo>
                <a:cubicBezTo>
                  <a:pt x="1913" y="3663"/>
                  <a:pt x="1920" y="3657"/>
                  <a:pt x="1928" y="3656"/>
                </a:cubicBezTo>
                <a:cubicBezTo>
                  <a:pt x="1936" y="3656"/>
                  <a:pt x="1943" y="3662"/>
                  <a:pt x="1944" y="3670"/>
                </a:cubicBezTo>
                <a:lnTo>
                  <a:pt x="1976" y="3886"/>
                </a:lnTo>
                <a:lnTo>
                  <a:pt x="2012" y="4110"/>
                </a:lnTo>
                <a:lnTo>
                  <a:pt x="2048" y="4378"/>
                </a:lnTo>
                <a:lnTo>
                  <a:pt x="2080" y="4779"/>
                </a:lnTo>
                <a:lnTo>
                  <a:pt x="2116" y="4982"/>
                </a:lnTo>
                <a:lnTo>
                  <a:pt x="2152" y="5299"/>
                </a:lnTo>
                <a:lnTo>
                  <a:pt x="2120" y="5300"/>
                </a:lnTo>
                <a:lnTo>
                  <a:pt x="2152" y="4752"/>
                </a:lnTo>
                <a:lnTo>
                  <a:pt x="2189" y="4403"/>
                </a:lnTo>
                <a:cubicBezTo>
                  <a:pt x="2189" y="4395"/>
                  <a:pt x="2196" y="4389"/>
                  <a:pt x="2204" y="4388"/>
                </a:cubicBezTo>
                <a:cubicBezTo>
                  <a:pt x="2213" y="4388"/>
                  <a:pt x="2219" y="4394"/>
                  <a:pt x="2220" y="4403"/>
                </a:cubicBezTo>
                <a:lnTo>
                  <a:pt x="2256" y="4707"/>
                </a:lnTo>
                <a:lnTo>
                  <a:pt x="2288" y="4999"/>
                </a:lnTo>
                <a:lnTo>
                  <a:pt x="2324" y="5246"/>
                </a:lnTo>
                <a:lnTo>
                  <a:pt x="2297" y="5237"/>
                </a:lnTo>
                <a:lnTo>
                  <a:pt x="2333" y="5201"/>
                </a:lnTo>
                <a:cubicBezTo>
                  <a:pt x="2337" y="5197"/>
                  <a:pt x="2343" y="5195"/>
                  <a:pt x="2349" y="5197"/>
                </a:cubicBezTo>
                <a:cubicBezTo>
                  <a:pt x="2355" y="5199"/>
                  <a:pt x="2359" y="5203"/>
                  <a:pt x="2360" y="5209"/>
                </a:cubicBezTo>
                <a:lnTo>
                  <a:pt x="2392" y="5365"/>
                </a:lnTo>
                <a:lnTo>
                  <a:pt x="2361" y="5367"/>
                </a:lnTo>
                <a:lnTo>
                  <a:pt x="2397" y="4987"/>
                </a:lnTo>
                <a:cubicBezTo>
                  <a:pt x="2397" y="4979"/>
                  <a:pt x="2404" y="4973"/>
                  <a:pt x="2412" y="4972"/>
                </a:cubicBezTo>
                <a:cubicBezTo>
                  <a:pt x="2419" y="4972"/>
                  <a:pt x="2426" y="4977"/>
                  <a:pt x="2428" y="4985"/>
                </a:cubicBezTo>
                <a:lnTo>
                  <a:pt x="2464" y="5153"/>
                </a:lnTo>
                <a:lnTo>
                  <a:pt x="2434" y="5150"/>
                </a:lnTo>
                <a:lnTo>
                  <a:pt x="2470" y="5062"/>
                </a:lnTo>
                <a:cubicBezTo>
                  <a:pt x="2472" y="5056"/>
                  <a:pt x="2479" y="5052"/>
                  <a:pt x="2487" y="5053"/>
                </a:cubicBezTo>
                <a:cubicBezTo>
                  <a:pt x="2494" y="5054"/>
                  <a:pt x="2499" y="5059"/>
                  <a:pt x="2500" y="5066"/>
                </a:cubicBezTo>
                <a:lnTo>
                  <a:pt x="2532" y="5318"/>
                </a:lnTo>
                <a:lnTo>
                  <a:pt x="2505" y="5310"/>
                </a:lnTo>
                <a:lnTo>
                  <a:pt x="2541" y="5270"/>
                </a:lnTo>
                <a:lnTo>
                  <a:pt x="2538" y="5273"/>
                </a:lnTo>
                <a:lnTo>
                  <a:pt x="2574" y="5201"/>
                </a:lnTo>
                <a:lnTo>
                  <a:pt x="2573" y="5206"/>
                </a:lnTo>
                <a:lnTo>
                  <a:pt x="2605" y="5010"/>
                </a:lnTo>
                <a:cubicBezTo>
                  <a:pt x="2605" y="5006"/>
                  <a:pt x="2607" y="5002"/>
                  <a:pt x="2611" y="5000"/>
                </a:cubicBezTo>
                <a:lnTo>
                  <a:pt x="2647" y="4972"/>
                </a:lnTo>
                <a:cubicBezTo>
                  <a:pt x="2651" y="4969"/>
                  <a:pt x="2656" y="4968"/>
                  <a:pt x="2662" y="4969"/>
                </a:cubicBezTo>
                <a:cubicBezTo>
                  <a:pt x="2667" y="4971"/>
                  <a:pt x="2670" y="4975"/>
                  <a:pt x="2672" y="4980"/>
                </a:cubicBezTo>
                <a:lnTo>
                  <a:pt x="2708" y="5112"/>
                </a:lnTo>
                <a:lnTo>
                  <a:pt x="2676" y="5116"/>
                </a:lnTo>
                <a:lnTo>
                  <a:pt x="2708" y="4576"/>
                </a:lnTo>
                <a:lnTo>
                  <a:pt x="2745" y="4055"/>
                </a:lnTo>
                <a:lnTo>
                  <a:pt x="2781" y="3579"/>
                </a:lnTo>
                <a:lnTo>
                  <a:pt x="2813" y="3354"/>
                </a:lnTo>
                <a:lnTo>
                  <a:pt x="2849" y="3220"/>
                </a:lnTo>
                <a:cubicBezTo>
                  <a:pt x="2851" y="3213"/>
                  <a:pt x="2857" y="3208"/>
                  <a:pt x="2865" y="3208"/>
                </a:cubicBezTo>
                <a:cubicBezTo>
                  <a:pt x="2872" y="3209"/>
                  <a:pt x="2878" y="3214"/>
                  <a:pt x="2880" y="3221"/>
                </a:cubicBezTo>
                <a:lnTo>
                  <a:pt x="2916" y="3377"/>
                </a:lnTo>
                <a:lnTo>
                  <a:pt x="2885" y="3375"/>
                </a:lnTo>
                <a:lnTo>
                  <a:pt x="2921" y="3267"/>
                </a:lnTo>
                <a:lnTo>
                  <a:pt x="2921" y="3271"/>
                </a:lnTo>
                <a:lnTo>
                  <a:pt x="2953" y="2847"/>
                </a:lnTo>
                <a:lnTo>
                  <a:pt x="2989" y="2650"/>
                </a:lnTo>
                <a:lnTo>
                  <a:pt x="3025" y="2099"/>
                </a:lnTo>
                <a:lnTo>
                  <a:pt x="3057" y="1870"/>
                </a:lnTo>
                <a:cubicBezTo>
                  <a:pt x="3058" y="1862"/>
                  <a:pt x="3065" y="1856"/>
                  <a:pt x="3073" y="1856"/>
                </a:cubicBezTo>
                <a:cubicBezTo>
                  <a:pt x="3081" y="1857"/>
                  <a:pt x="3088" y="1863"/>
                  <a:pt x="3088" y="1871"/>
                </a:cubicBezTo>
                <a:lnTo>
                  <a:pt x="3124" y="2243"/>
                </a:lnTo>
                <a:lnTo>
                  <a:pt x="3160" y="2687"/>
                </a:lnTo>
                <a:lnTo>
                  <a:pt x="3137" y="2674"/>
                </a:lnTo>
                <a:lnTo>
                  <a:pt x="3169" y="2658"/>
                </a:lnTo>
                <a:cubicBezTo>
                  <a:pt x="3174" y="2656"/>
                  <a:pt x="3179" y="2656"/>
                  <a:pt x="3184" y="2658"/>
                </a:cubicBezTo>
                <a:cubicBezTo>
                  <a:pt x="3188" y="2660"/>
                  <a:pt x="3191" y="2665"/>
                  <a:pt x="3192" y="2669"/>
                </a:cubicBezTo>
                <a:lnTo>
                  <a:pt x="3228" y="2857"/>
                </a:lnTo>
                <a:lnTo>
                  <a:pt x="3264" y="3496"/>
                </a:lnTo>
                <a:lnTo>
                  <a:pt x="3262" y="3488"/>
                </a:lnTo>
                <a:lnTo>
                  <a:pt x="3294" y="3536"/>
                </a:lnTo>
                <a:lnTo>
                  <a:pt x="3266" y="3537"/>
                </a:lnTo>
                <a:lnTo>
                  <a:pt x="3302" y="3469"/>
                </a:lnTo>
                <a:cubicBezTo>
                  <a:pt x="3305" y="3464"/>
                  <a:pt x="3310" y="3461"/>
                  <a:pt x="3316" y="3460"/>
                </a:cubicBezTo>
                <a:cubicBezTo>
                  <a:pt x="3321" y="3460"/>
                  <a:pt x="3327" y="3463"/>
                  <a:pt x="3330" y="3468"/>
                </a:cubicBezTo>
                <a:lnTo>
                  <a:pt x="3366" y="3524"/>
                </a:lnTo>
                <a:lnTo>
                  <a:pt x="3345" y="3518"/>
                </a:lnTo>
                <a:lnTo>
                  <a:pt x="3377" y="3502"/>
                </a:lnTo>
                <a:cubicBezTo>
                  <a:pt x="3382" y="3500"/>
                  <a:pt x="3387" y="3500"/>
                  <a:pt x="3392" y="3502"/>
                </a:cubicBezTo>
                <a:cubicBezTo>
                  <a:pt x="3396" y="3504"/>
                  <a:pt x="3399" y="3508"/>
                  <a:pt x="3400" y="3513"/>
                </a:cubicBezTo>
                <a:lnTo>
                  <a:pt x="3436" y="3697"/>
                </a:lnTo>
                <a:lnTo>
                  <a:pt x="3472" y="3942"/>
                </a:lnTo>
                <a:lnTo>
                  <a:pt x="3508" y="4109"/>
                </a:lnTo>
                <a:lnTo>
                  <a:pt x="3540" y="4314"/>
                </a:lnTo>
                <a:lnTo>
                  <a:pt x="3509" y="4315"/>
                </a:lnTo>
                <a:lnTo>
                  <a:pt x="3545" y="3915"/>
                </a:lnTo>
                <a:lnTo>
                  <a:pt x="3581" y="3567"/>
                </a:lnTo>
                <a:lnTo>
                  <a:pt x="3613" y="3346"/>
                </a:lnTo>
                <a:lnTo>
                  <a:pt x="3649" y="3173"/>
                </a:lnTo>
                <a:cubicBezTo>
                  <a:pt x="3650" y="3166"/>
                  <a:pt x="3656" y="3161"/>
                  <a:pt x="3663" y="3161"/>
                </a:cubicBezTo>
                <a:cubicBezTo>
                  <a:pt x="3669" y="3160"/>
                  <a:pt x="3676" y="3163"/>
                  <a:pt x="3679" y="3170"/>
                </a:cubicBezTo>
                <a:lnTo>
                  <a:pt x="3715" y="3246"/>
                </a:lnTo>
                <a:lnTo>
                  <a:pt x="3686" y="3246"/>
                </a:lnTo>
                <a:lnTo>
                  <a:pt x="3718" y="3174"/>
                </a:lnTo>
                <a:lnTo>
                  <a:pt x="3753" y="3067"/>
                </a:lnTo>
                <a:cubicBezTo>
                  <a:pt x="3756" y="3060"/>
                  <a:pt x="3762" y="3056"/>
                  <a:pt x="3770" y="3057"/>
                </a:cubicBezTo>
                <a:cubicBezTo>
                  <a:pt x="3777" y="3057"/>
                  <a:pt x="3783" y="3063"/>
                  <a:pt x="3784" y="3070"/>
                </a:cubicBezTo>
                <a:lnTo>
                  <a:pt x="3820" y="3282"/>
                </a:lnTo>
                <a:lnTo>
                  <a:pt x="3852" y="3603"/>
                </a:lnTo>
                <a:lnTo>
                  <a:pt x="3888" y="3749"/>
                </a:lnTo>
                <a:lnTo>
                  <a:pt x="3857" y="3750"/>
                </a:lnTo>
                <a:lnTo>
                  <a:pt x="3893" y="3482"/>
                </a:lnTo>
                <a:cubicBezTo>
                  <a:pt x="3893" y="3478"/>
                  <a:pt x="3895" y="3474"/>
                  <a:pt x="3899" y="3472"/>
                </a:cubicBezTo>
                <a:lnTo>
                  <a:pt x="3935" y="3444"/>
                </a:lnTo>
                <a:lnTo>
                  <a:pt x="3929" y="3453"/>
                </a:lnTo>
                <a:lnTo>
                  <a:pt x="3961" y="3321"/>
                </a:lnTo>
                <a:lnTo>
                  <a:pt x="3997" y="2987"/>
                </a:lnTo>
                <a:cubicBezTo>
                  <a:pt x="3997" y="2979"/>
                  <a:pt x="4004" y="2973"/>
                  <a:pt x="4011" y="2973"/>
                </a:cubicBezTo>
                <a:cubicBezTo>
                  <a:pt x="4019" y="2972"/>
                  <a:pt x="4026" y="2977"/>
                  <a:pt x="4028" y="2985"/>
                </a:cubicBezTo>
                <a:lnTo>
                  <a:pt x="4064" y="3137"/>
                </a:lnTo>
                <a:lnTo>
                  <a:pt x="4063" y="3133"/>
                </a:lnTo>
                <a:lnTo>
                  <a:pt x="4095" y="3193"/>
                </a:lnTo>
                <a:cubicBezTo>
                  <a:pt x="4095" y="3194"/>
                  <a:pt x="4095" y="3194"/>
                  <a:pt x="4096" y="3195"/>
                </a:cubicBezTo>
                <a:lnTo>
                  <a:pt x="4132" y="3295"/>
                </a:lnTo>
                <a:cubicBezTo>
                  <a:pt x="4132" y="3296"/>
                  <a:pt x="4132" y="3298"/>
                  <a:pt x="4132" y="3299"/>
                </a:cubicBezTo>
                <a:lnTo>
                  <a:pt x="4168" y="3643"/>
                </a:lnTo>
                <a:lnTo>
                  <a:pt x="4137" y="3642"/>
                </a:lnTo>
                <a:lnTo>
                  <a:pt x="4169" y="3398"/>
                </a:lnTo>
                <a:cubicBezTo>
                  <a:pt x="4170" y="3391"/>
                  <a:pt x="4176" y="3385"/>
                  <a:pt x="4184" y="3384"/>
                </a:cubicBezTo>
                <a:cubicBezTo>
                  <a:pt x="4191" y="3384"/>
                  <a:pt x="4198" y="3389"/>
                  <a:pt x="4200" y="3397"/>
                </a:cubicBezTo>
                <a:lnTo>
                  <a:pt x="4236" y="3549"/>
                </a:lnTo>
                <a:lnTo>
                  <a:pt x="4272" y="3693"/>
                </a:lnTo>
                <a:lnTo>
                  <a:pt x="4241" y="3693"/>
                </a:lnTo>
                <a:lnTo>
                  <a:pt x="4273" y="3565"/>
                </a:lnTo>
                <a:cubicBezTo>
                  <a:pt x="4275" y="3558"/>
                  <a:pt x="4281" y="3553"/>
                  <a:pt x="4288" y="3552"/>
                </a:cubicBezTo>
                <a:cubicBezTo>
                  <a:pt x="4295" y="3552"/>
                  <a:pt x="4302" y="3557"/>
                  <a:pt x="4304" y="3564"/>
                </a:cubicBezTo>
                <a:lnTo>
                  <a:pt x="4340" y="3676"/>
                </a:lnTo>
                <a:cubicBezTo>
                  <a:pt x="4340" y="3677"/>
                  <a:pt x="4340" y="3677"/>
                  <a:pt x="4340" y="3678"/>
                </a:cubicBezTo>
                <a:lnTo>
                  <a:pt x="4376" y="3966"/>
                </a:lnTo>
                <a:lnTo>
                  <a:pt x="4345" y="3966"/>
                </a:lnTo>
                <a:lnTo>
                  <a:pt x="4377" y="3782"/>
                </a:lnTo>
                <a:cubicBezTo>
                  <a:pt x="4377" y="3779"/>
                  <a:pt x="4378" y="3777"/>
                  <a:pt x="4379" y="3775"/>
                </a:cubicBezTo>
                <a:lnTo>
                  <a:pt x="4415" y="3723"/>
                </a:lnTo>
                <a:cubicBezTo>
                  <a:pt x="4419" y="3719"/>
                  <a:pt x="4424" y="3716"/>
                  <a:pt x="4430" y="3717"/>
                </a:cubicBezTo>
                <a:lnTo>
                  <a:pt x="4466" y="3721"/>
                </a:lnTo>
                <a:cubicBezTo>
                  <a:pt x="4470" y="3721"/>
                  <a:pt x="4474" y="3723"/>
                  <a:pt x="4477" y="3726"/>
                </a:cubicBezTo>
                <a:lnTo>
                  <a:pt x="4513" y="3770"/>
                </a:lnTo>
                <a:lnTo>
                  <a:pt x="4544" y="3801"/>
                </a:lnTo>
                <a:lnTo>
                  <a:pt x="4536" y="3797"/>
                </a:lnTo>
                <a:lnTo>
                  <a:pt x="4572" y="3805"/>
                </a:lnTo>
                <a:cubicBezTo>
                  <a:pt x="4579" y="3806"/>
                  <a:pt x="4584" y="3812"/>
                  <a:pt x="4584" y="3819"/>
                </a:cubicBezTo>
                <a:lnTo>
                  <a:pt x="4620" y="4259"/>
                </a:lnTo>
                <a:lnTo>
                  <a:pt x="4652" y="4832"/>
                </a:lnTo>
                <a:lnTo>
                  <a:pt x="4650" y="4825"/>
                </a:lnTo>
                <a:lnTo>
                  <a:pt x="4686" y="4889"/>
                </a:lnTo>
                <a:lnTo>
                  <a:pt x="4657" y="4894"/>
                </a:lnTo>
                <a:lnTo>
                  <a:pt x="4693" y="4630"/>
                </a:lnTo>
                <a:cubicBezTo>
                  <a:pt x="4694" y="4622"/>
                  <a:pt x="4702" y="4616"/>
                  <a:pt x="4710" y="4617"/>
                </a:cubicBezTo>
                <a:lnTo>
                  <a:pt x="4742" y="4621"/>
                </a:lnTo>
                <a:lnTo>
                  <a:pt x="4733" y="4622"/>
                </a:lnTo>
                <a:lnTo>
                  <a:pt x="4769" y="4602"/>
                </a:lnTo>
                <a:lnTo>
                  <a:pt x="4761" y="4615"/>
                </a:lnTo>
                <a:lnTo>
                  <a:pt x="4797" y="4135"/>
                </a:lnTo>
                <a:cubicBezTo>
                  <a:pt x="4797" y="4127"/>
                  <a:pt x="4803" y="4121"/>
                  <a:pt x="4811" y="4121"/>
                </a:cubicBezTo>
                <a:cubicBezTo>
                  <a:pt x="4819" y="4120"/>
                  <a:pt x="4826" y="4125"/>
                  <a:pt x="4828" y="4132"/>
                </a:cubicBezTo>
                <a:lnTo>
                  <a:pt x="4860" y="4256"/>
                </a:lnTo>
                <a:lnTo>
                  <a:pt x="4831" y="4253"/>
                </a:lnTo>
                <a:lnTo>
                  <a:pt x="4867" y="4189"/>
                </a:lnTo>
                <a:lnTo>
                  <a:pt x="4865" y="4195"/>
                </a:lnTo>
                <a:lnTo>
                  <a:pt x="4901" y="3883"/>
                </a:lnTo>
                <a:cubicBezTo>
                  <a:pt x="4901" y="3881"/>
                  <a:pt x="4901" y="3879"/>
                  <a:pt x="4902" y="3878"/>
                </a:cubicBezTo>
                <a:lnTo>
                  <a:pt x="4938" y="3798"/>
                </a:lnTo>
                <a:lnTo>
                  <a:pt x="4969" y="3703"/>
                </a:lnTo>
                <a:lnTo>
                  <a:pt x="5005" y="3592"/>
                </a:lnTo>
                <a:cubicBezTo>
                  <a:pt x="5007" y="3585"/>
                  <a:pt x="5013" y="3581"/>
                  <a:pt x="5020" y="3580"/>
                </a:cubicBezTo>
                <a:cubicBezTo>
                  <a:pt x="5027" y="3580"/>
                  <a:pt x="5033" y="3585"/>
                  <a:pt x="5036" y="3591"/>
                </a:cubicBezTo>
                <a:lnTo>
                  <a:pt x="5072" y="3695"/>
                </a:lnTo>
                <a:lnTo>
                  <a:pt x="5041" y="3697"/>
                </a:lnTo>
                <a:lnTo>
                  <a:pt x="5073" y="3541"/>
                </a:lnTo>
                <a:lnTo>
                  <a:pt x="5109" y="3373"/>
                </a:lnTo>
                <a:lnTo>
                  <a:pt x="5145" y="3150"/>
                </a:lnTo>
                <a:lnTo>
                  <a:pt x="5177" y="2815"/>
                </a:lnTo>
                <a:cubicBezTo>
                  <a:pt x="5177" y="2808"/>
                  <a:pt x="5183" y="2802"/>
                  <a:pt x="5190" y="2801"/>
                </a:cubicBezTo>
                <a:cubicBezTo>
                  <a:pt x="5197" y="2800"/>
                  <a:pt x="5204" y="2803"/>
                  <a:pt x="5207" y="2810"/>
                </a:cubicBezTo>
                <a:lnTo>
                  <a:pt x="5243" y="2894"/>
                </a:lnTo>
                <a:lnTo>
                  <a:pt x="5241" y="2890"/>
                </a:lnTo>
                <a:lnTo>
                  <a:pt x="5277" y="2934"/>
                </a:lnTo>
                <a:lnTo>
                  <a:pt x="5249" y="2941"/>
                </a:lnTo>
                <a:lnTo>
                  <a:pt x="5281" y="2777"/>
                </a:lnTo>
                <a:cubicBezTo>
                  <a:pt x="5281" y="2776"/>
                  <a:pt x="5282" y="2774"/>
                  <a:pt x="5283" y="2772"/>
                </a:cubicBezTo>
                <a:lnTo>
                  <a:pt x="5319" y="2712"/>
                </a:lnTo>
                <a:cubicBezTo>
                  <a:pt x="5322" y="2706"/>
                  <a:pt x="5329" y="2703"/>
                  <a:pt x="5336" y="2705"/>
                </a:cubicBezTo>
                <a:cubicBezTo>
                  <a:pt x="5342" y="2706"/>
                  <a:pt x="5347" y="2712"/>
                  <a:pt x="5348" y="2718"/>
                </a:cubicBezTo>
                <a:lnTo>
                  <a:pt x="5384" y="3002"/>
                </a:lnTo>
                <a:lnTo>
                  <a:pt x="5383" y="2997"/>
                </a:lnTo>
                <a:lnTo>
                  <a:pt x="5415" y="3057"/>
                </a:lnTo>
                <a:cubicBezTo>
                  <a:pt x="5415" y="3058"/>
                  <a:pt x="5416" y="3059"/>
                  <a:pt x="5416" y="3061"/>
                </a:cubicBezTo>
                <a:lnTo>
                  <a:pt x="5452" y="3213"/>
                </a:lnTo>
                <a:lnTo>
                  <a:pt x="5488" y="3373"/>
                </a:lnTo>
                <a:lnTo>
                  <a:pt x="5483" y="3365"/>
                </a:lnTo>
                <a:lnTo>
                  <a:pt x="5519" y="3397"/>
                </a:lnTo>
                <a:cubicBezTo>
                  <a:pt x="5522" y="3399"/>
                  <a:pt x="5524" y="3403"/>
                  <a:pt x="5524" y="3407"/>
                </a:cubicBezTo>
                <a:lnTo>
                  <a:pt x="5556" y="3671"/>
                </a:lnTo>
                <a:lnTo>
                  <a:pt x="5592" y="4115"/>
                </a:lnTo>
                <a:lnTo>
                  <a:pt x="5628" y="4555"/>
                </a:lnTo>
                <a:lnTo>
                  <a:pt x="5660" y="4742"/>
                </a:lnTo>
                <a:lnTo>
                  <a:pt x="5696" y="4974"/>
                </a:lnTo>
                <a:lnTo>
                  <a:pt x="5665" y="4972"/>
                </a:lnTo>
                <a:lnTo>
                  <a:pt x="5701" y="4860"/>
                </a:lnTo>
                <a:cubicBezTo>
                  <a:pt x="5703" y="4853"/>
                  <a:pt x="5709" y="4849"/>
                  <a:pt x="5715" y="4849"/>
                </a:cubicBezTo>
                <a:cubicBezTo>
                  <a:pt x="5722" y="4848"/>
                  <a:pt x="5728" y="4851"/>
                  <a:pt x="5731" y="4857"/>
                </a:cubicBezTo>
                <a:lnTo>
                  <a:pt x="5763" y="4921"/>
                </a:lnTo>
                <a:lnTo>
                  <a:pt x="5740" y="4915"/>
                </a:lnTo>
                <a:lnTo>
                  <a:pt x="5776" y="4891"/>
                </a:lnTo>
                <a:cubicBezTo>
                  <a:pt x="5780" y="4888"/>
                  <a:pt x="5786" y="4888"/>
                  <a:pt x="5791" y="4890"/>
                </a:cubicBezTo>
                <a:cubicBezTo>
                  <a:pt x="5797" y="4893"/>
                  <a:pt x="5800" y="4898"/>
                  <a:pt x="5800" y="4903"/>
                </a:cubicBezTo>
                <a:lnTo>
                  <a:pt x="5836" y="5339"/>
                </a:lnTo>
                <a:lnTo>
                  <a:pt x="5836" y="5337"/>
                </a:lnTo>
                <a:lnTo>
                  <a:pt x="5868" y="5473"/>
                </a:lnTo>
                <a:cubicBezTo>
                  <a:pt x="5868" y="5474"/>
                  <a:pt x="5868" y="5475"/>
                  <a:pt x="5868" y="5476"/>
                </a:cubicBezTo>
                <a:lnTo>
                  <a:pt x="5904" y="6192"/>
                </a:lnTo>
                <a:lnTo>
                  <a:pt x="5940" y="6575"/>
                </a:lnTo>
                <a:lnTo>
                  <a:pt x="5909" y="6575"/>
                </a:lnTo>
                <a:lnTo>
                  <a:pt x="5941" y="6239"/>
                </a:lnTo>
                <a:lnTo>
                  <a:pt x="5977" y="6042"/>
                </a:lnTo>
                <a:cubicBezTo>
                  <a:pt x="5977" y="6040"/>
                  <a:pt x="5978" y="6038"/>
                  <a:pt x="5978" y="6037"/>
                </a:cubicBezTo>
                <a:lnTo>
                  <a:pt x="6014" y="5969"/>
                </a:lnTo>
                <a:cubicBezTo>
                  <a:pt x="6017" y="5963"/>
                  <a:pt x="6023" y="5960"/>
                  <a:pt x="6030" y="5961"/>
                </a:cubicBezTo>
                <a:cubicBezTo>
                  <a:pt x="6036" y="5961"/>
                  <a:pt x="6041" y="5965"/>
                  <a:pt x="6044" y="5971"/>
                </a:cubicBezTo>
                <a:lnTo>
                  <a:pt x="6080" y="6071"/>
                </a:lnTo>
                <a:lnTo>
                  <a:pt x="6048" y="6076"/>
                </a:lnTo>
                <a:lnTo>
                  <a:pt x="6080" y="5464"/>
                </a:lnTo>
                <a:cubicBezTo>
                  <a:pt x="6081" y="5455"/>
                  <a:pt x="6088" y="5449"/>
                  <a:pt x="6096" y="5448"/>
                </a:cubicBezTo>
                <a:cubicBezTo>
                  <a:pt x="6105" y="5448"/>
                  <a:pt x="6112" y="5455"/>
                  <a:pt x="6112" y="5463"/>
                </a:cubicBezTo>
                <a:lnTo>
                  <a:pt x="6148" y="5887"/>
                </a:lnTo>
                <a:lnTo>
                  <a:pt x="6146" y="5880"/>
                </a:lnTo>
                <a:lnTo>
                  <a:pt x="6182" y="5940"/>
                </a:lnTo>
                <a:cubicBezTo>
                  <a:pt x="6183" y="5942"/>
                  <a:pt x="6184" y="5944"/>
                  <a:pt x="6184" y="5947"/>
                </a:cubicBezTo>
                <a:lnTo>
                  <a:pt x="6216" y="6247"/>
                </a:lnTo>
                <a:lnTo>
                  <a:pt x="6252" y="6823"/>
                </a:lnTo>
                <a:lnTo>
                  <a:pt x="6252" y="6819"/>
                </a:lnTo>
                <a:lnTo>
                  <a:pt x="6288" y="6923"/>
                </a:lnTo>
                <a:cubicBezTo>
                  <a:pt x="6288" y="6924"/>
                  <a:pt x="6288" y="6926"/>
                  <a:pt x="6288" y="6927"/>
                </a:cubicBezTo>
                <a:lnTo>
                  <a:pt x="6320" y="7303"/>
                </a:lnTo>
                <a:lnTo>
                  <a:pt x="6310" y="7289"/>
                </a:lnTo>
                <a:lnTo>
                  <a:pt x="6346" y="7301"/>
                </a:lnTo>
                <a:lnTo>
                  <a:pt x="6325" y="7315"/>
                </a:lnTo>
                <a:lnTo>
                  <a:pt x="6361" y="6947"/>
                </a:lnTo>
                <a:cubicBezTo>
                  <a:pt x="6361" y="6939"/>
                  <a:pt x="6368" y="6932"/>
                  <a:pt x="6377" y="6932"/>
                </a:cubicBezTo>
                <a:cubicBezTo>
                  <a:pt x="6385" y="6933"/>
                  <a:pt x="6392" y="6939"/>
                  <a:pt x="6392" y="6947"/>
                </a:cubicBezTo>
                <a:lnTo>
                  <a:pt x="6424" y="7407"/>
                </a:lnTo>
                <a:lnTo>
                  <a:pt x="6393" y="7404"/>
                </a:lnTo>
                <a:lnTo>
                  <a:pt x="6429" y="7280"/>
                </a:lnTo>
                <a:cubicBezTo>
                  <a:pt x="6431" y="7273"/>
                  <a:pt x="6438" y="7268"/>
                  <a:pt x="6445" y="7268"/>
                </a:cubicBezTo>
                <a:cubicBezTo>
                  <a:pt x="6453" y="7269"/>
                  <a:pt x="6459" y="7274"/>
                  <a:pt x="6460" y="7281"/>
                </a:cubicBezTo>
                <a:lnTo>
                  <a:pt x="6496" y="7465"/>
                </a:lnTo>
                <a:lnTo>
                  <a:pt x="6475" y="7453"/>
                </a:lnTo>
                <a:lnTo>
                  <a:pt x="6511" y="7441"/>
                </a:lnTo>
                <a:cubicBezTo>
                  <a:pt x="6514" y="7440"/>
                  <a:pt x="6517" y="7440"/>
                  <a:pt x="6520" y="7441"/>
                </a:cubicBezTo>
                <a:lnTo>
                  <a:pt x="6552" y="7449"/>
                </a:lnTo>
                <a:cubicBezTo>
                  <a:pt x="6558" y="7450"/>
                  <a:pt x="6563" y="7455"/>
                  <a:pt x="6564" y="7462"/>
                </a:cubicBezTo>
                <a:lnTo>
                  <a:pt x="6600" y="7654"/>
                </a:lnTo>
                <a:lnTo>
                  <a:pt x="6584" y="7640"/>
                </a:lnTo>
                <a:lnTo>
                  <a:pt x="6620" y="7640"/>
                </a:lnTo>
                <a:lnTo>
                  <a:pt x="6605" y="7655"/>
                </a:lnTo>
                <a:lnTo>
                  <a:pt x="6637" y="7199"/>
                </a:lnTo>
                <a:cubicBezTo>
                  <a:pt x="6637" y="7198"/>
                  <a:pt x="6637" y="7197"/>
                  <a:pt x="6637" y="7196"/>
                </a:cubicBezTo>
                <a:lnTo>
                  <a:pt x="6673" y="7080"/>
                </a:lnTo>
                <a:cubicBezTo>
                  <a:pt x="6675" y="7072"/>
                  <a:pt x="6683" y="7068"/>
                  <a:pt x="6690" y="7069"/>
                </a:cubicBezTo>
                <a:cubicBezTo>
                  <a:pt x="6698" y="7069"/>
                  <a:pt x="6704" y="7075"/>
                  <a:pt x="6704" y="7083"/>
                </a:cubicBezTo>
                <a:lnTo>
                  <a:pt x="6740" y="7511"/>
                </a:lnTo>
                <a:lnTo>
                  <a:pt x="6709" y="7511"/>
                </a:lnTo>
                <a:lnTo>
                  <a:pt x="6741" y="7171"/>
                </a:lnTo>
                <a:lnTo>
                  <a:pt x="6777" y="6978"/>
                </a:lnTo>
                <a:cubicBezTo>
                  <a:pt x="6778" y="6970"/>
                  <a:pt x="6785" y="6964"/>
                  <a:pt x="6793" y="6964"/>
                </a:cubicBezTo>
                <a:cubicBezTo>
                  <a:pt x="6800" y="6965"/>
                  <a:pt x="6807" y="6970"/>
                  <a:pt x="6808" y="6978"/>
                </a:cubicBezTo>
                <a:lnTo>
                  <a:pt x="6844" y="7190"/>
                </a:lnTo>
                <a:lnTo>
                  <a:pt x="6826" y="7177"/>
                </a:lnTo>
                <a:lnTo>
                  <a:pt x="6858" y="7173"/>
                </a:lnTo>
                <a:cubicBezTo>
                  <a:pt x="6867" y="7172"/>
                  <a:pt x="6874" y="7177"/>
                  <a:pt x="6876" y="7185"/>
                </a:cubicBezTo>
                <a:lnTo>
                  <a:pt x="6912" y="7357"/>
                </a:lnTo>
                <a:lnTo>
                  <a:pt x="6910" y="7353"/>
                </a:lnTo>
                <a:lnTo>
                  <a:pt x="6946" y="7417"/>
                </a:lnTo>
                <a:lnTo>
                  <a:pt x="6916" y="7424"/>
                </a:lnTo>
                <a:lnTo>
                  <a:pt x="6948" y="6712"/>
                </a:lnTo>
                <a:cubicBezTo>
                  <a:pt x="6949" y="6703"/>
                  <a:pt x="6956" y="6696"/>
                  <a:pt x="6965" y="6696"/>
                </a:cubicBezTo>
                <a:cubicBezTo>
                  <a:pt x="6974" y="6697"/>
                  <a:pt x="6981" y="6704"/>
                  <a:pt x="6980" y="6713"/>
                </a:cubicBezTo>
                <a:lnTo>
                  <a:pt x="6948" y="7425"/>
                </a:lnTo>
                <a:cubicBezTo>
                  <a:pt x="6948" y="7432"/>
                  <a:pt x="6943" y="7438"/>
                  <a:pt x="6936" y="7440"/>
                </a:cubicBezTo>
                <a:cubicBezTo>
                  <a:pt x="6929" y="7442"/>
                  <a:pt x="6922" y="7439"/>
                  <a:pt x="6919" y="7432"/>
                </a:cubicBezTo>
                <a:lnTo>
                  <a:pt x="6883" y="7368"/>
                </a:lnTo>
                <a:cubicBezTo>
                  <a:pt x="6882" y="7367"/>
                  <a:pt x="6881" y="7365"/>
                  <a:pt x="6881" y="7364"/>
                </a:cubicBezTo>
                <a:lnTo>
                  <a:pt x="6845" y="7192"/>
                </a:lnTo>
                <a:lnTo>
                  <a:pt x="6862" y="7204"/>
                </a:lnTo>
                <a:lnTo>
                  <a:pt x="6830" y="7208"/>
                </a:lnTo>
                <a:cubicBezTo>
                  <a:pt x="6822" y="7209"/>
                  <a:pt x="6814" y="7204"/>
                  <a:pt x="6813" y="7195"/>
                </a:cubicBezTo>
                <a:lnTo>
                  <a:pt x="6777" y="6983"/>
                </a:lnTo>
                <a:lnTo>
                  <a:pt x="6808" y="6983"/>
                </a:lnTo>
                <a:lnTo>
                  <a:pt x="6772" y="7174"/>
                </a:lnTo>
                <a:lnTo>
                  <a:pt x="6740" y="7514"/>
                </a:lnTo>
                <a:cubicBezTo>
                  <a:pt x="6740" y="7522"/>
                  <a:pt x="6733" y="7529"/>
                  <a:pt x="6724" y="7528"/>
                </a:cubicBezTo>
                <a:cubicBezTo>
                  <a:pt x="6716" y="7528"/>
                  <a:pt x="6709" y="7522"/>
                  <a:pt x="6709" y="7514"/>
                </a:cubicBezTo>
                <a:lnTo>
                  <a:pt x="6673" y="7086"/>
                </a:lnTo>
                <a:lnTo>
                  <a:pt x="6704" y="7089"/>
                </a:lnTo>
                <a:lnTo>
                  <a:pt x="6668" y="7205"/>
                </a:lnTo>
                <a:lnTo>
                  <a:pt x="6668" y="7202"/>
                </a:lnTo>
                <a:lnTo>
                  <a:pt x="6636" y="7658"/>
                </a:lnTo>
                <a:cubicBezTo>
                  <a:pt x="6636" y="7666"/>
                  <a:pt x="6629" y="7672"/>
                  <a:pt x="6620" y="7672"/>
                </a:cubicBezTo>
                <a:lnTo>
                  <a:pt x="6584" y="7672"/>
                </a:lnTo>
                <a:cubicBezTo>
                  <a:pt x="6577" y="7672"/>
                  <a:pt x="6570" y="7667"/>
                  <a:pt x="6569" y="7659"/>
                </a:cubicBezTo>
                <a:lnTo>
                  <a:pt x="6533" y="7467"/>
                </a:lnTo>
                <a:lnTo>
                  <a:pt x="6545" y="7480"/>
                </a:lnTo>
                <a:lnTo>
                  <a:pt x="6513" y="7472"/>
                </a:lnTo>
                <a:lnTo>
                  <a:pt x="6522" y="7472"/>
                </a:lnTo>
                <a:lnTo>
                  <a:pt x="6486" y="7484"/>
                </a:lnTo>
                <a:cubicBezTo>
                  <a:pt x="6481" y="7485"/>
                  <a:pt x="6476" y="7485"/>
                  <a:pt x="6472" y="7482"/>
                </a:cubicBezTo>
                <a:cubicBezTo>
                  <a:pt x="6468" y="7480"/>
                  <a:pt x="6466" y="7476"/>
                  <a:pt x="6465" y="7472"/>
                </a:cubicBezTo>
                <a:lnTo>
                  <a:pt x="6429" y="7288"/>
                </a:lnTo>
                <a:lnTo>
                  <a:pt x="6460" y="7289"/>
                </a:lnTo>
                <a:lnTo>
                  <a:pt x="6424" y="7413"/>
                </a:lnTo>
                <a:cubicBezTo>
                  <a:pt x="6422" y="7420"/>
                  <a:pt x="6414" y="7425"/>
                  <a:pt x="6407" y="7424"/>
                </a:cubicBezTo>
                <a:cubicBezTo>
                  <a:pt x="6399" y="7424"/>
                  <a:pt x="6393" y="7417"/>
                  <a:pt x="6393" y="7410"/>
                </a:cubicBezTo>
                <a:lnTo>
                  <a:pt x="6361" y="6950"/>
                </a:lnTo>
                <a:lnTo>
                  <a:pt x="6392" y="6950"/>
                </a:lnTo>
                <a:lnTo>
                  <a:pt x="6356" y="7318"/>
                </a:lnTo>
                <a:cubicBezTo>
                  <a:pt x="6356" y="7323"/>
                  <a:pt x="6353" y="7327"/>
                  <a:pt x="6349" y="7330"/>
                </a:cubicBezTo>
                <a:cubicBezTo>
                  <a:pt x="6345" y="7333"/>
                  <a:pt x="6340" y="7333"/>
                  <a:pt x="6335" y="7332"/>
                </a:cubicBezTo>
                <a:lnTo>
                  <a:pt x="6299" y="7320"/>
                </a:lnTo>
                <a:cubicBezTo>
                  <a:pt x="6293" y="7318"/>
                  <a:pt x="6289" y="7312"/>
                  <a:pt x="6289" y="7306"/>
                </a:cubicBezTo>
                <a:lnTo>
                  <a:pt x="6257" y="6930"/>
                </a:lnTo>
                <a:lnTo>
                  <a:pt x="6257" y="6934"/>
                </a:lnTo>
                <a:lnTo>
                  <a:pt x="6221" y="6830"/>
                </a:lnTo>
                <a:cubicBezTo>
                  <a:pt x="6221" y="6828"/>
                  <a:pt x="6221" y="6827"/>
                  <a:pt x="6220" y="6825"/>
                </a:cubicBezTo>
                <a:lnTo>
                  <a:pt x="6185" y="6250"/>
                </a:lnTo>
                <a:lnTo>
                  <a:pt x="6153" y="5950"/>
                </a:lnTo>
                <a:lnTo>
                  <a:pt x="6155" y="5957"/>
                </a:lnTo>
                <a:lnTo>
                  <a:pt x="6119" y="5897"/>
                </a:lnTo>
                <a:cubicBezTo>
                  <a:pt x="6117" y="5895"/>
                  <a:pt x="6117" y="5892"/>
                  <a:pt x="6117" y="5890"/>
                </a:cubicBezTo>
                <a:lnTo>
                  <a:pt x="6081" y="5466"/>
                </a:lnTo>
                <a:lnTo>
                  <a:pt x="6112" y="5465"/>
                </a:lnTo>
                <a:lnTo>
                  <a:pt x="6080" y="6077"/>
                </a:lnTo>
                <a:cubicBezTo>
                  <a:pt x="6080" y="6085"/>
                  <a:pt x="6074" y="6091"/>
                  <a:pt x="6067" y="6092"/>
                </a:cubicBezTo>
                <a:cubicBezTo>
                  <a:pt x="6059" y="6093"/>
                  <a:pt x="6052" y="6089"/>
                  <a:pt x="6049" y="6082"/>
                </a:cubicBezTo>
                <a:lnTo>
                  <a:pt x="6013" y="5982"/>
                </a:lnTo>
                <a:lnTo>
                  <a:pt x="6043" y="5984"/>
                </a:lnTo>
                <a:lnTo>
                  <a:pt x="6007" y="6052"/>
                </a:lnTo>
                <a:lnTo>
                  <a:pt x="6008" y="6047"/>
                </a:lnTo>
                <a:lnTo>
                  <a:pt x="5972" y="6242"/>
                </a:lnTo>
                <a:lnTo>
                  <a:pt x="5940" y="6578"/>
                </a:lnTo>
                <a:cubicBezTo>
                  <a:pt x="5940" y="6586"/>
                  <a:pt x="5933" y="6592"/>
                  <a:pt x="5924" y="6592"/>
                </a:cubicBezTo>
                <a:cubicBezTo>
                  <a:pt x="5916" y="6592"/>
                  <a:pt x="5909" y="6586"/>
                  <a:pt x="5909" y="6578"/>
                </a:cubicBezTo>
                <a:lnTo>
                  <a:pt x="5872" y="6193"/>
                </a:lnTo>
                <a:lnTo>
                  <a:pt x="5836" y="5477"/>
                </a:lnTo>
                <a:lnTo>
                  <a:pt x="5837" y="5480"/>
                </a:lnTo>
                <a:lnTo>
                  <a:pt x="5805" y="5344"/>
                </a:lnTo>
                <a:cubicBezTo>
                  <a:pt x="5805" y="5343"/>
                  <a:pt x="5805" y="5343"/>
                  <a:pt x="5805" y="5342"/>
                </a:cubicBezTo>
                <a:lnTo>
                  <a:pt x="5769" y="4906"/>
                </a:lnTo>
                <a:lnTo>
                  <a:pt x="5793" y="4918"/>
                </a:lnTo>
                <a:lnTo>
                  <a:pt x="5757" y="4942"/>
                </a:lnTo>
                <a:cubicBezTo>
                  <a:pt x="5754" y="4944"/>
                  <a:pt x="5749" y="4945"/>
                  <a:pt x="5744" y="4944"/>
                </a:cubicBezTo>
                <a:cubicBezTo>
                  <a:pt x="5740" y="4943"/>
                  <a:pt x="5736" y="4940"/>
                  <a:pt x="5734" y="4936"/>
                </a:cubicBezTo>
                <a:lnTo>
                  <a:pt x="5702" y="4872"/>
                </a:lnTo>
                <a:lnTo>
                  <a:pt x="5732" y="4869"/>
                </a:lnTo>
                <a:lnTo>
                  <a:pt x="5696" y="4981"/>
                </a:lnTo>
                <a:cubicBezTo>
                  <a:pt x="5693" y="4988"/>
                  <a:pt x="5687" y="4993"/>
                  <a:pt x="5679" y="4992"/>
                </a:cubicBezTo>
                <a:cubicBezTo>
                  <a:pt x="5672" y="4992"/>
                  <a:pt x="5666" y="4986"/>
                  <a:pt x="5665" y="4979"/>
                </a:cubicBezTo>
                <a:lnTo>
                  <a:pt x="5629" y="4747"/>
                </a:lnTo>
                <a:lnTo>
                  <a:pt x="5597" y="4558"/>
                </a:lnTo>
                <a:lnTo>
                  <a:pt x="5561" y="4118"/>
                </a:lnTo>
                <a:lnTo>
                  <a:pt x="5525" y="3674"/>
                </a:lnTo>
                <a:lnTo>
                  <a:pt x="5493" y="3410"/>
                </a:lnTo>
                <a:lnTo>
                  <a:pt x="5498" y="3420"/>
                </a:lnTo>
                <a:lnTo>
                  <a:pt x="5462" y="3388"/>
                </a:lnTo>
                <a:cubicBezTo>
                  <a:pt x="5459" y="3386"/>
                  <a:pt x="5458" y="3383"/>
                  <a:pt x="5457" y="3380"/>
                </a:cubicBezTo>
                <a:lnTo>
                  <a:pt x="5421" y="3220"/>
                </a:lnTo>
                <a:lnTo>
                  <a:pt x="5385" y="3068"/>
                </a:lnTo>
                <a:lnTo>
                  <a:pt x="5386" y="3072"/>
                </a:lnTo>
                <a:lnTo>
                  <a:pt x="5354" y="3012"/>
                </a:lnTo>
                <a:cubicBezTo>
                  <a:pt x="5353" y="3010"/>
                  <a:pt x="5353" y="3008"/>
                  <a:pt x="5353" y="3006"/>
                </a:cubicBezTo>
                <a:lnTo>
                  <a:pt x="5317" y="2722"/>
                </a:lnTo>
                <a:lnTo>
                  <a:pt x="5346" y="2729"/>
                </a:lnTo>
                <a:lnTo>
                  <a:pt x="5310" y="2789"/>
                </a:lnTo>
                <a:lnTo>
                  <a:pt x="5312" y="2784"/>
                </a:lnTo>
                <a:lnTo>
                  <a:pt x="5280" y="2948"/>
                </a:lnTo>
                <a:cubicBezTo>
                  <a:pt x="5279" y="2954"/>
                  <a:pt x="5274" y="2958"/>
                  <a:pt x="5268" y="2960"/>
                </a:cubicBezTo>
                <a:cubicBezTo>
                  <a:pt x="5262" y="2961"/>
                  <a:pt x="5256" y="2959"/>
                  <a:pt x="5252" y="2955"/>
                </a:cubicBezTo>
                <a:lnTo>
                  <a:pt x="5216" y="2911"/>
                </a:lnTo>
                <a:cubicBezTo>
                  <a:pt x="5215" y="2909"/>
                  <a:pt x="5214" y="2908"/>
                  <a:pt x="5214" y="2907"/>
                </a:cubicBezTo>
                <a:lnTo>
                  <a:pt x="5178" y="2823"/>
                </a:lnTo>
                <a:lnTo>
                  <a:pt x="5208" y="2818"/>
                </a:lnTo>
                <a:lnTo>
                  <a:pt x="5176" y="3155"/>
                </a:lnTo>
                <a:lnTo>
                  <a:pt x="5140" y="3380"/>
                </a:lnTo>
                <a:lnTo>
                  <a:pt x="5104" y="3548"/>
                </a:lnTo>
                <a:lnTo>
                  <a:pt x="5072" y="3704"/>
                </a:lnTo>
                <a:cubicBezTo>
                  <a:pt x="5071" y="3711"/>
                  <a:pt x="5065" y="3716"/>
                  <a:pt x="5058" y="3716"/>
                </a:cubicBezTo>
                <a:cubicBezTo>
                  <a:pt x="5050" y="3717"/>
                  <a:pt x="5044" y="3713"/>
                  <a:pt x="5041" y="3706"/>
                </a:cubicBezTo>
                <a:lnTo>
                  <a:pt x="5005" y="3602"/>
                </a:lnTo>
                <a:lnTo>
                  <a:pt x="5036" y="3601"/>
                </a:lnTo>
                <a:lnTo>
                  <a:pt x="5000" y="3714"/>
                </a:lnTo>
                <a:lnTo>
                  <a:pt x="4967" y="3811"/>
                </a:lnTo>
                <a:lnTo>
                  <a:pt x="4931" y="3891"/>
                </a:lnTo>
                <a:lnTo>
                  <a:pt x="4932" y="3886"/>
                </a:lnTo>
                <a:lnTo>
                  <a:pt x="4896" y="4198"/>
                </a:lnTo>
                <a:cubicBezTo>
                  <a:pt x="4896" y="4200"/>
                  <a:pt x="4895" y="4202"/>
                  <a:pt x="4894" y="4204"/>
                </a:cubicBezTo>
                <a:lnTo>
                  <a:pt x="4858" y="4268"/>
                </a:lnTo>
                <a:cubicBezTo>
                  <a:pt x="4855" y="4274"/>
                  <a:pt x="4849" y="4277"/>
                  <a:pt x="4842" y="4276"/>
                </a:cubicBezTo>
                <a:cubicBezTo>
                  <a:pt x="4836" y="4275"/>
                  <a:pt x="4831" y="4271"/>
                  <a:pt x="4829" y="4264"/>
                </a:cubicBezTo>
                <a:lnTo>
                  <a:pt x="4797" y="4140"/>
                </a:lnTo>
                <a:lnTo>
                  <a:pt x="4828" y="4138"/>
                </a:lnTo>
                <a:lnTo>
                  <a:pt x="4792" y="4618"/>
                </a:lnTo>
                <a:cubicBezTo>
                  <a:pt x="4792" y="4623"/>
                  <a:pt x="4789" y="4628"/>
                  <a:pt x="4784" y="4630"/>
                </a:cubicBezTo>
                <a:lnTo>
                  <a:pt x="4748" y="4650"/>
                </a:lnTo>
                <a:cubicBezTo>
                  <a:pt x="4745" y="4652"/>
                  <a:pt x="4742" y="4653"/>
                  <a:pt x="4738" y="4652"/>
                </a:cubicBezTo>
                <a:lnTo>
                  <a:pt x="4706" y="4648"/>
                </a:lnTo>
                <a:lnTo>
                  <a:pt x="4724" y="4635"/>
                </a:lnTo>
                <a:lnTo>
                  <a:pt x="4688" y="4899"/>
                </a:lnTo>
                <a:cubicBezTo>
                  <a:pt x="4687" y="4905"/>
                  <a:pt x="4682" y="4911"/>
                  <a:pt x="4675" y="4912"/>
                </a:cubicBezTo>
                <a:cubicBezTo>
                  <a:pt x="4669" y="4913"/>
                  <a:pt x="4662" y="4910"/>
                  <a:pt x="4659" y="4904"/>
                </a:cubicBezTo>
                <a:lnTo>
                  <a:pt x="4623" y="4840"/>
                </a:lnTo>
                <a:cubicBezTo>
                  <a:pt x="4621" y="4838"/>
                  <a:pt x="4621" y="4836"/>
                  <a:pt x="4620" y="4833"/>
                </a:cubicBezTo>
                <a:lnTo>
                  <a:pt x="4589" y="4262"/>
                </a:lnTo>
                <a:lnTo>
                  <a:pt x="4553" y="3822"/>
                </a:lnTo>
                <a:lnTo>
                  <a:pt x="4565" y="3836"/>
                </a:lnTo>
                <a:lnTo>
                  <a:pt x="4529" y="3828"/>
                </a:lnTo>
                <a:cubicBezTo>
                  <a:pt x="4526" y="3827"/>
                  <a:pt x="4523" y="3826"/>
                  <a:pt x="4521" y="3824"/>
                </a:cubicBezTo>
                <a:lnTo>
                  <a:pt x="4488" y="3791"/>
                </a:lnTo>
                <a:lnTo>
                  <a:pt x="4452" y="3747"/>
                </a:lnTo>
                <a:lnTo>
                  <a:pt x="4463" y="3752"/>
                </a:lnTo>
                <a:lnTo>
                  <a:pt x="4427" y="3748"/>
                </a:lnTo>
                <a:lnTo>
                  <a:pt x="4442" y="3742"/>
                </a:lnTo>
                <a:lnTo>
                  <a:pt x="4406" y="3794"/>
                </a:lnTo>
                <a:lnTo>
                  <a:pt x="4408" y="3787"/>
                </a:lnTo>
                <a:lnTo>
                  <a:pt x="4376" y="3971"/>
                </a:lnTo>
                <a:cubicBezTo>
                  <a:pt x="4375" y="3979"/>
                  <a:pt x="4368" y="3985"/>
                  <a:pt x="4360" y="3984"/>
                </a:cubicBezTo>
                <a:cubicBezTo>
                  <a:pt x="4352" y="3984"/>
                  <a:pt x="4346" y="3978"/>
                  <a:pt x="4345" y="3970"/>
                </a:cubicBezTo>
                <a:lnTo>
                  <a:pt x="4309" y="3682"/>
                </a:lnTo>
                <a:lnTo>
                  <a:pt x="4309" y="3685"/>
                </a:lnTo>
                <a:lnTo>
                  <a:pt x="4273" y="3573"/>
                </a:lnTo>
                <a:lnTo>
                  <a:pt x="4304" y="3572"/>
                </a:lnTo>
                <a:lnTo>
                  <a:pt x="4272" y="3700"/>
                </a:lnTo>
                <a:cubicBezTo>
                  <a:pt x="4270" y="3707"/>
                  <a:pt x="4264" y="3712"/>
                  <a:pt x="4256" y="3712"/>
                </a:cubicBezTo>
                <a:cubicBezTo>
                  <a:pt x="4249" y="3712"/>
                  <a:pt x="4243" y="3707"/>
                  <a:pt x="4241" y="3700"/>
                </a:cubicBezTo>
                <a:lnTo>
                  <a:pt x="4205" y="3556"/>
                </a:lnTo>
                <a:lnTo>
                  <a:pt x="4169" y="3404"/>
                </a:lnTo>
                <a:lnTo>
                  <a:pt x="4200" y="3403"/>
                </a:lnTo>
                <a:lnTo>
                  <a:pt x="4168" y="3647"/>
                </a:lnTo>
                <a:cubicBezTo>
                  <a:pt x="4167" y="3655"/>
                  <a:pt x="4160" y="3661"/>
                  <a:pt x="4152" y="3660"/>
                </a:cubicBezTo>
                <a:cubicBezTo>
                  <a:pt x="4144" y="3660"/>
                  <a:pt x="4137" y="3654"/>
                  <a:pt x="4137" y="3646"/>
                </a:cubicBezTo>
                <a:lnTo>
                  <a:pt x="4101" y="3302"/>
                </a:lnTo>
                <a:lnTo>
                  <a:pt x="4101" y="3306"/>
                </a:lnTo>
                <a:lnTo>
                  <a:pt x="4065" y="3206"/>
                </a:lnTo>
                <a:lnTo>
                  <a:pt x="4066" y="3208"/>
                </a:lnTo>
                <a:lnTo>
                  <a:pt x="4034" y="3148"/>
                </a:lnTo>
                <a:cubicBezTo>
                  <a:pt x="4034" y="3147"/>
                  <a:pt x="4033" y="3145"/>
                  <a:pt x="4033" y="3144"/>
                </a:cubicBezTo>
                <a:lnTo>
                  <a:pt x="3997" y="2992"/>
                </a:lnTo>
                <a:lnTo>
                  <a:pt x="4028" y="2990"/>
                </a:lnTo>
                <a:lnTo>
                  <a:pt x="3992" y="3328"/>
                </a:lnTo>
                <a:lnTo>
                  <a:pt x="3960" y="3460"/>
                </a:lnTo>
                <a:cubicBezTo>
                  <a:pt x="3959" y="3464"/>
                  <a:pt x="3957" y="3467"/>
                  <a:pt x="3954" y="3469"/>
                </a:cubicBezTo>
                <a:lnTo>
                  <a:pt x="3918" y="3497"/>
                </a:lnTo>
                <a:lnTo>
                  <a:pt x="3924" y="3487"/>
                </a:lnTo>
                <a:lnTo>
                  <a:pt x="3888" y="3755"/>
                </a:lnTo>
                <a:cubicBezTo>
                  <a:pt x="3887" y="3762"/>
                  <a:pt x="3881" y="3768"/>
                  <a:pt x="3873" y="3768"/>
                </a:cubicBezTo>
                <a:cubicBezTo>
                  <a:pt x="3866" y="3769"/>
                  <a:pt x="3859" y="3764"/>
                  <a:pt x="3857" y="3756"/>
                </a:cubicBezTo>
                <a:lnTo>
                  <a:pt x="3821" y="3606"/>
                </a:lnTo>
                <a:lnTo>
                  <a:pt x="3789" y="3287"/>
                </a:lnTo>
                <a:lnTo>
                  <a:pt x="3753" y="3075"/>
                </a:lnTo>
                <a:lnTo>
                  <a:pt x="3784" y="3078"/>
                </a:lnTo>
                <a:lnTo>
                  <a:pt x="3747" y="3187"/>
                </a:lnTo>
                <a:lnTo>
                  <a:pt x="3715" y="3259"/>
                </a:lnTo>
                <a:cubicBezTo>
                  <a:pt x="3713" y="3265"/>
                  <a:pt x="3707" y="3268"/>
                  <a:pt x="3701" y="3268"/>
                </a:cubicBezTo>
                <a:cubicBezTo>
                  <a:pt x="3694" y="3269"/>
                  <a:pt x="3689" y="3265"/>
                  <a:pt x="3686" y="3259"/>
                </a:cubicBezTo>
                <a:lnTo>
                  <a:pt x="3650" y="3183"/>
                </a:lnTo>
                <a:lnTo>
                  <a:pt x="3680" y="3180"/>
                </a:lnTo>
                <a:lnTo>
                  <a:pt x="3644" y="3351"/>
                </a:lnTo>
                <a:lnTo>
                  <a:pt x="3612" y="3570"/>
                </a:lnTo>
                <a:lnTo>
                  <a:pt x="3576" y="3918"/>
                </a:lnTo>
                <a:lnTo>
                  <a:pt x="3540" y="4318"/>
                </a:lnTo>
                <a:cubicBezTo>
                  <a:pt x="3540" y="4326"/>
                  <a:pt x="3533" y="4332"/>
                  <a:pt x="3525" y="4332"/>
                </a:cubicBezTo>
                <a:cubicBezTo>
                  <a:pt x="3517" y="4333"/>
                  <a:pt x="3510" y="4327"/>
                  <a:pt x="3509" y="4319"/>
                </a:cubicBezTo>
                <a:lnTo>
                  <a:pt x="3477" y="4116"/>
                </a:lnTo>
                <a:lnTo>
                  <a:pt x="3441" y="3947"/>
                </a:lnTo>
                <a:lnTo>
                  <a:pt x="3405" y="3704"/>
                </a:lnTo>
                <a:lnTo>
                  <a:pt x="3369" y="3520"/>
                </a:lnTo>
                <a:lnTo>
                  <a:pt x="3392" y="3531"/>
                </a:lnTo>
                <a:lnTo>
                  <a:pt x="3360" y="3547"/>
                </a:lnTo>
                <a:cubicBezTo>
                  <a:pt x="3352" y="3550"/>
                  <a:pt x="3343" y="3548"/>
                  <a:pt x="3339" y="3541"/>
                </a:cubicBezTo>
                <a:lnTo>
                  <a:pt x="3303" y="3485"/>
                </a:lnTo>
                <a:lnTo>
                  <a:pt x="3331" y="3484"/>
                </a:lnTo>
                <a:lnTo>
                  <a:pt x="3295" y="3552"/>
                </a:lnTo>
                <a:cubicBezTo>
                  <a:pt x="3292" y="3557"/>
                  <a:pt x="3287" y="3560"/>
                  <a:pt x="3281" y="3560"/>
                </a:cubicBezTo>
                <a:cubicBezTo>
                  <a:pt x="3276" y="3561"/>
                  <a:pt x="3270" y="3558"/>
                  <a:pt x="3267" y="3553"/>
                </a:cubicBezTo>
                <a:lnTo>
                  <a:pt x="3235" y="3505"/>
                </a:lnTo>
                <a:cubicBezTo>
                  <a:pt x="3234" y="3503"/>
                  <a:pt x="3233" y="3500"/>
                  <a:pt x="3232" y="3497"/>
                </a:cubicBezTo>
                <a:lnTo>
                  <a:pt x="3197" y="2863"/>
                </a:lnTo>
                <a:lnTo>
                  <a:pt x="3161" y="2675"/>
                </a:lnTo>
                <a:lnTo>
                  <a:pt x="3184" y="2687"/>
                </a:lnTo>
                <a:lnTo>
                  <a:pt x="3152" y="2703"/>
                </a:lnTo>
                <a:cubicBezTo>
                  <a:pt x="3147" y="2705"/>
                  <a:pt x="3141" y="2705"/>
                  <a:pt x="3137" y="2702"/>
                </a:cubicBezTo>
                <a:cubicBezTo>
                  <a:pt x="3132" y="2700"/>
                  <a:pt x="3129" y="2695"/>
                  <a:pt x="3129" y="2690"/>
                </a:cubicBezTo>
                <a:lnTo>
                  <a:pt x="3093" y="2246"/>
                </a:lnTo>
                <a:lnTo>
                  <a:pt x="3057" y="1874"/>
                </a:lnTo>
                <a:lnTo>
                  <a:pt x="3088" y="1875"/>
                </a:lnTo>
                <a:lnTo>
                  <a:pt x="3056" y="2102"/>
                </a:lnTo>
                <a:lnTo>
                  <a:pt x="3020" y="2655"/>
                </a:lnTo>
                <a:lnTo>
                  <a:pt x="2984" y="2850"/>
                </a:lnTo>
                <a:lnTo>
                  <a:pt x="2952" y="3274"/>
                </a:lnTo>
                <a:cubicBezTo>
                  <a:pt x="2952" y="3275"/>
                  <a:pt x="2952" y="3276"/>
                  <a:pt x="2952" y="3278"/>
                </a:cubicBezTo>
                <a:lnTo>
                  <a:pt x="2916" y="3386"/>
                </a:lnTo>
                <a:cubicBezTo>
                  <a:pt x="2913" y="3392"/>
                  <a:pt x="2907" y="3397"/>
                  <a:pt x="2900" y="3396"/>
                </a:cubicBezTo>
                <a:cubicBezTo>
                  <a:pt x="2893" y="3396"/>
                  <a:pt x="2886" y="3391"/>
                  <a:pt x="2885" y="3384"/>
                </a:cubicBezTo>
                <a:lnTo>
                  <a:pt x="2849" y="3228"/>
                </a:lnTo>
                <a:lnTo>
                  <a:pt x="2880" y="3229"/>
                </a:lnTo>
                <a:lnTo>
                  <a:pt x="2844" y="3359"/>
                </a:lnTo>
                <a:lnTo>
                  <a:pt x="2812" y="3582"/>
                </a:lnTo>
                <a:lnTo>
                  <a:pt x="2776" y="4058"/>
                </a:lnTo>
                <a:lnTo>
                  <a:pt x="2740" y="4577"/>
                </a:lnTo>
                <a:lnTo>
                  <a:pt x="2708" y="5117"/>
                </a:lnTo>
                <a:cubicBezTo>
                  <a:pt x="2708" y="5125"/>
                  <a:pt x="2702" y="5132"/>
                  <a:pt x="2694" y="5132"/>
                </a:cubicBezTo>
                <a:cubicBezTo>
                  <a:pt x="2686" y="5133"/>
                  <a:pt x="2679" y="5128"/>
                  <a:pt x="2677" y="5121"/>
                </a:cubicBezTo>
                <a:lnTo>
                  <a:pt x="2641" y="4989"/>
                </a:lnTo>
                <a:lnTo>
                  <a:pt x="2666" y="4997"/>
                </a:lnTo>
                <a:lnTo>
                  <a:pt x="2630" y="5025"/>
                </a:lnTo>
                <a:lnTo>
                  <a:pt x="2636" y="5015"/>
                </a:lnTo>
                <a:lnTo>
                  <a:pt x="2604" y="5211"/>
                </a:lnTo>
                <a:cubicBezTo>
                  <a:pt x="2604" y="5213"/>
                  <a:pt x="2604" y="5214"/>
                  <a:pt x="2603" y="5216"/>
                </a:cubicBezTo>
                <a:lnTo>
                  <a:pt x="2567" y="5288"/>
                </a:lnTo>
                <a:cubicBezTo>
                  <a:pt x="2566" y="5289"/>
                  <a:pt x="2565" y="5290"/>
                  <a:pt x="2564" y="5291"/>
                </a:cubicBezTo>
                <a:lnTo>
                  <a:pt x="2528" y="5331"/>
                </a:lnTo>
                <a:cubicBezTo>
                  <a:pt x="2524" y="5336"/>
                  <a:pt x="2518" y="5338"/>
                  <a:pt x="2512" y="5336"/>
                </a:cubicBezTo>
                <a:cubicBezTo>
                  <a:pt x="2506" y="5334"/>
                  <a:pt x="2501" y="5329"/>
                  <a:pt x="2501" y="5322"/>
                </a:cubicBezTo>
                <a:lnTo>
                  <a:pt x="2469" y="5070"/>
                </a:lnTo>
                <a:lnTo>
                  <a:pt x="2499" y="5075"/>
                </a:lnTo>
                <a:lnTo>
                  <a:pt x="2463" y="5163"/>
                </a:lnTo>
                <a:cubicBezTo>
                  <a:pt x="2461" y="5169"/>
                  <a:pt x="2454" y="5173"/>
                  <a:pt x="2447" y="5172"/>
                </a:cubicBezTo>
                <a:cubicBezTo>
                  <a:pt x="2440" y="5172"/>
                  <a:pt x="2434" y="5167"/>
                  <a:pt x="2433" y="5160"/>
                </a:cubicBezTo>
                <a:lnTo>
                  <a:pt x="2397" y="4992"/>
                </a:lnTo>
                <a:lnTo>
                  <a:pt x="2428" y="4990"/>
                </a:lnTo>
                <a:lnTo>
                  <a:pt x="2392" y="5370"/>
                </a:lnTo>
                <a:cubicBezTo>
                  <a:pt x="2392" y="5378"/>
                  <a:pt x="2385" y="5384"/>
                  <a:pt x="2377" y="5384"/>
                </a:cubicBezTo>
                <a:cubicBezTo>
                  <a:pt x="2369" y="5385"/>
                  <a:pt x="2362" y="5379"/>
                  <a:pt x="2361" y="5372"/>
                </a:cubicBezTo>
                <a:lnTo>
                  <a:pt x="2329" y="5216"/>
                </a:lnTo>
                <a:lnTo>
                  <a:pt x="2356" y="5224"/>
                </a:lnTo>
                <a:lnTo>
                  <a:pt x="2320" y="5260"/>
                </a:lnTo>
                <a:cubicBezTo>
                  <a:pt x="2316" y="5264"/>
                  <a:pt x="2309" y="5266"/>
                  <a:pt x="2303" y="5264"/>
                </a:cubicBezTo>
                <a:cubicBezTo>
                  <a:pt x="2298" y="5262"/>
                  <a:pt x="2294" y="5257"/>
                  <a:pt x="2293" y="5251"/>
                </a:cubicBezTo>
                <a:lnTo>
                  <a:pt x="2257" y="5002"/>
                </a:lnTo>
                <a:lnTo>
                  <a:pt x="2225" y="4710"/>
                </a:lnTo>
                <a:lnTo>
                  <a:pt x="2189" y="4406"/>
                </a:lnTo>
                <a:lnTo>
                  <a:pt x="2220" y="4406"/>
                </a:lnTo>
                <a:lnTo>
                  <a:pt x="2184" y="4753"/>
                </a:lnTo>
                <a:lnTo>
                  <a:pt x="2152" y="5301"/>
                </a:lnTo>
                <a:cubicBezTo>
                  <a:pt x="2152" y="5310"/>
                  <a:pt x="2145" y="5316"/>
                  <a:pt x="2137" y="5316"/>
                </a:cubicBezTo>
                <a:cubicBezTo>
                  <a:pt x="2129" y="5317"/>
                  <a:pt x="2122" y="5311"/>
                  <a:pt x="2121" y="5302"/>
                </a:cubicBezTo>
                <a:lnTo>
                  <a:pt x="2085" y="4987"/>
                </a:lnTo>
                <a:lnTo>
                  <a:pt x="2049" y="4782"/>
                </a:lnTo>
                <a:lnTo>
                  <a:pt x="2017" y="4383"/>
                </a:lnTo>
                <a:lnTo>
                  <a:pt x="1981" y="4115"/>
                </a:lnTo>
                <a:lnTo>
                  <a:pt x="1945" y="3891"/>
                </a:lnTo>
                <a:lnTo>
                  <a:pt x="1913" y="3675"/>
                </a:lnTo>
                <a:lnTo>
                  <a:pt x="1944" y="3674"/>
                </a:lnTo>
                <a:lnTo>
                  <a:pt x="1908" y="4002"/>
                </a:lnTo>
                <a:cubicBezTo>
                  <a:pt x="1908" y="4003"/>
                  <a:pt x="1908" y="4005"/>
                  <a:pt x="1908" y="4006"/>
                </a:cubicBezTo>
                <a:lnTo>
                  <a:pt x="1872" y="4110"/>
                </a:lnTo>
                <a:lnTo>
                  <a:pt x="1872" y="4106"/>
                </a:lnTo>
                <a:lnTo>
                  <a:pt x="1836" y="4422"/>
                </a:lnTo>
                <a:cubicBezTo>
                  <a:pt x="1835" y="4431"/>
                  <a:pt x="1828" y="4437"/>
                  <a:pt x="1820" y="4436"/>
                </a:cubicBezTo>
                <a:cubicBezTo>
                  <a:pt x="1812" y="4436"/>
                  <a:pt x="1805" y="4430"/>
                  <a:pt x="1804" y="4421"/>
                </a:cubicBezTo>
                <a:lnTo>
                  <a:pt x="1773" y="3886"/>
                </a:lnTo>
                <a:lnTo>
                  <a:pt x="1737" y="3603"/>
                </a:lnTo>
                <a:lnTo>
                  <a:pt x="1701" y="3330"/>
                </a:lnTo>
                <a:lnTo>
                  <a:pt x="1669" y="3050"/>
                </a:lnTo>
                <a:lnTo>
                  <a:pt x="1633" y="2628"/>
                </a:lnTo>
                <a:lnTo>
                  <a:pt x="1597" y="2468"/>
                </a:lnTo>
                <a:lnTo>
                  <a:pt x="1628" y="2468"/>
                </a:lnTo>
                <a:lnTo>
                  <a:pt x="1596" y="2624"/>
                </a:lnTo>
                <a:cubicBezTo>
                  <a:pt x="1595" y="2629"/>
                  <a:pt x="1591" y="2633"/>
                  <a:pt x="1587" y="2635"/>
                </a:cubicBezTo>
                <a:cubicBezTo>
                  <a:pt x="1582" y="2637"/>
                  <a:pt x="1576" y="2637"/>
                  <a:pt x="1572" y="2634"/>
                </a:cubicBezTo>
                <a:lnTo>
                  <a:pt x="1536" y="2610"/>
                </a:lnTo>
                <a:cubicBezTo>
                  <a:pt x="1532" y="2608"/>
                  <a:pt x="1530" y="2604"/>
                  <a:pt x="1529" y="2600"/>
                </a:cubicBezTo>
                <a:lnTo>
                  <a:pt x="1493" y="2448"/>
                </a:lnTo>
                <a:lnTo>
                  <a:pt x="1516" y="2459"/>
                </a:lnTo>
                <a:lnTo>
                  <a:pt x="1484" y="2475"/>
                </a:lnTo>
                <a:cubicBezTo>
                  <a:pt x="1477" y="2478"/>
                  <a:pt x="1468" y="2476"/>
                  <a:pt x="1463" y="2470"/>
                </a:cubicBezTo>
                <a:lnTo>
                  <a:pt x="1427" y="2418"/>
                </a:lnTo>
                <a:cubicBezTo>
                  <a:pt x="1426" y="2416"/>
                  <a:pt x="1425" y="2414"/>
                  <a:pt x="1425" y="2412"/>
                </a:cubicBezTo>
                <a:lnTo>
                  <a:pt x="1389" y="2262"/>
                </a:lnTo>
                <a:lnTo>
                  <a:pt x="1353" y="1951"/>
                </a:lnTo>
                <a:lnTo>
                  <a:pt x="1321" y="1759"/>
                </a:lnTo>
                <a:lnTo>
                  <a:pt x="1285" y="1547"/>
                </a:lnTo>
                <a:lnTo>
                  <a:pt x="1286" y="1551"/>
                </a:lnTo>
                <a:lnTo>
                  <a:pt x="1250" y="1463"/>
                </a:lnTo>
                <a:lnTo>
                  <a:pt x="1280" y="1459"/>
                </a:lnTo>
                <a:lnTo>
                  <a:pt x="1248" y="1655"/>
                </a:lnTo>
                <a:cubicBezTo>
                  <a:pt x="1247" y="1663"/>
                  <a:pt x="1240" y="1669"/>
                  <a:pt x="1232" y="1668"/>
                </a:cubicBezTo>
                <a:cubicBezTo>
                  <a:pt x="1224" y="1668"/>
                  <a:pt x="1218" y="1662"/>
                  <a:pt x="1217" y="1655"/>
                </a:cubicBezTo>
                <a:lnTo>
                  <a:pt x="1181" y="1383"/>
                </a:lnTo>
                <a:lnTo>
                  <a:pt x="1145" y="1190"/>
                </a:lnTo>
                <a:lnTo>
                  <a:pt x="1113" y="746"/>
                </a:lnTo>
                <a:lnTo>
                  <a:pt x="1144" y="747"/>
                </a:lnTo>
                <a:lnTo>
                  <a:pt x="1108" y="1027"/>
                </a:lnTo>
                <a:lnTo>
                  <a:pt x="1072" y="1239"/>
                </a:lnTo>
                <a:cubicBezTo>
                  <a:pt x="1072" y="1240"/>
                  <a:pt x="1072" y="1241"/>
                  <a:pt x="1072" y="1242"/>
                </a:cubicBezTo>
                <a:lnTo>
                  <a:pt x="1040" y="1330"/>
                </a:lnTo>
                <a:lnTo>
                  <a:pt x="1040" y="1326"/>
                </a:lnTo>
                <a:lnTo>
                  <a:pt x="1004" y="1686"/>
                </a:lnTo>
                <a:cubicBezTo>
                  <a:pt x="1004" y="1687"/>
                  <a:pt x="1004" y="1688"/>
                  <a:pt x="1004" y="1689"/>
                </a:cubicBezTo>
                <a:lnTo>
                  <a:pt x="968" y="1825"/>
                </a:lnTo>
                <a:cubicBezTo>
                  <a:pt x="966" y="1832"/>
                  <a:pt x="960" y="1836"/>
                  <a:pt x="952" y="1836"/>
                </a:cubicBezTo>
                <a:cubicBezTo>
                  <a:pt x="945" y="1836"/>
                  <a:pt x="939" y="1832"/>
                  <a:pt x="937" y="1825"/>
                </a:cubicBezTo>
                <a:lnTo>
                  <a:pt x="905" y="1705"/>
                </a:lnTo>
                <a:cubicBezTo>
                  <a:pt x="905" y="1704"/>
                  <a:pt x="905" y="1703"/>
                  <a:pt x="905" y="1702"/>
                </a:cubicBezTo>
                <a:lnTo>
                  <a:pt x="869" y="1206"/>
                </a:lnTo>
                <a:lnTo>
                  <a:pt x="898" y="1213"/>
                </a:lnTo>
                <a:lnTo>
                  <a:pt x="862" y="1273"/>
                </a:lnTo>
                <a:lnTo>
                  <a:pt x="864" y="1265"/>
                </a:lnTo>
                <a:lnTo>
                  <a:pt x="828" y="1977"/>
                </a:lnTo>
                <a:cubicBezTo>
                  <a:pt x="828" y="1986"/>
                  <a:pt x="821" y="1992"/>
                  <a:pt x="813" y="1992"/>
                </a:cubicBezTo>
                <a:cubicBezTo>
                  <a:pt x="804" y="1993"/>
                  <a:pt x="797" y="1986"/>
                  <a:pt x="797" y="1978"/>
                </a:cubicBezTo>
                <a:lnTo>
                  <a:pt x="764" y="1505"/>
                </a:lnTo>
                <a:lnTo>
                  <a:pt x="729" y="858"/>
                </a:lnTo>
                <a:lnTo>
                  <a:pt x="693" y="502"/>
                </a:lnTo>
                <a:lnTo>
                  <a:pt x="661" y="18"/>
                </a:lnTo>
                <a:lnTo>
                  <a:pt x="692" y="19"/>
                </a:lnTo>
                <a:lnTo>
                  <a:pt x="656" y="206"/>
                </a:lnTo>
                <a:lnTo>
                  <a:pt x="620" y="606"/>
                </a:lnTo>
                <a:cubicBezTo>
                  <a:pt x="620" y="612"/>
                  <a:pt x="616" y="618"/>
                  <a:pt x="609" y="620"/>
                </a:cubicBezTo>
                <a:cubicBezTo>
                  <a:pt x="603" y="622"/>
                  <a:pt x="597" y="620"/>
                  <a:pt x="593" y="615"/>
                </a:cubicBezTo>
                <a:lnTo>
                  <a:pt x="561" y="579"/>
                </a:lnTo>
                <a:lnTo>
                  <a:pt x="588" y="571"/>
                </a:lnTo>
                <a:lnTo>
                  <a:pt x="552" y="830"/>
                </a:lnTo>
                <a:lnTo>
                  <a:pt x="516" y="1386"/>
                </a:lnTo>
                <a:cubicBezTo>
                  <a:pt x="516" y="1394"/>
                  <a:pt x="509" y="1400"/>
                  <a:pt x="501" y="1400"/>
                </a:cubicBezTo>
                <a:cubicBezTo>
                  <a:pt x="493" y="1401"/>
                  <a:pt x="486" y="1395"/>
                  <a:pt x="485" y="1387"/>
                </a:cubicBezTo>
                <a:lnTo>
                  <a:pt x="453" y="1207"/>
                </a:lnTo>
                <a:lnTo>
                  <a:pt x="417" y="967"/>
                </a:lnTo>
                <a:lnTo>
                  <a:pt x="448" y="967"/>
                </a:lnTo>
                <a:lnTo>
                  <a:pt x="412" y="1242"/>
                </a:lnTo>
                <a:lnTo>
                  <a:pt x="380" y="1578"/>
                </a:lnTo>
                <a:cubicBezTo>
                  <a:pt x="380" y="1586"/>
                  <a:pt x="373" y="1592"/>
                  <a:pt x="365" y="1592"/>
                </a:cubicBezTo>
                <a:cubicBezTo>
                  <a:pt x="357" y="1593"/>
                  <a:pt x="350" y="1587"/>
                  <a:pt x="349" y="1579"/>
                </a:cubicBezTo>
                <a:lnTo>
                  <a:pt x="313" y="1387"/>
                </a:lnTo>
                <a:lnTo>
                  <a:pt x="344" y="1386"/>
                </a:lnTo>
                <a:lnTo>
                  <a:pt x="308" y="1847"/>
                </a:lnTo>
                <a:lnTo>
                  <a:pt x="272" y="2126"/>
                </a:lnTo>
                <a:lnTo>
                  <a:pt x="240" y="2378"/>
                </a:lnTo>
                <a:cubicBezTo>
                  <a:pt x="239" y="2386"/>
                  <a:pt x="234" y="2392"/>
                  <a:pt x="226" y="2392"/>
                </a:cubicBezTo>
                <a:cubicBezTo>
                  <a:pt x="219" y="2393"/>
                  <a:pt x="212" y="2389"/>
                  <a:pt x="209" y="2382"/>
                </a:cubicBezTo>
                <a:lnTo>
                  <a:pt x="173" y="2278"/>
                </a:lnTo>
                <a:cubicBezTo>
                  <a:pt x="173" y="2276"/>
                  <a:pt x="173" y="2275"/>
                  <a:pt x="173" y="2274"/>
                </a:cubicBezTo>
                <a:lnTo>
                  <a:pt x="137" y="1766"/>
                </a:lnTo>
                <a:lnTo>
                  <a:pt x="156" y="1780"/>
                </a:lnTo>
                <a:lnTo>
                  <a:pt x="124" y="1788"/>
                </a:lnTo>
                <a:lnTo>
                  <a:pt x="129" y="1786"/>
                </a:lnTo>
                <a:lnTo>
                  <a:pt x="93" y="1810"/>
                </a:lnTo>
                <a:cubicBezTo>
                  <a:pt x="89" y="1813"/>
                  <a:pt x="82" y="1813"/>
                  <a:pt x="77" y="1811"/>
                </a:cubicBezTo>
                <a:cubicBezTo>
                  <a:pt x="72" y="1808"/>
                  <a:pt x="69" y="1803"/>
                  <a:pt x="68" y="1797"/>
                </a:cubicBezTo>
                <a:lnTo>
                  <a:pt x="32" y="1049"/>
                </a:lnTo>
                <a:lnTo>
                  <a:pt x="64" y="1049"/>
                </a:lnTo>
                <a:lnTo>
                  <a:pt x="32" y="1681"/>
                </a:lnTo>
                <a:cubicBezTo>
                  <a:pt x="32" y="1690"/>
                  <a:pt x="24" y="1697"/>
                  <a:pt x="16" y="1696"/>
                </a:cubicBezTo>
                <a:cubicBezTo>
                  <a:pt x="7" y="1696"/>
                  <a:pt x="0" y="1688"/>
                  <a:pt x="0" y="1680"/>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9" name="Freeform 14"/>
          <p:cNvSpPr>
            <a:spLocks/>
          </p:cNvSpPr>
          <p:nvPr/>
        </p:nvSpPr>
        <p:spPr bwMode="auto">
          <a:xfrm>
            <a:off x="4551363" y="3044826"/>
            <a:ext cx="1228725" cy="1295400"/>
          </a:xfrm>
          <a:custGeom>
            <a:avLst/>
            <a:gdLst>
              <a:gd name="T0" fmla="*/ 178 w 5148"/>
              <a:gd name="T1" fmla="*/ 2358 h 5433"/>
              <a:gd name="T2" fmla="*/ 350 w 5148"/>
              <a:gd name="T3" fmla="*/ 1447 h 5433"/>
              <a:gd name="T4" fmla="*/ 526 w 5148"/>
              <a:gd name="T5" fmla="*/ 1055 h 5433"/>
              <a:gd name="T6" fmla="*/ 721 w 5148"/>
              <a:gd name="T7" fmla="*/ 698 h 5433"/>
              <a:gd name="T8" fmla="*/ 922 w 5148"/>
              <a:gd name="T9" fmla="*/ 0 h 5433"/>
              <a:gd name="T10" fmla="*/ 1082 w 5148"/>
              <a:gd name="T11" fmla="*/ 533 h 5433"/>
              <a:gd name="T12" fmla="*/ 1277 w 5148"/>
              <a:gd name="T13" fmla="*/ 518 h 5433"/>
              <a:gd name="T14" fmla="*/ 1458 w 5148"/>
              <a:gd name="T15" fmla="*/ 1095 h 5433"/>
              <a:gd name="T16" fmla="*/ 1660 w 5148"/>
              <a:gd name="T17" fmla="*/ 3270 h 5433"/>
              <a:gd name="T18" fmla="*/ 1841 w 5148"/>
              <a:gd name="T19" fmla="*/ 2603 h 5433"/>
              <a:gd name="T20" fmla="*/ 2085 w 5148"/>
              <a:gd name="T21" fmla="*/ 4053 h 5433"/>
              <a:gd name="T22" fmla="*/ 2225 w 5148"/>
              <a:gd name="T23" fmla="*/ 3740 h 5433"/>
              <a:gd name="T24" fmla="*/ 2381 w 5148"/>
              <a:gd name="T25" fmla="*/ 3700 h 5433"/>
              <a:gd name="T26" fmla="*/ 2537 w 5148"/>
              <a:gd name="T27" fmla="*/ 3889 h 5433"/>
              <a:gd name="T28" fmla="*/ 2750 w 5148"/>
              <a:gd name="T29" fmla="*/ 4349 h 5433"/>
              <a:gd name="T30" fmla="*/ 2953 w 5148"/>
              <a:gd name="T31" fmla="*/ 4234 h 5433"/>
              <a:gd name="T32" fmla="*/ 3110 w 5148"/>
              <a:gd name="T33" fmla="*/ 4493 h 5433"/>
              <a:gd name="T34" fmla="*/ 3272 w 5148"/>
              <a:gd name="T35" fmla="*/ 4492 h 5433"/>
              <a:gd name="T36" fmla="*/ 3441 w 5148"/>
              <a:gd name="T37" fmla="*/ 4471 h 5433"/>
              <a:gd name="T38" fmla="*/ 3609 w 5148"/>
              <a:gd name="T39" fmla="*/ 4542 h 5433"/>
              <a:gd name="T40" fmla="*/ 3758 w 5148"/>
              <a:gd name="T41" fmla="*/ 4583 h 5433"/>
              <a:gd name="T42" fmla="*/ 3928 w 5148"/>
              <a:gd name="T43" fmla="*/ 4371 h 5433"/>
              <a:gd name="T44" fmla="*/ 4089 w 5148"/>
              <a:gd name="T45" fmla="*/ 4437 h 5433"/>
              <a:gd name="T46" fmla="*/ 4248 w 5148"/>
              <a:gd name="T47" fmla="*/ 4345 h 5433"/>
              <a:gd name="T48" fmla="*/ 4412 w 5148"/>
              <a:gd name="T49" fmla="*/ 4266 h 5433"/>
              <a:gd name="T50" fmla="*/ 4536 w 5148"/>
              <a:gd name="T51" fmla="*/ 4145 h 5433"/>
              <a:gd name="T52" fmla="*/ 4746 w 5148"/>
              <a:gd name="T53" fmla="*/ 4044 h 5433"/>
              <a:gd name="T54" fmla="*/ 4901 w 5148"/>
              <a:gd name="T55" fmla="*/ 4891 h 5433"/>
              <a:gd name="T56" fmla="*/ 5046 w 5148"/>
              <a:gd name="T57" fmla="*/ 5049 h 5433"/>
              <a:gd name="T58" fmla="*/ 5078 w 5148"/>
              <a:gd name="T59" fmla="*/ 5378 h 5433"/>
              <a:gd name="T60" fmla="*/ 4937 w 5148"/>
              <a:gd name="T61" fmla="*/ 5306 h 5433"/>
              <a:gd name="T62" fmla="*/ 4765 w 5148"/>
              <a:gd name="T63" fmla="*/ 4169 h 5433"/>
              <a:gd name="T64" fmla="*/ 4569 w 5148"/>
              <a:gd name="T65" fmla="*/ 4248 h 5433"/>
              <a:gd name="T66" fmla="*/ 4438 w 5148"/>
              <a:gd name="T67" fmla="*/ 4328 h 5433"/>
              <a:gd name="T68" fmla="*/ 4309 w 5148"/>
              <a:gd name="T69" fmla="*/ 4270 h 5433"/>
              <a:gd name="T70" fmla="*/ 4136 w 5148"/>
              <a:gd name="T71" fmla="*/ 4466 h 5433"/>
              <a:gd name="T72" fmla="*/ 3938 w 5148"/>
              <a:gd name="T73" fmla="*/ 4474 h 5433"/>
              <a:gd name="T74" fmla="*/ 3825 w 5148"/>
              <a:gd name="T75" fmla="*/ 4486 h 5433"/>
              <a:gd name="T76" fmla="*/ 3637 w 5148"/>
              <a:gd name="T77" fmla="*/ 4560 h 5433"/>
              <a:gd name="T78" fmla="*/ 3446 w 5148"/>
              <a:gd name="T79" fmla="*/ 4582 h 5433"/>
              <a:gd name="T80" fmla="*/ 3301 w 5148"/>
              <a:gd name="T81" fmla="*/ 4505 h 5433"/>
              <a:gd name="T82" fmla="*/ 3128 w 5148"/>
              <a:gd name="T83" fmla="*/ 4515 h 5433"/>
              <a:gd name="T84" fmla="*/ 2922 w 5148"/>
              <a:gd name="T85" fmla="*/ 4239 h 5433"/>
              <a:gd name="T86" fmla="*/ 2745 w 5148"/>
              <a:gd name="T87" fmla="*/ 4504 h 5433"/>
              <a:gd name="T88" fmla="*/ 2506 w 5148"/>
              <a:gd name="T89" fmla="*/ 3896 h 5433"/>
              <a:gd name="T90" fmla="*/ 2397 w 5148"/>
              <a:gd name="T91" fmla="*/ 3718 h 5433"/>
              <a:gd name="T92" fmla="*/ 2194 w 5148"/>
              <a:gd name="T93" fmla="*/ 3749 h 5433"/>
              <a:gd name="T94" fmla="*/ 2054 w 5148"/>
              <a:gd name="T95" fmla="*/ 4060 h 5433"/>
              <a:gd name="T96" fmla="*/ 1810 w 5148"/>
              <a:gd name="T97" fmla="*/ 2606 h 5433"/>
              <a:gd name="T98" fmla="*/ 1647 w 5148"/>
              <a:gd name="T99" fmla="*/ 3299 h 5433"/>
              <a:gd name="T100" fmla="*/ 1433 w 5148"/>
              <a:gd name="T101" fmla="*/ 1114 h 5433"/>
              <a:gd name="T102" fmla="*/ 1262 w 5148"/>
              <a:gd name="T103" fmla="*/ 547 h 5433"/>
              <a:gd name="T104" fmla="*/ 1099 w 5148"/>
              <a:gd name="T105" fmla="*/ 552 h 5433"/>
              <a:gd name="T106" fmla="*/ 937 w 5148"/>
              <a:gd name="T107" fmla="*/ 21 h 5433"/>
              <a:gd name="T108" fmla="*/ 706 w 5148"/>
              <a:gd name="T109" fmla="*/ 727 h 5433"/>
              <a:gd name="T110" fmla="*/ 557 w 5148"/>
              <a:gd name="T111" fmla="*/ 1058 h 5433"/>
              <a:gd name="T112" fmla="*/ 381 w 5148"/>
              <a:gd name="T113" fmla="*/ 1450 h 5433"/>
              <a:gd name="T114" fmla="*/ 209 w 5148"/>
              <a:gd name="T115" fmla="*/ 2363 h 5433"/>
              <a:gd name="T116" fmla="*/ 15 w 5148"/>
              <a:gd name="T117" fmla="*/ 2616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48" h="5433">
                <a:moveTo>
                  <a:pt x="2" y="2598"/>
                </a:moveTo>
                <a:lnTo>
                  <a:pt x="38" y="2398"/>
                </a:lnTo>
                <a:lnTo>
                  <a:pt x="74" y="2260"/>
                </a:lnTo>
                <a:cubicBezTo>
                  <a:pt x="75" y="2256"/>
                  <a:pt x="79" y="2252"/>
                  <a:pt x="83" y="2250"/>
                </a:cubicBezTo>
                <a:cubicBezTo>
                  <a:pt x="88" y="2248"/>
                  <a:pt x="93" y="2248"/>
                  <a:pt x="97" y="2250"/>
                </a:cubicBezTo>
                <a:lnTo>
                  <a:pt x="133" y="2270"/>
                </a:lnTo>
                <a:cubicBezTo>
                  <a:pt x="138" y="2273"/>
                  <a:pt x="141" y="2277"/>
                  <a:pt x="141" y="2283"/>
                </a:cubicBezTo>
                <a:lnTo>
                  <a:pt x="173" y="2555"/>
                </a:lnTo>
                <a:lnTo>
                  <a:pt x="142" y="2554"/>
                </a:lnTo>
                <a:lnTo>
                  <a:pt x="178" y="2358"/>
                </a:lnTo>
                <a:cubicBezTo>
                  <a:pt x="179" y="2351"/>
                  <a:pt x="184" y="2346"/>
                  <a:pt x="190" y="2345"/>
                </a:cubicBezTo>
                <a:cubicBezTo>
                  <a:pt x="196" y="2343"/>
                  <a:pt x="203" y="2346"/>
                  <a:pt x="207" y="2351"/>
                </a:cubicBezTo>
                <a:lnTo>
                  <a:pt x="243" y="2403"/>
                </a:lnTo>
                <a:lnTo>
                  <a:pt x="214" y="2411"/>
                </a:lnTo>
                <a:lnTo>
                  <a:pt x="246" y="1963"/>
                </a:lnTo>
                <a:cubicBezTo>
                  <a:pt x="246" y="1959"/>
                  <a:pt x="248" y="1955"/>
                  <a:pt x="251" y="1953"/>
                </a:cubicBezTo>
                <a:lnTo>
                  <a:pt x="287" y="1921"/>
                </a:lnTo>
                <a:lnTo>
                  <a:pt x="282" y="1929"/>
                </a:lnTo>
                <a:lnTo>
                  <a:pt x="318" y="1749"/>
                </a:lnTo>
                <a:lnTo>
                  <a:pt x="350" y="1447"/>
                </a:lnTo>
                <a:lnTo>
                  <a:pt x="386" y="1261"/>
                </a:lnTo>
                <a:cubicBezTo>
                  <a:pt x="387" y="1254"/>
                  <a:pt x="394" y="1249"/>
                  <a:pt x="401" y="1248"/>
                </a:cubicBezTo>
                <a:cubicBezTo>
                  <a:pt x="409" y="1248"/>
                  <a:pt x="415" y="1253"/>
                  <a:pt x="417" y="1261"/>
                </a:cubicBezTo>
                <a:lnTo>
                  <a:pt x="453" y="1409"/>
                </a:lnTo>
                <a:lnTo>
                  <a:pt x="451" y="1404"/>
                </a:lnTo>
                <a:lnTo>
                  <a:pt x="483" y="1456"/>
                </a:lnTo>
                <a:lnTo>
                  <a:pt x="457" y="1455"/>
                </a:lnTo>
                <a:lnTo>
                  <a:pt x="493" y="1407"/>
                </a:lnTo>
                <a:lnTo>
                  <a:pt x="490" y="1415"/>
                </a:lnTo>
                <a:lnTo>
                  <a:pt x="526" y="1055"/>
                </a:lnTo>
                <a:cubicBezTo>
                  <a:pt x="526" y="1047"/>
                  <a:pt x="533" y="1041"/>
                  <a:pt x="541" y="1040"/>
                </a:cubicBezTo>
                <a:cubicBezTo>
                  <a:pt x="549" y="1040"/>
                  <a:pt x="556" y="1046"/>
                  <a:pt x="557" y="1053"/>
                </a:cubicBezTo>
                <a:lnTo>
                  <a:pt x="593" y="1241"/>
                </a:lnTo>
                <a:lnTo>
                  <a:pt x="562" y="1243"/>
                </a:lnTo>
                <a:lnTo>
                  <a:pt x="594" y="943"/>
                </a:lnTo>
                <a:lnTo>
                  <a:pt x="630" y="690"/>
                </a:lnTo>
                <a:cubicBezTo>
                  <a:pt x="631" y="682"/>
                  <a:pt x="639" y="676"/>
                  <a:pt x="647" y="677"/>
                </a:cubicBezTo>
                <a:lnTo>
                  <a:pt x="683" y="681"/>
                </a:lnTo>
                <a:cubicBezTo>
                  <a:pt x="685" y="681"/>
                  <a:pt x="687" y="681"/>
                  <a:pt x="689" y="682"/>
                </a:cubicBezTo>
                <a:lnTo>
                  <a:pt x="721" y="698"/>
                </a:lnTo>
                <a:lnTo>
                  <a:pt x="698" y="708"/>
                </a:lnTo>
                <a:lnTo>
                  <a:pt x="734" y="596"/>
                </a:lnTo>
                <a:lnTo>
                  <a:pt x="770" y="449"/>
                </a:lnTo>
                <a:lnTo>
                  <a:pt x="802" y="309"/>
                </a:lnTo>
                <a:cubicBezTo>
                  <a:pt x="803" y="305"/>
                  <a:pt x="805" y="301"/>
                  <a:pt x="809" y="299"/>
                </a:cubicBezTo>
                <a:lnTo>
                  <a:pt x="845" y="275"/>
                </a:lnTo>
                <a:lnTo>
                  <a:pt x="838" y="285"/>
                </a:lnTo>
                <a:lnTo>
                  <a:pt x="874" y="133"/>
                </a:lnTo>
                <a:lnTo>
                  <a:pt x="906" y="12"/>
                </a:lnTo>
                <a:cubicBezTo>
                  <a:pt x="908" y="5"/>
                  <a:pt x="915" y="0"/>
                  <a:pt x="922" y="0"/>
                </a:cubicBezTo>
                <a:cubicBezTo>
                  <a:pt x="929" y="1"/>
                  <a:pt x="936" y="6"/>
                  <a:pt x="937" y="13"/>
                </a:cubicBezTo>
                <a:lnTo>
                  <a:pt x="973" y="197"/>
                </a:lnTo>
                <a:lnTo>
                  <a:pt x="1009" y="373"/>
                </a:lnTo>
                <a:lnTo>
                  <a:pt x="1008" y="370"/>
                </a:lnTo>
                <a:lnTo>
                  <a:pt x="1040" y="446"/>
                </a:lnTo>
                <a:lnTo>
                  <a:pt x="1027" y="437"/>
                </a:lnTo>
                <a:lnTo>
                  <a:pt x="1063" y="441"/>
                </a:lnTo>
                <a:cubicBezTo>
                  <a:pt x="1069" y="441"/>
                  <a:pt x="1074" y="445"/>
                  <a:pt x="1076" y="450"/>
                </a:cubicBezTo>
                <a:lnTo>
                  <a:pt x="1112" y="530"/>
                </a:lnTo>
                <a:lnTo>
                  <a:pt x="1082" y="533"/>
                </a:lnTo>
                <a:lnTo>
                  <a:pt x="1118" y="345"/>
                </a:lnTo>
                <a:cubicBezTo>
                  <a:pt x="1118" y="345"/>
                  <a:pt x="1118" y="344"/>
                  <a:pt x="1118" y="343"/>
                </a:cubicBezTo>
                <a:lnTo>
                  <a:pt x="1150" y="255"/>
                </a:lnTo>
                <a:cubicBezTo>
                  <a:pt x="1153" y="248"/>
                  <a:pt x="1160" y="244"/>
                  <a:pt x="1167" y="245"/>
                </a:cubicBezTo>
                <a:cubicBezTo>
                  <a:pt x="1174" y="245"/>
                  <a:pt x="1180" y="251"/>
                  <a:pt x="1181" y="258"/>
                </a:cubicBezTo>
                <a:lnTo>
                  <a:pt x="1217" y="506"/>
                </a:lnTo>
                <a:lnTo>
                  <a:pt x="1205" y="493"/>
                </a:lnTo>
                <a:lnTo>
                  <a:pt x="1241" y="501"/>
                </a:lnTo>
                <a:cubicBezTo>
                  <a:pt x="1242" y="501"/>
                  <a:pt x="1243" y="502"/>
                  <a:pt x="1245" y="502"/>
                </a:cubicBezTo>
                <a:lnTo>
                  <a:pt x="1277" y="518"/>
                </a:lnTo>
                <a:lnTo>
                  <a:pt x="1254" y="530"/>
                </a:lnTo>
                <a:lnTo>
                  <a:pt x="1290" y="246"/>
                </a:lnTo>
                <a:cubicBezTo>
                  <a:pt x="1290" y="241"/>
                  <a:pt x="1294" y="236"/>
                  <a:pt x="1300" y="233"/>
                </a:cubicBezTo>
                <a:cubicBezTo>
                  <a:pt x="1305" y="231"/>
                  <a:pt x="1312" y="233"/>
                  <a:pt x="1316" y="237"/>
                </a:cubicBezTo>
                <a:lnTo>
                  <a:pt x="1352" y="269"/>
                </a:lnTo>
                <a:cubicBezTo>
                  <a:pt x="1355" y="271"/>
                  <a:pt x="1357" y="275"/>
                  <a:pt x="1357" y="279"/>
                </a:cubicBezTo>
                <a:lnTo>
                  <a:pt x="1389" y="571"/>
                </a:lnTo>
                <a:lnTo>
                  <a:pt x="1425" y="923"/>
                </a:lnTo>
                <a:lnTo>
                  <a:pt x="1461" y="1101"/>
                </a:lnTo>
                <a:lnTo>
                  <a:pt x="1458" y="1095"/>
                </a:lnTo>
                <a:lnTo>
                  <a:pt x="1490" y="1139"/>
                </a:lnTo>
                <a:cubicBezTo>
                  <a:pt x="1492" y="1142"/>
                  <a:pt x="1493" y="1145"/>
                  <a:pt x="1493" y="1148"/>
                </a:cubicBezTo>
                <a:lnTo>
                  <a:pt x="1529" y="1960"/>
                </a:lnTo>
                <a:lnTo>
                  <a:pt x="1515" y="1945"/>
                </a:lnTo>
                <a:lnTo>
                  <a:pt x="1551" y="1949"/>
                </a:lnTo>
                <a:cubicBezTo>
                  <a:pt x="1559" y="1949"/>
                  <a:pt x="1565" y="1956"/>
                  <a:pt x="1565" y="1964"/>
                </a:cubicBezTo>
                <a:lnTo>
                  <a:pt x="1601" y="2780"/>
                </a:lnTo>
                <a:lnTo>
                  <a:pt x="1633" y="3267"/>
                </a:lnTo>
                <a:lnTo>
                  <a:pt x="1624" y="3254"/>
                </a:lnTo>
                <a:lnTo>
                  <a:pt x="1660" y="3270"/>
                </a:lnTo>
                <a:lnTo>
                  <a:pt x="1638" y="3283"/>
                </a:lnTo>
                <a:lnTo>
                  <a:pt x="1674" y="2723"/>
                </a:lnTo>
                <a:lnTo>
                  <a:pt x="1706" y="2359"/>
                </a:lnTo>
                <a:cubicBezTo>
                  <a:pt x="1706" y="2355"/>
                  <a:pt x="1708" y="2351"/>
                  <a:pt x="1711" y="2348"/>
                </a:cubicBezTo>
                <a:cubicBezTo>
                  <a:pt x="1715" y="2345"/>
                  <a:pt x="1719" y="2344"/>
                  <a:pt x="1723" y="2345"/>
                </a:cubicBezTo>
                <a:lnTo>
                  <a:pt x="1759" y="2349"/>
                </a:lnTo>
                <a:cubicBezTo>
                  <a:pt x="1766" y="2349"/>
                  <a:pt x="1771" y="2354"/>
                  <a:pt x="1773" y="2360"/>
                </a:cubicBezTo>
                <a:lnTo>
                  <a:pt x="1809" y="2476"/>
                </a:lnTo>
                <a:lnTo>
                  <a:pt x="1841" y="2600"/>
                </a:lnTo>
                <a:cubicBezTo>
                  <a:pt x="1841" y="2601"/>
                  <a:pt x="1841" y="2602"/>
                  <a:pt x="1841" y="2603"/>
                </a:cubicBezTo>
                <a:lnTo>
                  <a:pt x="1877" y="2927"/>
                </a:lnTo>
                <a:lnTo>
                  <a:pt x="1913" y="3463"/>
                </a:lnTo>
                <a:lnTo>
                  <a:pt x="1945" y="4052"/>
                </a:lnTo>
                <a:lnTo>
                  <a:pt x="1981" y="4242"/>
                </a:lnTo>
                <a:lnTo>
                  <a:pt x="1950" y="4242"/>
                </a:lnTo>
                <a:lnTo>
                  <a:pt x="1986" y="4014"/>
                </a:lnTo>
                <a:lnTo>
                  <a:pt x="2018" y="3877"/>
                </a:lnTo>
                <a:cubicBezTo>
                  <a:pt x="2020" y="3869"/>
                  <a:pt x="2026" y="3864"/>
                  <a:pt x="2034" y="3864"/>
                </a:cubicBezTo>
                <a:cubicBezTo>
                  <a:pt x="2041" y="3865"/>
                  <a:pt x="2048" y="3870"/>
                  <a:pt x="2049" y="3877"/>
                </a:cubicBezTo>
                <a:lnTo>
                  <a:pt x="2085" y="4053"/>
                </a:lnTo>
                <a:lnTo>
                  <a:pt x="2054" y="4052"/>
                </a:lnTo>
                <a:lnTo>
                  <a:pt x="2090" y="3924"/>
                </a:lnTo>
                <a:cubicBezTo>
                  <a:pt x="2092" y="3917"/>
                  <a:pt x="2098" y="3912"/>
                  <a:pt x="2105" y="3912"/>
                </a:cubicBezTo>
                <a:lnTo>
                  <a:pt x="2141" y="3912"/>
                </a:lnTo>
                <a:lnTo>
                  <a:pt x="2126" y="3925"/>
                </a:lnTo>
                <a:lnTo>
                  <a:pt x="2158" y="3757"/>
                </a:lnTo>
                <a:cubicBezTo>
                  <a:pt x="2159" y="3752"/>
                  <a:pt x="2162" y="3748"/>
                  <a:pt x="2167" y="3746"/>
                </a:cubicBezTo>
                <a:lnTo>
                  <a:pt x="2203" y="3730"/>
                </a:lnTo>
                <a:cubicBezTo>
                  <a:pt x="2207" y="3728"/>
                  <a:pt x="2212" y="3728"/>
                  <a:pt x="2216" y="3730"/>
                </a:cubicBezTo>
                <a:cubicBezTo>
                  <a:pt x="2221" y="3732"/>
                  <a:pt x="2224" y="3736"/>
                  <a:pt x="2225" y="3740"/>
                </a:cubicBezTo>
                <a:lnTo>
                  <a:pt x="2261" y="3872"/>
                </a:lnTo>
                <a:lnTo>
                  <a:pt x="2258" y="3866"/>
                </a:lnTo>
                <a:lnTo>
                  <a:pt x="2290" y="3906"/>
                </a:lnTo>
                <a:lnTo>
                  <a:pt x="2284" y="3902"/>
                </a:lnTo>
                <a:lnTo>
                  <a:pt x="2320" y="3918"/>
                </a:lnTo>
                <a:cubicBezTo>
                  <a:pt x="2325" y="3920"/>
                  <a:pt x="2328" y="3925"/>
                  <a:pt x="2329" y="3930"/>
                </a:cubicBezTo>
                <a:lnTo>
                  <a:pt x="2365" y="4174"/>
                </a:lnTo>
                <a:lnTo>
                  <a:pt x="2334" y="4175"/>
                </a:lnTo>
                <a:lnTo>
                  <a:pt x="2366" y="3715"/>
                </a:lnTo>
                <a:cubicBezTo>
                  <a:pt x="2366" y="3707"/>
                  <a:pt x="2373" y="3701"/>
                  <a:pt x="2381" y="3700"/>
                </a:cubicBezTo>
                <a:cubicBezTo>
                  <a:pt x="2389" y="3700"/>
                  <a:pt x="2396" y="3706"/>
                  <a:pt x="2397" y="3715"/>
                </a:cubicBezTo>
                <a:lnTo>
                  <a:pt x="2433" y="4011"/>
                </a:lnTo>
                <a:lnTo>
                  <a:pt x="2424" y="3998"/>
                </a:lnTo>
                <a:lnTo>
                  <a:pt x="2460" y="4014"/>
                </a:lnTo>
                <a:lnTo>
                  <a:pt x="2438" y="4026"/>
                </a:lnTo>
                <a:lnTo>
                  <a:pt x="2470" y="3846"/>
                </a:lnTo>
                <a:cubicBezTo>
                  <a:pt x="2471" y="3840"/>
                  <a:pt x="2475" y="3835"/>
                  <a:pt x="2481" y="3833"/>
                </a:cubicBezTo>
                <a:cubicBezTo>
                  <a:pt x="2487" y="3831"/>
                  <a:pt x="2494" y="3833"/>
                  <a:pt x="2498" y="3838"/>
                </a:cubicBezTo>
                <a:lnTo>
                  <a:pt x="2534" y="3882"/>
                </a:lnTo>
                <a:cubicBezTo>
                  <a:pt x="2535" y="3884"/>
                  <a:pt x="2537" y="3886"/>
                  <a:pt x="2537" y="3889"/>
                </a:cubicBezTo>
                <a:lnTo>
                  <a:pt x="2573" y="4045"/>
                </a:lnTo>
                <a:lnTo>
                  <a:pt x="2609" y="4205"/>
                </a:lnTo>
                <a:lnTo>
                  <a:pt x="2641" y="4299"/>
                </a:lnTo>
                <a:lnTo>
                  <a:pt x="2639" y="4295"/>
                </a:lnTo>
                <a:lnTo>
                  <a:pt x="2675" y="4347"/>
                </a:lnTo>
                <a:lnTo>
                  <a:pt x="2711" y="4399"/>
                </a:lnTo>
                <a:cubicBezTo>
                  <a:pt x="2711" y="4401"/>
                  <a:pt x="2712" y="4402"/>
                  <a:pt x="2713" y="4403"/>
                </a:cubicBezTo>
                <a:lnTo>
                  <a:pt x="2745" y="4495"/>
                </a:lnTo>
                <a:lnTo>
                  <a:pt x="2714" y="4497"/>
                </a:lnTo>
                <a:lnTo>
                  <a:pt x="2750" y="4349"/>
                </a:lnTo>
                <a:lnTo>
                  <a:pt x="2786" y="4216"/>
                </a:lnTo>
                <a:cubicBezTo>
                  <a:pt x="2788" y="4210"/>
                  <a:pt x="2792" y="4206"/>
                  <a:pt x="2798" y="4205"/>
                </a:cubicBezTo>
                <a:cubicBezTo>
                  <a:pt x="2804" y="4204"/>
                  <a:pt x="2810" y="4206"/>
                  <a:pt x="2814" y="4210"/>
                </a:cubicBezTo>
                <a:lnTo>
                  <a:pt x="2846" y="4250"/>
                </a:lnTo>
                <a:lnTo>
                  <a:pt x="2818" y="4255"/>
                </a:lnTo>
                <a:lnTo>
                  <a:pt x="2854" y="4155"/>
                </a:lnTo>
                <a:lnTo>
                  <a:pt x="2890" y="4047"/>
                </a:lnTo>
                <a:cubicBezTo>
                  <a:pt x="2893" y="4040"/>
                  <a:pt x="2899" y="4036"/>
                  <a:pt x="2907" y="4037"/>
                </a:cubicBezTo>
                <a:cubicBezTo>
                  <a:pt x="2914" y="4037"/>
                  <a:pt x="2920" y="4043"/>
                  <a:pt x="2921" y="4050"/>
                </a:cubicBezTo>
                <a:lnTo>
                  <a:pt x="2953" y="4234"/>
                </a:lnTo>
                <a:lnTo>
                  <a:pt x="2989" y="4360"/>
                </a:lnTo>
                <a:lnTo>
                  <a:pt x="2962" y="4353"/>
                </a:lnTo>
                <a:lnTo>
                  <a:pt x="2998" y="4317"/>
                </a:lnTo>
                <a:cubicBezTo>
                  <a:pt x="3002" y="4313"/>
                  <a:pt x="3008" y="4312"/>
                  <a:pt x="3014" y="4313"/>
                </a:cubicBezTo>
                <a:cubicBezTo>
                  <a:pt x="3019" y="4315"/>
                  <a:pt x="3024" y="4319"/>
                  <a:pt x="3025" y="4325"/>
                </a:cubicBezTo>
                <a:lnTo>
                  <a:pt x="3057" y="4457"/>
                </a:lnTo>
                <a:lnTo>
                  <a:pt x="3093" y="4592"/>
                </a:lnTo>
                <a:lnTo>
                  <a:pt x="3063" y="4590"/>
                </a:lnTo>
                <a:lnTo>
                  <a:pt x="3099" y="4502"/>
                </a:lnTo>
                <a:cubicBezTo>
                  <a:pt x="3101" y="4497"/>
                  <a:pt x="3105" y="4494"/>
                  <a:pt x="3110" y="4493"/>
                </a:cubicBezTo>
                <a:cubicBezTo>
                  <a:pt x="3116" y="4492"/>
                  <a:pt x="3121" y="4493"/>
                  <a:pt x="3125" y="4497"/>
                </a:cubicBezTo>
                <a:lnTo>
                  <a:pt x="3161" y="4533"/>
                </a:lnTo>
                <a:lnTo>
                  <a:pt x="3149" y="4528"/>
                </a:lnTo>
                <a:lnTo>
                  <a:pt x="3181" y="4528"/>
                </a:lnTo>
                <a:lnTo>
                  <a:pt x="3219" y="4533"/>
                </a:lnTo>
                <a:cubicBezTo>
                  <a:pt x="3224" y="4533"/>
                  <a:pt x="3228" y="4536"/>
                  <a:pt x="3231" y="4539"/>
                </a:cubicBezTo>
                <a:lnTo>
                  <a:pt x="3267" y="4591"/>
                </a:lnTo>
                <a:lnTo>
                  <a:pt x="3238" y="4596"/>
                </a:lnTo>
                <a:lnTo>
                  <a:pt x="3270" y="4496"/>
                </a:lnTo>
                <a:cubicBezTo>
                  <a:pt x="3271" y="4494"/>
                  <a:pt x="3271" y="4493"/>
                  <a:pt x="3272" y="4492"/>
                </a:cubicBezTo>
                <a:lnTo>
                  <a:pt x="3308" y="4436"/>
                </a:lnTo>
                <a:cubicBezTo>
                  <a:pt x="3311" y="4431"/>
                  <a:pt x="3317" y="4428"/>
                  <a:pt x="3323" y="4429"/>
                </a:cubicBezTo>
                <a:cubicBezTo>
                  <a:pt x="3329" y="4429"/>
                  <a:pt x="3334" y="4433"/>
                  <a:pt x="3336" y="4438"/>
                </a:cubicBezTo>
                <a:lnTo>
                  <a:pt x="3372" y="4518"/>
                </a:lnTo>
                <a:lnTo>
                  <a:pt x="3352" y="4509"/>
                </a:lnTo>
                <a:lnTo>
                  <a:pt x="3384" y="4497"/>
                </a:lnTo>
                <a:lnTo>
                  <a:pt x="3378" y="4501"/>
                </a:lnTo>
                <a:lnTo>
                  <a:pt x="3414" y="4465"/>
                </a:lnTo>
                <a:cubicBezTo>
                  <a:pt x="3418" y="4461"/>
                  <a:pt x="3424" y="4460"/>
                  <a:pt x="3429" y="4461"/>
                </a:cubicBezTo>
                <a:cubicBezTo>
                  <a:pt x="3434" y="4462"/>
                  <a:pt x="3439" y="4466"/>
                  <a:pt x="3441" y="4471"/>
                </a:cubicBezTo>
                <a:lnTo>
                  <a:pt x="3477" y="4571"/>
                </a:lnTo>
                <a:lnTo>
                  <a:pt x="3461" y="4560"/>
                </a:lnTo>
                <a:lnTo>
                  <a:pt x="3493" y="4560"/>
                </a:lnTo>
                <a:lnTo>
                  <a:pt x="3490" y="4561"/>
                </a:lnTo>
                <a:lnTo>
                  <a:pt x="3526" y="4553"/>
                </a:lnTo>
                <a:lnTo>
                  <a:pt x="3516" y="4559"/>
                </a:lnTo>
                <a:lnTo>
                  <a:pt x="3552" y="4507"/>
                </a:lnTo>
                <a:cubicBezTo>
                  <a:pt x="3555" y="4503"/>
                  <a:pt x="3560" y="4501"/>
                  <a:pt x="3565" y="4500"/>
                </a:cubicBezTo>
                <a:cubicBezTo>
                  <a:pt x="3569" y="4500"/>
                  <a:pt x="3574" y="4502"/>
                  <a:pt x="3577" y="4506"/>
                </a:cubicBezTo>
                <a:lnTo>
                  <a:pt x="3609" y="4542"/>
                </a:lnTo>
                <a:lnTo>
                  <a:pt x="3594" y="4537"/>
                </a:lnTo>
                <a:lnTo>
                  <a:pt x="3630" y="4529"/>
                </a:lnTo>
                <a:lnTo>
                  <a:pt x="3664" y="4517"/>
                </a:lnTo>
                <a:cubicBezTo>
                  <a:pt x="3669" y="4516"/>
                  <a:pt x="3674" y="4516"/>
                  <a:pt x="3678" y="4519"/>
                </a:cubicBezTo>
                <a:lnTo>
                  <a:pt x="3714" y="4543"/>
                </a:lnTo>
                <a:lnTo>
                  <a:pt x="3703" y="4541"/>
                </a:lnTo>
                <a:lnTo>
                  <a:pt x="3735" y="4537"/>
                </a:lnTo>
                <a:cubicBezTo>
                  <a:pt x="3740" y="4536"/>
                  <a:pt x="3745" y="4538"/>
                  <a:pt x="3749" y="4541"/>
                </a:cubicBezTo>
                <a:lnTo>
                  <a:pt x="3785" y="4577"/>
                </a:lnTo>
                <a:lnTo>
                  <a:pt x="3758" y="4583"/>
                </a:lnTo>
                <a:lnTo>
                  <a:pt x="3794" y="4475"/>
                </a:lnTo>
                <a:cubicBezTo>
                  <a:pt x="3795" y="4475"/>
                  <a:pt x="3795" y="4474"/>
                  <a:pt x="3795" y="4473"/>
                </a:cubicBezTo>
                <a:lnTo>
                  <a:pt x="3827" y="4409"/>
                </a:lnTo>
                <a:cubicBezTo>
                  <a:pt x="3830" y="4404"/>
                  <a:pt x="3835" y="4401"/>
                  <a:pt x="3841" y="4400"/>
                </a:cubicBezTo>
                <a:cubicBezTo>
                  <a:pt x="3846" y="4400"/>
                  <a:pt x="3852" y="4403"/>
                  <a:pt x="3855" y="4408"/>
                </a:cubicBezTo>
                <a:lnTo>
                  <a:pt x="3891" y="4464"/>
                </a:lnTo>
                <a:lnTo>
                  <a:pt x="3862" y="4467"/>
                </a:lnTo>
                <a:lnTo>
                  <a:pt x="3898" y="4371"/>
                </a:lnTo>
                <a:cubicBezTo>
                  <a:pt x="3901" y="4365"/>
                  <a:pt x="3907" y="4360"/>
                  <a:pt x="3913" y="4360"/>
                </a:cubicBezTo>
                <a:cubicBezTo>
                  <a:pt x="3920" y="4360"/>
                  <a:pt x="3926" y="4365"/>
                  <a:pt x="3928" y="4371"/>
                </a:cubicBezTo>
                <a:lnTo>
                  <a:pt x="3960" y="4455"/>
                </a:lnTo>
                <a:lnTo>
                  <a:pt x="3953" y="4446"/>
                </a:lnTo>
                <a:lnTo>
                  <a:pt x="3989" y="4466"/>
                </a:lnTo>
                <a:lnTo>
                  <a:pt x="4026" y="4491"/>
                </a:lnTo>
                <a:lnTo>
                  <a:pt x="4002" y="4499"/>
                </a:lnTo>
                <a:lnTo>
                  <a:pt x="4034" y="4403"/>
                </a:lnTo>
                <a:cubicBezTo>
                  <a:pt x="4036" y="4398"/>
                  <a:pt x="4041" y="4394"/>
                  <a:pt x="4047" y="4393"/>
                </a:cubicBezTo>
                <a:cubicBezTo>
                  <a:pt x="4052" y="4392"/>
                  <a:pt x="4058" y="4394"/>
                  <a:pt x="4062" y="4398"/>
                </a:cubicBezTo>
                <a:lnTo>
                  <a:pt x="4098" y="4442"/>
                </a:lnTo>
                <a:lnTo>
                  <a:pt x="4089" y="4437"/>
                </a:lnTo>
                <a:lnTo>
                  <a:pt x="4125" y="4445"/>
                </a:lnTo>
                <a:lnTo>
                  <a:pt x="4106" y="4455"/>
                </a:lnTo>
                <a:lnTo>
                  <a:pt x="4142" y="4359"/>
                </a:lnTo>
                <a:cubicBezTo>
                  <a:pt x="4144" y="4355"/>
                  <a:pt x="4147" y="4351"/>
                  <a:pt x="4152" y="4350"/>
                </a:cubicBezTo>
                <a:cubicBezTo>
                  <a:pt x="4156" y="4348"/>
                  <a:pt x="4161" y="4348"/>
                  <a:pt x="4165" y="4350"/>
                </a:cubicBezTo>
                <a:lnTo>
                  <a:pt x="4197" y="4366"/>
                </a:lnTo>
                <a:cubicBezTo>
                  <a:pt x="4198" y="4367"/>
                  <a:pt x="4200" y="4368"/>
                  <a:pt x="4201" y="4369"/>
                </a:cubicBezTo>
                <a:lnTo>
                  <a:pt x="4237" y="4405"/>
                </a:lnTo>
                <a:lnTo>
                  <a:pt x="4212" y="4409"/>
                </a:lnTo>
                <a:lnTo>
                  <a:pt x="4248" y="4345"/>
                </a:lnTo>
                <a:lnTo>
                  <a:pt x="4246" y="4347"/>
                </a:lnTo>
                <a:lnTo>
                  <a:pt x="4278" y="4259"/>
                </a:lnTo>
                <a:cubicBezTo>
                  <a:pt x="4280" y="4255"/>
                  <a:pt x="4283" y="4251"/>
                  <a:pt x="4288" y="4249"/>
                </a:cubicBezTo>
                <a:cubicBezTo>
                  <a:pt x="4292" y="4248"/>
                  <a:pt x="4297" y="4248"/>
                  <a:pt x="4301" y="4250"/>
                </a:cubicBezTo>
                <a:lnTo>
                  <a:pt x="4337" y="4270"/>
                </a:lnTo>
                <a:lnTo>
                  <a:pt x="4315" y="4278"/>
                </a:lnTo>
                <a:lnTo>
                  <a:pt x="4351" y="4194"/>
                </a:lnTo>
                <a:cubicBezTo>
                  <a:pt x="4353" y="4188"/>
                  <a:pt x="4359" y="4185"/>
                  <a:pt x="4365" y="4184"/>
                </a:cubicBezTo>
                <a:cubicBezTo>
                  <a:pt x="4372" y="4184"/>
                  <a:pt x="4378" y="4188"/>
                  <a:pt x="4380" y="4194"/>
                </a:cubicBezTo>
                <a:lnTo>
                  <a:pt x="4412" y="4266"/>
                </a:lnTo>
                <a:lnTo>
                  <a:pt x="4409" y="4262"/>
                </a:lnTo>
                <a:lnTo>
                  <a:pt x="4445" y="4302"/>
                </a:lnTo>
                <a:lnTo>
                  <a:pt x="4418" y="4310"/>
                </a:lnTo>
                <a:lnTo>
                  <a:pt x="4454" y="4118"/>
                </a:lnTo>
                <a:cubicBezTo>
                  <a:pt x="4455" y="4110"/>
                  <a:pt x="4462" y="4104"/>
                  <a:pt x="4470" y="4104"/>
                </a:cubicBezTo>
                <a:cubicBezTo>
                  <a:pt x="4477" y="4105"/>
                  <a:pt x="4484" y="4110"/>
                  <a:pt x="4485" y="4118"/>
                </a:cubicBezTo>
                <a:lnTo>
                  <a:pt x="4517" y="4318"/>
                </a:lnTo>
                <a:lnTo>
                  <a:pt x="4486" y="4317"/>
                </a:lnTo>
                <a:lnTo>
                  <a:pt x="4522" y="4157"/>
                </a:lnTo>
                <a:cubicBezTo>
                  <a:pt x="4523" y="4150"/>
                  <a:pt x="4529" y="4145"/>
                  <a:pt x="4536" y="4145"/>
                </a:cubicBezTo>
                <a:cubicBezTo>
                  <a:pt x="4542" y="4144"/>
                  <a:pt x="4549" y="4147"/>
                  <a:pt x="4552" y="4153"/>
                </a:cubicBezTo>
                <a:lnTo>
                  <a:pt x="4588" y="4225"/>
                </a:lnTo>
                <a:lnTo>
                  <a:pt x="4565" y="4219"/>
                </a:lnTo>
                <a:lnTo>
                  <a:pt x="4597" y="4199"/>
                </a:lnTo>
                <a:lnTo>
                  <a:pt x="4633" y="4175"/>
                </a:lnTo>
                <a:lnTo>
                  <a:pt x="4669" y="4151"/>
                </a:lnTo>
                <a:lnTo>
                  <a:pt x="4706" y="4130"/>
                </a:lnTo>
                <a:lnTo>
                  <a:pt x="4699" y="4139"/>
                </a:lnTo>
                <a:lnTo>
                  <a:pt x="4731" y="4055"/>
                </a:lnTo>
                <a:cubicBezTo>
                  <a:pt x="4733" y="4048"/>
                  <a:pt x="4739" y="4044"/>
                  <a:pt x="4746" y="4044"/>
                </a:cubicBezTo>
                <a:cubicBezTo>
                  <a:pt x="4753" y="4045"/>
                  <a:pt x="4759" y="4049"/>
                  <a:pt x="4761" y="4055"/>
                </a:cubicBezTo>
                <a:lnTo>
                  <a:pt x="4797" y="4163"/>
                </a:lnTo>
                <a:cubicBezTo>
                  <a:pt x="4797" y="4165"/>
                  <a:pt x="4797" y="4166"/>
                  <a:pt x="4797" y="4168"/>
                </a:cubicBezTo>
                <a:lnTo>
                  <a:pt x="4833" y="5008"/>
                </a:lnTo>
                <a:lnTo>
                  <a:pt x="4802" y="5004"/>
                </a:lnTo>
                <a:lnTo>
                  <a:pt x="4834" y="4896"/>
                </a:lnTo>
                <a:cubicBezTo>
                  <a:pt x="4836" y="4890"/>
                  <a:pt x="4840" y="4886"/>
                  <a:pt x="4846" y="4885"/>
                </a:cubicBezTo>
                <a:lnTo>
                  <a:pt x="4882" y="4877"/>
                </a:lnTo>
                <a:cubicBezTo>
                  <a:pt x="4886" y="4876"/>
                  <a:pt x="4891" y="4877"/>
                  <a:pt x="4895" y="4880"/>
                </a:cubicBezTo>
                <a:cubicBezTo>
                  <a:pt x="4899" y="4882"/>
                  <a:pt x="4901" y="4886"/>
                  <a:pt x="4901" y="4891"/>
                </a:cubicBezTo>
                <a:lnTo>
                  <a:pt x="4937" y="5299"/>
                </a:lnTo>
                <a:lnTo>
                  <a:pt x="4906" y="5295"/>
                </a:lnTo>
                <a:lnTo>
                  <a:pt x="4938" y="5199"/>
                </a:lnTo>
                <a:cubicBezTo>
                  <a:pt x="4941" y="5192"/>
                  <a:pt x="4947" y="5188"/>
                  <a:pt x="4955" y="5189"/>
                </a:cubicBezTo>
                <a:cubicBezTo>
                  <a:pt x="4962" y="5189"/>
                  <a:pt x="4968" y="5195"/>
                  <a:pt x="4969" y="5202"/>
                </a:cubicBezTo>
                <a:lnTo>
                  <a:pt x="5005" y="5414"/>
                </a:lnTo>
                <a:lnTo>
                  <a:pt x="4974" y="5415"/>
                </a:lnTo>
                <a:lnTo>
                  <a:pt x="5010" y="5091"/>
                </a:lnTo>
                <a:cubicBezTo>
                  <a:pt x="5010" y="5087"/>
                  <a:pt x="5012" y="5084"/>
                  <a:pt x="5014" y="5081"/>
                </a:cubicBezTo>
                <a:lnTo>
                  <a:pt x="5046" y="5049"/>
                </a:lnTo>
                <a:cubicBezTo>
                  <a:pt x="5050" y="5045"/>
                  <a:pt x="5057" y="5043"/>
                  <a:pt x="5063" y="5045"/>
                </a:cubicBezTo>
                <a:cubicBezTo>
                  <a:pt x="5069" y="5047"/>
                  <a:pt x="5073" y="5053"/>
                  <a:pt x="5073" y="5059"/>
                </a:cubicBezTo>
                <a:lnTo>
                  <a:pt x="5109" y="5375"/>
                </a:lnTo>
                <a:lnTo>
                  <a:pt x="5085" y="5363"/>
                </a:lnTo>
                <a:lnTo>
                  <a:pt x="5121" y="5339"/>
                </a:lnTo>
                <a:cubicBezTo>
                  <a:pt x="5128" y="5334"/>
                  <a:pt x="5138" y="5336"/>
                  <a:pt x="5143" y="5344"/>
                </a:cubicBezTo>
                <a:cubicBezTo>
                  <a:pt x="5148" y="5351"/>
                  <a:pt x="5146" y="5361"/>
                  <a:pt x="5138" y="5366"/>
                </a:cubicBezTo>
                <a:lnTo>
                  <a:pt x="5102" y="5390"/>
                </a:lnTo>
                <a:cubicBezTo>
                  <a:pt x="5098" y="5393"/>
                  <a:pt x="5092" y="5393"/>
                  <a:pt x="5087" y="5391"/>
                </a:cubicBezTo>
                <a:cubicBezTo>
                  <a:pt x="5082" y="5389"/>
                  <a:pt x="5078" y="5384"/>
                  <a:pt x="5078" y="5378"/>
                </a:cubicBezTo>
                <a:lnTo>
                  <a:pt x="5042" y="5062"/>
                </a:lnTo>
                <a:lnTo>
                  <a:pt x="5069" y="5072"/>
                </a:lnTo>
                <a:lnTo>
                  <a:pt x="5037" y="5104"/>
                </a:lnTo>
                <a:lnTo>
                  <a:pt x="5041" y="5094"/>
                </a:lnTo>
                <a:lnTo>
                  <a:pt x="5005" y="5418"/>
                </a:lnTo>
                <a:cubicBezTo>
                  <a:pt x="5004" y="5426"/>
                  <a:pt x="4998" y="5432"/>
                  <a:pt x="4990" y="5432"/>
                </a:cubicBezTo>
                <a:cubicBezTo>
                  <a:pt x="4982" y="5433"/>
                  <a:pt x="4975" y="5427"/>
                  <a:pt x="4974" y="5419"/>
                </a:cubicBezTo>
                <a:lnTo>
                  <a:pt x="4938" y="5207"/>
                </a:lnTo>
                <a:lnTo>
                  <a:pt x="4969" y="5210"/>
                </a:lnTo>
                <a:lnTo>
                  <a:pt x="4937" y="5306"/>
                </a:lnTo>
                <a:cubicBezTo>
                  <a:pt x="4934" y="5313"/>
                  <a:pt x="4927" y="5317"/>
                  <a:pt x="4920" y="5316"/>
                </a:cubicBezTo>
                <a:cubicBezTo>
                  <a:pt x="4912" y="5315"/>
                  <a:pt x="4906" y="5309"/>
                  <a:pt x="4906" y="5302"/>
                </a:cubicBezTo>
                <a:lnTo>
                  <a:pt x="4870" y="4894"/>
                </a:lnTo>
                <a:lnTo>
                  <a:pt x="4889" y="4908"/>
                </a:lnTo>
                <a:lnTo>
                  <a:pt x="4853" y="4916"/>
                </a:lnTo>
                <a:lnTo>
                  <a:pt x="4865" y="4905"/>
                </a:lnTo>
                <a:lnTo>
                  <a:pt x="4833" y="5013"/>
                </a:lnTo>
                <a:cubicBezTo>
                  <a:pt x="4831" y="5021"/>
                  <a:pt x="4823" y="5025"/>
                  <a:pt x="4816" y="5024"/>
                </a:cubicBezTo>
                <a:cubicBezTo>
                  <a:pt x="4808" y="5023"/>
                  <a:pt x="4802" y="5017"/>
                  <a:pt x="4801" y="5009"/>
                </a:cubicBezTo>
                <a:lnTo>
                  <a:pt x="4765" y="4169"/>
                </a:lnTo>
                <a:lnTo>
                  <a:pt x="4766" y="4174"/>
                </a:lnTo>
                <a:lnTo>
                  <a:pt x="4730" y="4066"/>
                </a:lnTo>
                <a:lnTo>
                  <a:pt x="4760" y="4066"/>
                </a:lnTo>
                <a:lnTo>
                  <a:pt x="4728" y="4150"/>
                </a:lnTo>
                <a:cubicBezTo>
                  <a:pt x="4727" y="4154"/>
                  <a:pt x="4725" y="4157"/>
                  <a:pt x="4721" y="4158"/>
                </a:cubicBezTo>
                <a:lnTo>
                  <a:pt x="4686" y="4178"/>
                </a:lnTo>
                <a:lnTo>
                  <a:pt x="4650" y="4202"/>
                </a:lnTo>
                <a:lnTo>
                  <a:pt x="4614" y="4226"/>
                </a:lnTo>
                <a:lnTo>
                  <a:pt x="4582" y="4246"/>
                </a:lnTo>
                <a:cubicBezTo>
                  <a:pt x="4578" y="4248"/>
                  <a:pt x="4573" y="4249"/>
                  <a:pt x="4569" y="4248"/>
                </a:cubicBezTo>
                <a:cubicBezTo>
                  <a:pt x="4565" y="4247"/>
                  <a:pt x="4561" y="4244"/>
                  <a:pt x="4559" y="4240"/>
                </a:cubicBezTo>
                <a:lnTo>
                  <a:pt x="4523" y="4168"/>
                </a:lnTo>
                <a:lnTo>
                  <a:pt x="4553" y="4164"/>
                </a:lnTo>
                <a:lnTo>
                  <a:pt x="4517" y="4324"/>
                </a:lnTo>
                <a:cubicBezTo>
                  <a:pt x="4515" y="4331"/>
                  <a:pt x="4509" y="4337"/>
                  <a:pt x="4501" y="4336"/>
                </a:cubicBezTo>
                <a:cubicBezTo>
                  <a:pt x="4493" y="4336"/>
                  <a:pt x="4487" y="4331"/>
                  <a:pt x="4486" y="4323"/>
                </a:cubicBezTo>
                <a:lnTo>
                  <a:pt x="4454" y="4123"/>
                </a:lnTo>
                <a:lnTo>
                  <a:pt x="4485" y="4123"/>
                </a:lnTo>
                <a:lnTo>
                  <a:pt x="4449" y="4315"/>
                </a:lnTo>
                <a:cubicBezTo>
                  <a:pt x="4448" y="4321"/>
                  <a:pt x="4444" y="4326"/>
                  <a:pt x="4438" y="4328"/>
                </a:cubicBezTo>
                <a:cubicBezTo>
                  <a:pt x="4432" y="4330"/>
                  <a:pt x="4426" y="4328"/>
                  <a:pt x="4422" y="4323"/>
                </a:cubicBezTo>
                <a:lnTo>
                  <a:pt x="4386" y="4283"/>
                </a:lnTo>
                <a:cubicBezTo>
                  <a:pt x="4384" y="4282"/>
                  <a:pt x="4384" y="4281"/>
                  <a:pt x="4383" y="4279"/>
                </a:cubicBezTo>
                <a:lnTo>
                  <a:pt x="4351" y="4207"/>
                </a:lnTo>
                <a:lnTo>
                  <a:pt x="4380" y="4207"/>
                </a:lnTo>
                <a:lnTo>
                  <a:pt x="4344" y="4291"/>
                </a:lnTo>
                <a:cubicBezTo>
                  <a:pt x="4342" y="4295"/>
                  <a:pt x="4339" y="4298"/>
                  <a:pt x="4335" y="4300"/>
                </a:cubicBezTo>
                <a:cubicBezTo>
                  <a:pt x="4330" y="4301"/>
                  <a:pt x="4326" y="4301"/>
                  <a:pt x="4322" y="4298"/>
                </a:cubicBezTo>
                <a:lnTo>
                  <a:pt x="4286" y="4278"/>
                </a:lnTo>
                <a:lnTo>
                  <a:pt x="4309" y="4270"/>
                </a:lnTo>
                <a:lnTo>
                  <a:pt x="4277" y="4358"/>
                </a:lnTo>
                <a:cubicBezTo>
                  <a:pt x="4276" y="4359"/>
                  <a:pt x="4276" y="4360"/>
                  <a:pt x="4275" y="4360"/>
                </a:cubicBezTo>
                <a:lnTo>
                  <a:pt x="4239" y="4424"/>
                </a:lnTo>
                <a:cubicBezTo>
                  <a:pt x="4237" y="4429"/>
                  <a:pt x="4233" y="4432"/>
                  <a:pt x="4228" y="4432"/>
                </a:cubicBezTo>
                <a:cubicBezTo>
                  <a:pt x="4223" y="4433"/>
                  <a:pt x="4218" y="4431"/>
                  <a:pt x="4214" y="4428"/>
                </a:cubicBezTo>
                <a:lnTo>
                  <a:pt x="4178" y="4392"/>
                </a:lnTo>
                <a:lnTo>
                  <a:pt x="4182" y="4395"/>
                </a:lnTo>
                <a:lnTo>
                  <a:pt x="4150" y="4379"/>
                </a:lnTo>
                <a:lnTo>
                  <a:pt x="4172" y="4370"/>
                </a:lnTo>
                <a:lnTo>
                  <a:pt x="4136" y="4466"/>
                </a:lnTo>
                <a:cubicBezTo>
                  <a:pt x="4134" y="4474"/>
                  <a:pt x="4126" y="4478"/>
                  <a:pt x="4118" y="4476"/>
                </a:cubicBezTo>
                <a:lnTo>
                  <a:pt x="4082" y="4468"/>
                </a:lnTo>
                <a:cubicBezTo>
                  <a:pt x="4078" y="4467"/>
                  <a:pt x="4075" y="4465"/>
                  <a:pt x="4073" y="4463"/>
                </a:cubicBezTo>
                <a:lnTo>
                  <a:pt x="4037" y="4419"/>
                </a:lnTo>
                <a:lnTo>
                  <a:pt x="4065" y="4414"/>
                </a:lnTo>
                <a:lnTo>
                  <a:pt x="4033" y="4510"/>
                </a:lnTo>
                <a:cubicBezTo>
                  <a:pt x="4031" y="4514"/>
                  <a:pt x="4027" y="4518"/>
                  <a:pt x="4023" y="4520"/>
                </a:cubicBezTo>
                <a:cubicBezTo>
                  <a:pt x="4018" y="4521"/>
                  <a:pt x="4013" y="4521"/>
                  <a:pt x="4009" y="4518"/>
                </a:cubicBezTo>
                <a:lnTo>
                  <a:pt x="3974" y="4494"/>
                </a:lnTo>
                <a:lnTo>
                  <a:pt x="3938" y="4474"/>
                </a:lnTo>
                <a:cubicBezTo>
                  <a:pt x="3934" y="4473"/>
                  <a:pt x="3932" y="4470"/>
                  <a:pt x="3931" y="4466"/>
                </a:cubicBezTo>
                <a:lnTo>
                  <a:pt x="3899" y="4382"/>
                </a:lnTo>
                <a:lnTo>
                  <a:pt x="3928" y="4382"/>
                </a:lnTo>
                <a:lnTo>
                  <a:pt x="3892" y="4478"/>
                </a:lnTo>
                <a:cubicBezTo>
                  <a:pt x="3890" y="4484"/>
                  <a:pt x="3885" y="4488"/>
                  <a:pt x="3879" y="4488"/>
                </a:cubicBezTo>
                <a:cubicBezTo>
                  <a:pt x="3873" y="4489"/>
                  <a:pt x="3867" y="4486"/>
                  <a:pt x="3864" y="4481"/>
                </a:cubicBezTo>
                <a:lnTo>
                  <a:pt x="3828" y="4425"/>
                </a:lnTo>
                <a:lnTo>
                  <a:pt x="3856" y="4424"/>
                </a:lnTo>
                <a:lnTo>
                  <a:pt x="3824" y="4488"/>
                </a:lnTo>
                <a:lnTo>
                  <a:pt x="3825" y="4486"/>
                </a:lnTo>
                <a:lnTo>
                  <a:pt x="3789" y="4594"/>
                </a:lnTo>
                <a:cubicBezTo>
                  <a:pt x="3787" y="4599"/>
                  <a:pt x="3783" y="4603"/>
                  <a:pt x="3777" y="4604"/>
                </a:cubicBezTo>
                <a:cubicBezTo>
                  <a:pt x="3772" y="4605"/>
                  <a:pt x="3766" y="4604"/>
                  <a:pt x="3762" y="4600"/>
                </a:cubicBezTo>
                <a:lnTo>
                  <a:pt x="3726" y="4564"/>
                </a:lnTo>
                <a:lnTo>
                  <a:pt x="3739" y="4568"/>
                </a:lnTo>
                <a:lnTo>
                  <a:pt x="3707" y="4572"/>
                </a:lnTo>
                <a:cubicBezTo>
                  <a:pt x="3704" y="4573"/>
                  <a:pt x="3700" y="4572"/>
                  <a:pt x="3697" y="4570"/>
                </a:cubicBezTo>
                <a:lnTo>
                  <a:pt x="3661" y="4546"/>
                </a:lnTo>
                <a:lnTo>
                  <a:pt x="3675" y="4548"/>
                </a:lnTo>
                <a:lnTo>
                  <a:pt x="3637" y="4560"/>
                </a:lnTo>
                <a:lnTo>
                  <a:pt x="3601" y="4568"/>
                </a:lnTo>
                <a:cubicBezTo>
                  <a:pt x="3595" y="4569"/>
                  <a:pt x="3589" y="4567"/>
                  <a:pt x="3586" y="4563"/>
                </a:cubicBezTo>
                <a:lnTo>
                  <a:pt x="3554" y="4527"/>
                </a:lnTo>
                <a:lnTo>
                  <a:pt x="3579" y="4526"/>
                </a:lnTo>
                <a:lnTo>
                  <a:pt x="3543" y="4578"/>
                </a:lnTo>
                <a:cubicBezTo>
                  <a:pt x="3540" y="4581"/>
                  <a:pt x="3537" y="4583"/>
                  <a:pt x="3533" y="4584"/>
                </a:cubicBezTo>
                <a:lnTo>
                  <a:pt x="3497" y="4592"/>
                </a:lnTo>
                <a:cubicBezTo>
                  <a:pt x="3496" y="4592"/>
                  <a:pt x="3495" y="4592"/>
                  <a:pt x="3493" y="4592"/>
                </a:cubicBezTo>
                <a:lnTo>
                  <a:pt x="3461" y="4592"/>
                </a:lnTo>
                <a:cubicBezTo>
                  <a:pt x="3455" y="4592"/>
                  <a:pt x="3449" y="4588"/>
                  <a:pt x="3446" y="4582"/>
                </a:cubicBezTo>
                <a:lnTo>
                  <a:pt x="3410" y="4482"/>
                </a:lnTo>
                <a:lnTo>
                  <a:pt x="3437" y="4488"/>
                </a:lnTo>
                <a:lnTo>
                  <a:pt x="3401" y="4524"/>
                </a:lnTo>
                <a:cubicBezTo>
                  <a:pt x="3399" y="4525"/>
                  <a:pt x="3397" y="4527"/>
                  <a:pt x="3395" y="4527"/>
                </a:cubicBezTo>
                <a:lnTo>
                  <a:pt x="3363" y="4539"/>
                </a:lnTo>
                <a:cubicBezTo>
                  <a:pt x="3355" y="4542"/>
                  <a:pt x="3346" y="4539"/>
                  <a:pt x="3343" y="4531"/>
                </a:cubicBezTo>
                <a:lnTo>
                  <a:pt x="3307" y="4451"/>
                </a:lnTo>
                <a:lnTo>
                  <a:pt x="3335" y="4453"/>
                </a:lnTo>
                <a:lnTo>
                  <a:pt x="3299" y="4509"/>
                </a:lnTo>
                <a:lnTo>
                  <a:pt x="3301" y="4505"/>
                </a:lnTo>
                <a:lnTo>
                  <a:pt x="3269" y="4605"/>
                </a:lnTo>
                <a:cubicBezTo>
                  <a:pt x="3267" y="4611"/>
                  <a:pt x="3262" y="4615"/>
                  <a:pt x="3256" y="4616"/>
                </a:cubicBezTo>
                <a:cubicBezTo>
                  <a:pt x="3250" y="4617"/>
                  <a:pt x="3244" y="4615"/>
                  <a:pt x="3240" y="4610"/>
                </a:cubicBezTo>
                <a:lnTo>
                  <a:pt x="3204" y="4558"/>
                </a:lnTo>
                <a:lnTo>
                  <a:pt x="3216" y="4564"/>
                </a:lnTo>
                <a:lnTo>
                  <a:pt x="3181" y="4560"/>
                </a:lnTo>
                <a:lnTo>
                  <a:pt x="3149" y="4560"/>
                </a:lnTo>
                <a:cubicBezTo>
                  <a:pt x="3145" y="4560"/>
                  <a:pt x="3141" y="4559"/>
                  <a:pt x="3138" y="4556"/>
                </a:cubicBezTo>
                <a:lnTo>
                  <a:pt x="3102" y="4520"/>
                </a:lnTo>
                <a:lnTo>
                  <a:pt x="3128" y="4515"/>
                </a:lnTo>
                <a:lnTo>
                  <a:pt x="3092" y="4603"/>
                </a:lnTo>
                <a:cubicBezTo>
                  <a:pt x="3090" y="4609"/>
                  <a:pt x="3083" y="4613"/>
                  <a:pt x="3076" y="4612"/>
                </a:cubicBezTo>
                <a:cubicBezTo>
                  <a:pt x="3070" y="4612"/>
                  <a:pt x="3064" y="4607"/>
                  <a:pt x="3062" y="4601"/>
                </a:cubicBezTo>
                <a:lnTo>
                  <a:pt x="3026" y="4464"/>
                </a:lnTo>
                <a:lnTo>
                  <a:pt x="2994" y="4332"/>
                </a:lnTo>
                <a:lnTo>
                  <a:pt x="3021" y="4340"/>
                </a:lnTo>
                <a:lnTo>
                  <a:pt x="2985" y="4376"/>
                </a:lnTo>
                <a:cubicBezTo>
                  <a:pt x="2981" y="4380"/>
                  <a:pt x="2975" y="4381"/>
                  <a:pt x="2969" y="4380"/>
                </a:cubicBezTo>
                <a:cubicBezTo>
                  <a:pt x="2964" y="4379"/>
                  <a:pt x="2960" y="4374"/>
                  <a:pt x="2958" y="4369"/>
                </a:cubicBezTo>
                <a:lnTo>
                  <a:pt x="2922" y="4239"/>
                </a:lnTo>
                <a:lnTo>
                  <a:pt x="2890" y="4055"/>
                </a:lnTo>
                <a:lnTo>
                  <a:pt x="2921" y="4058"/>
                </a:lnTo>
                <a:lnTo>
                  <a:pt x="2885" y="4166"/>
                </a:lnTo>
                <a:lnTo>
                  <a:pt x="2849" y="4266"/>
                </a:lnTo>
                <a:cubicBezTo>
                  <a:pt x="2847" y="4271"/>
                  <a:pt x="2842" y="4275"/>
                  <a:pt x="2836" y="4276"/>
                </a:cubicBezTo>
                <a:cubicBezTo>
                  <a:pt x="2830" y="4277"/>
                  <a:pt x="2825" y="4275"/>
                  <a:pt x="2821" y="4270"/>
                </a:cubicBezTo>
                <a:lnTo>
                  <a:pt x="2789" y="4230"/>
                </a:lnTo>
                <a:lnTo>
                  <a:pt x="2817" y="4225"/>
                </a:lnTo>
                <a:lnTo>
                  <a:pt x="2781" y="4356"/>
                </a:lnTo>
                <a:lnTo>
                  <a:pt x="2745" y="4504"/>
                </a:lnTo>
                <a:cubicBezTo>
                  <a:pt x="2743" y="4511"/>
                  <a:pt x="2737" y="4516"/>
                  <a:pt x="2730" y="4516"/>
                </a:cubicBezTo>
                <a:cubicBezTo>
                  <a:pt x="2723" y="4517"/>
                  <a:pt x="2717" y="4512"/>
                  <a:pt x="2714" y="4506"/>
                </a:cubicBezTo>
                <a:lnTo>
                  <a:pt x="2682" y="4414"/>
                </a:lnTo>
                <a:lnTo>
                  <a:pt x="2684" y="4418"/>
                </a:lnTo>
                <a:lnTo>
                  <a:pt x="2648" y="4366"/>
                </a:lnTo>
                <a:lnTo>
                  <a:pt x="2612" y="4314"/>
                </a:lnTo>
                <a:cubicBezTo>
                  <a:pt x="2611" y="4312"/>
                  <a:pt x="2611" y="4311"/>
                  <a:pt x="2610" y="4310"/>
                </a:cubicBezTo>
                <a:lnTo>
                  <a:pt x="2578" y="4212"/>
                </a:lnTo>
                <a:lnTo>
                  <a:pt x="2542" y="4052"/>
                </a:lnTo>
                <a:lnTo>
                  <a:pt x="2506" y="3896"/>
                </a:lnTo>
                <a:lnTo>
                  <a:pt x="2509" y="3903"/>
                </a:lnTo>
                <a:lnTo>
                  <a:pt x="2473" y="3859"/>
                </a:lnTo>
                <a:lnTo>
                  <a:pt x="2501" y="3851"/>
                </a:lnTo>
                <a:lnTo>
                  <a:pt x="2469" y="4031"/>
                </a:lnTo>
                <a:cubicBezTo>
                  <a:pt x="2468" y="4036"/>
                  <a:pt x="2465" y="4040"/>
                  <a:pt x="2461" y="4043"/>
                </a:cubicBezTo>
                <a:cubicBezTo>
                  <a:pt x="2457" y="4045"/>
                  <a:pt x="2451" y="4045"/>
                  <a:pt x="2447" y="4043"/>
                </a:cubicBezTo>
                <a:lnTo>
                  <a:pt x="2411" y="4027"/>
                </a:lnTo>
                <a:cubicBezTo>
                  <a:pt x="2406" y="4025"/>
                  <a:pt x="2402" y="4020"/>
                  <a:pt x="2402" y="4014"/>
                </a:cubicBezTo>
                <a:lnTo>
                  <a:pt x="2366" y="3718"/>
                </a:lnTo>
                <a:lnTo>
                  <a:pt x="2397" y="3718"/>
                </a:lnTo>
                <a:lnTo>
                  <a:pt x="2365" y="4178"/>
                </a:lnTo>
                <a:cubicBezTo>
                  <a:pt x="2365" y="4186"/>
                  <a:pt x="2358" y="4192"/>
                  <a:pt x="2350" y="4192"/>
                </a:cubicBezTo>
                <a:cubicBezTo>
                  <a:pt x="2342" y="4193"/>
                  <a:pt x="2335" y="4187"/>
                  <a:pt x="2334" y="4179"/>
                </a:cubicBezTo>
                <a:lnTo>
                  <a:pt x="2298" y="3935"/>
                </a:lnTo>
                <a:lnTo>
                  <a:pt x="2307" y="3947"/>
                </a:lnTo>
                <a:lnTo>
                  <a:pt x="2271" y="3931"/>
                </a:lnTo>
                <a:cubicBezTo>
                  <a:pt x="2269" y="3930"/>
                  <a:pt x="2267" y="3928"/>
                  <a:pt x="2265" y="3926"/>
                </a:cubicBezTo>
                <a:lnTo>
                  <a:pt x="2233" y="3886"/>
                </a:lnTo>
                <a:cubicBezTo>
                  <a:pt x="2232" y="3885"/>
                  <a:pt x="2231" y="3883"/>
                  <a:pt x="2230" y="3881"/>
                </a:cubicBezTo>
                <a:lnTo>
                  <a:pt x="2194" y="3749"/>
                </a:lnTo>
                <a:lnTo>
                  <a:pt x="2216" y="3759"/>
                </a:lnTo>
                <a:lnTo>
                  <a:pt x="2180" y="3775"/>
                </a:lnTo>
                <a:lnTo>
                  <a:pt x="2189" y="3763"/>
                </a:lnTo>
                <a:lnTo>
                  <a:pt x="2157" y="3931"/>
                </a:lnTo>
                <a:cubicBezTo>
                  <a:pt x="2156" y="3939"/>
                  <a:pt x="2149" y="3944"/>
                  <a:pt x="2141" y="3944"/>
                </a:cubicBezTo>
                <a:lnTo>
                  <a:pt x="2105" y="3944"/>
                </a:lnTo>
                <a:lnTo>
                  <a:pt x="2121" y="3933"/>
                </a:lnTo>
                <a:lnTo>
                  <a:pt x="2085" y="4061"/>
                </a:lnTo>
                <a:cubicBezTo>
                  <a:pt x="2083" y="4068"/>
                  <a:pt x="2076" y="4073"/>
                  <a:pt x="2069" y="4072"/>
                </a:cubicBezTo>
                <a:cubicBezTo>
                  <a:pt x="2062" y="4072"/>
                  <a:pt x="2055" y="4067"/>
                  <a:pt x="2054" y="4060"/>
                </a:cubicBezTo>
                <a:lnTo>
                  <a:pt x="2018" y="3884"/>
                </a:lnTo>
                <a:lnTo>
                  <a:pt x="2049" y="3884"/>
                </a:lnTo>
                <a:lnTo>
                  <a:pt x="2017" y="4019"/>
                </a:lnTo>
                <a:lnTo>
                  <a:pt x="1981" y="4247"/>
                </a:lnTo>
                <a:cubicBezTo>
                  <a:pt x="1980" y="4255"/>
                  <a:pt x="1973" y="4260"/>
                  <a:pt x="1966" y="4260"/>
                </a:cubicBezTo>
                <a:cubicBezTo>
                  <a:pt x="1958" y="4261"/>
                  <a:pt x="1951" y="4255"/>
                  <a:pt x="1950" y="4247"/>
                </a:cubicBezTo>
                <a:lnTo>
                  <a:pt x="1913" y="4053"/>
                </a:lnTo>
                <a:lnTo>
                  <a:pt x="1882" y="3466"/>
                </a:lnTo>
                <a:lnTo>
                  <a:pt x="1846" y="2930"/>
                </a:lnTo>
                <a:lnTo>
                  <a:pt x="1810" y="2606"/>
                </a:lnTo>
                <a:lnTo>
                  <a:pt x="1810" y="2608"/>
                </a:lnTo>
                <a:lnTo>
                  <a:pt x="1778" y="2485"/>
                </a:lnTo>
                <a:lnTo>
                  <a:pt x="1742" y="2369"/>
                </a:lnTo>
                <a:lnTo>
                  <a:pt x="1756" y="2380"/>
                </a:lnTo>
                <a:lnTo>
                  <a:pt x="1720" y="2376"/>
                </a:lnTo>
                <a:lnTo>
                  <a:pt x="1737" y="2362"/>
                </a:lnTo>
                <a:lnTo>
                  <a:pt x="1705" y="2725"/>
                </a:lnTo>
                <a:lnTo>
                  <a:pt x="1669" y="3285"/>
                </a:lnTo>
                <a:cubicBezTo>
                  <a:pt x="1669" y="3291"/>
                  <a:pt x="1666" y="3295"/>
                  <a:pt x="1662" y="3298"/>
                </a:cubicBezTo>
                <a:cubicBezTo>
                  <a:pt x="1657" y="3301"/>
                  <a:pt x="1652" y="3301"/>
                  <a:pt x="1647" y="3299"/>
                </a:cubicBezTo>
                <a:lnTo>
                  <a:pt x="1611" y="3283"/>
                </a:lnTo>
                <a:cubicBezTo>
                  <a:pt x="1606" y="3281"/>
                  <a:pt x="1602" y="3275"/>
                  <a:pt x="1602" y="3270"/>
                </a:cubicBezTo>
                <a:lnTo>
                  <a:pt x="1569" y="2781"/>
                </a:lnTo>
                <a:lnTo>
                  <a:pt x="1533" y="1965"/>
                </a:lnTo>
                <a:lnTo>
                  <a:pt x="1548" y="1980"/>
                </a:lnTo>
                <a:lnTo>
                  <a:pt x="1512" y="1976"/>
                </a:lnTo>
                <a:cubicBezTo>
                  <a:pt x="1504" y="1975"/>
                  <a:pt x="1498" y="1969"/>
                  <a:pt x="1497" y="1961"/>
                </a:cubicBezTo>
                <a:lnTo>
                  <a:pt x="1461" y="1149"/>
                </a:lnTo>
                <a:lnTo>
                  <a:pt x="1465" y="1158"/>
                </a:lnTo>
                <a:lnTo>
                  <a:pt x="1433" y="1114"/>
                </a:lnTo>
                <a:cubicBezTo>
                  <a:pt x="1431" y="1112"/>
                  <a:pt x="1430" y="1110"/>
                  <a:pt x="1430" y="1108"/>
                </a:cubicBezTo>
                <a:lnTo>
                  <a:pt x="1394" y="926"/>
                </a:lnTo>
                <a:lnTo>
                  <a:pt x="1358" y="574"/>
                </a:lnTo>
                <a:lnTo>
                  <a:pt x="1326" y="282"/>
                </a:lnTo>
                <a:lnTo>
                  <a:pt x="1331" y="292"/>
                </a:lnTo>
                <a:lnTo>
                  <a:pt x="1295" y="260"/>
                </a:lnTo>
                <a:lnTo>
                  <a:pt x="1321" y="250"/>
                </a:lnTo>
                <a:lnTo>
                  <a:pt x="1285" y="534"/>
                </a:lnTo>
                <a:cubicBezTo>
                  <a:pt x="1285" y="540"/>
                  <a:pt x="1282" y="544"/>
                  <a:pt x="1277" y="547"/>
                </a:cubicBezTo>
                <a:cubicBezTo>
                  <a:pt x="1272" y="549"/>
                  <a:pt x="1267" y="549"/>
                  <a:pt x="1262" y="547"/>
                </a:cubicBezTo>
                <a:lnTo>
                  <a:pt x="1230" y="531"/>
                </a:lnTo>
                <a:lnTo>
                  <a:pt x="1234" y="532"/>
                </a:lnTo>
                <a:lnTo>
                  <a:pt x="1198" y="524"/>
                </a:lnTo>
                <a:cubicBezTo>
                  <a:pt x="1192" y="523"/>
                  <a:pt x="1187" y="517"/>
                  <a:pt x="1186" y="511"/>
                </a:cubicBezTo>
                <a:lnTo>
                  <a:pt x="1150" y="263"/>
                </a:lnTo>
                <a:lnTo>
                  <a:pt x="1181" y="266"/>
                </a:lnTo>
                <a:lnTo>
                  <a:pt x="1149" y="354"/>
                </a:lnTo>
                <a:lnTo>
                  <a:pt x="1149" y="351"/>
                </a:lnTo>
                <a:lnTo>
                  <a:pt x="1113" y="539"/>
                </a:lnTo>
                <a:cubicBezTo>
                  <a:pt x="1112" y="546"/>
                  <a:pt x="1106" y="552"/>
                  <a:pt x="1099" y="552"/>
                </a:cubicBezTo>
                <a:cubicBezTo>
                  <a:pt x="1092" y="553"/>
                  <a:pt x="1086" y="549"/>
                  <a:pt x="1083" y="543"/>
                </a:cubicBezTo>
                <a:lnTo>
                  <a:pt x="1047" y="463"/>
                </a:lnTo>
                <a:lnTo>
                  <a:pt x="1060" y="472"/>
                </a:lnTo>
                <a:lnTo>
                  <a:pt x="1024" y="468"/>
                </a:lnTo>
                <a:cubicBezTo>
                  <a:pt x="1018" y="468"/>
                  <a:pt x="1013" y="464"/>
                  <a:pt x="1011" y="459"/>
                </a:cubicBezTo>
                <a:lnTo>
                  <a:pt x="979" y="383"/>
                </a:lnTo>
                <a:cubicBezTo>
                  <a:pt x="978" y="382"/>
                  <a:pt x="978" y="381"/>
                  <a:pt x="978" y="380"/>
                </a:cubicBezTo>
                <a:lnTo>
                  <a:pt x="942" y="204"/>
                </a:lnTo>
                <a:lnTo>
                  <a:pt x="906" y="20"/>
                </a:lnTo>
                <a:lnTo>
                  <a:pt x="937" y="21"/>
                </a:lnTo>
                <a:lnTo>
                  <a:pt x="905" y="140"/>
                </a:lnTo>
                <a:lnTo>
                  <a:pt x="869" y="292"/>
                </a:lnTo>
                <a:cubicBezTo>
                  <a:pt x="868" y="296"/>
                  <a:pt x="866" y="300"/>
                  <a:pt x="862" y="302"/>
                </a:cubicBezTo>
                <a:lnTo>
                  <a:pt x="826" y="326"/>
                </a:lnTo>
                <a:lnTo>
                  <a:pt x="833" y="316"/>
                </a:lnTo>
                <a:lnTo>
                  <a:pt x="801" y="456"/>
                </a:lnTo>
                <a:lnTo>
                  <a:pt x="765" y="605"/>
                </a:lnTo>
                <a:lnTo>
                  <a:pt x="729" y="717"/>
                </a:lnTo>
                <a:cubicBezTo>
                  <a:pt x="727" y="722"/>
                  <a:pt x="724" y="725"/>
                  <a:pt x="720" y="727"/>
                </a:cubicBezTo>
                <a:cubicBezTo>
                  <a:pt x="715" y="729"/>
                  <a:pt x="710" y="729"/>
                  <a:pt x="706" y="727"/>
                </a:cubicBezTo>
                <a:lnTo>
                  <a:pt x="674" y="711"/>
                </a:lnTo>
                <a:lnTo>
                  <a:pt x="680" y="712"/>
                </a:lnTo>
                <a:lnTo>
                  <a:pt x="644" y="708"/>
                </a:lnTo>
                <a:lnTo>
                  <a:pt x="661" y="695"/>
                </a:lnTo>
                <a:lnTo>
                  <a:pt x="625" y="946"/>
                </a:lnTo>
                <a:lnTo>
                  <a:pt x="593" y="1246"/>
                </a:lnTo>
                <a:cubicBezTo>
                  <a:pt x="593" y="1254"/>
                  <a:pt x="586" y="1260"/>
                  <a:pt x="578" y="1260"/>
                </a:cubicBezTo>
                <a:cubicBezTo>
                  <a:pt x="570" y="1261"/>
                  <a:pt x="563" y="1255"/>
                  <a:pt x="562" y="1247"/>
                </a:cubicBezTo>
                <a:lnTo>
                  <a:pt x="526" y="1059"/>
                </a:lnTo>
                <a:lnTo>
                  <a:pt x="557" y="1058"/>
                </a:lnTo>
                <a:lnTo>
                  <a:pt x="521" y="1418"/>
                </a:lnTo>
                <a:cubicBezTo>
                  <a:pt x="521" y="1421"/>
                  <a:pt x="520" y="1424"/>
                  <a:pt x="518" y="1426"/>
                </a:cubicBezTo>
                <a:lnTo>
                  <a:pt x="482" y="1474"/>
                </a:lnTo>
                <a:cubicBezTo>
                  <a:pt x="479" y="1478"/>
                  <a:pt x="474" y="1481"/>
                  <a:pt x="469" y="1480"/>
                </a:cubicBezTo>
                <a:cubicBezTo>
                  <a:pt x="463" y="1480"/>
                  <a:pt x="459" y="1477"/>
                  <a:pt x="456" y="1473"/>
                </a:cubicBezTo>
                <a:lnTo>
                  <a:pt x="424" y="1421"/>
                </a:lnTo>
                <a:cubicBezTo>
                  <a:pt x="423" y="1419"/>
                  <a:pt x="422" y="1418"/>
                  <a:pt x="422" y="1416"/>
                </a:cubicBezTo>
                <a:lnTo>
                  <a:pt x="386" y="1268"/>
                </a:lnTo>
                <a:lnTo>
                  <a:pt x="417" y="1268"/>
                </a:lnTo>
                <a:lnTo>
                  <a:pt x="381" y="1450"/>
                </a:lnTo>
                <a:lnTo>
                  <a:pt x="349" y="1756"/>
                </a:lnTo>
                <a:lnTo>
                  <a:pt x="313" y="1936"/>
                </a:lnTo>
                <a:cubicBezTo>
                  <a:pt x="312" y="1939"/>
                  <a:pt x="311" y="1942"/>
                  <a:pt x="308" y="1944"/>
                </a:cubicBezTo>
                <a:lnTo>
                  <a:pt x="272" y="1976"/>
                </a:lnTo>
                <a:lnTo>
                  <a:pt x="277" y="1966"/>
                </a:lnTo>
                <a:lnTo>
                  <a:pt x="245" y="2414"/>
                </a:lnTo>
                <a:cubicBezTo>
                  <a:pt x="245" y="2420"/>
                  <a:pt x="240" y="2426"/>
                  <a:pt x="234" y="2428"/>
                </a:cubicBezTo>
                <a:cubicBezTo>
                  <a:pt x="227" y="2430"/>
                  <a:pt x="220" y="2427"/>
                  <a:pt x="216" y="2422"/>
                </a:cubicBezTo>
                <a:lnTo>
                  <a:pt x="180" y="2370"/>
                </a:lnTo>
                <a:lnTo>
                  <a:pt x="209" y="2363"/>
                </a:lnTo>
                <a:lnTo>
                  <a:pt x="173" y="2559"/>
                </a:lnTo>
                <a:cubicBezTo>
                  <a:pt x="172" y="2567"/>
                  <a:pt x="165" y="2573"/>
                  <a:pt x="157" y="2572"/>
                </a:cubicBezTo>
                <a:cubicBezTo>
                  <a:pt x="149" y="2572"/>
                  <a:pt x="143" y="2566"/>
                  <a:pt x="142" y="2558"/>
                </a:cubicBezTo>
                <a:lnTo>
                  <a:pt x="110" y="2286"/>
                </a:lnTo>
                <a:lnTo>
                  <a:pt x="118" y="2298"/>
                </a:lnTo>
                <a:lnTo>
                  <a:pt x="82" y="2278"/>
                </a:lnTo>
                <a:lnTo>
                  <a:pt x="105" y="2269"/>
                </a:lnTo>
                <a:lnTo>
                  <a:pt x="69" y="2403"/>
                </a:lnTo>
                <a:lnTo>
                  <a:pt x="33" y="2603"/>
                </a:lnTo>
                <a:cubicBezTo>
                  <a:pt x="32" y="2612"/>
                  <a:pt x="23" y="2618"/>
                  <a:pt x="15" y="2616"/>
                </a:cubicBezTo>
                <a:cubicBezTo>
                  <a:pt x="6" y="2615"/>
                  <a:pt x="0" y="2606"/>
                  <a:pt x="2" y="2598"/>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0" name="Freeform 15"/>
          <p:cNvSpPr>
            <a:spLocks/>
          </p:cNvSpPr>
          <p:nvPr/>
        </p:nvSpPr>
        <p:spPr bwMode="auto">
          <a:xfrm>
            <a:off x="1406526" y="1454151"/>
            <a:ext cx="1668463" cy="1854200"/>
          </a:xfrm>
          <a:custGeom>
            <a:avLst/>
            <a:gdLst>
              <a:gd name="T0" fmla="*/ 417 w 13970"/>
              <a:gd name="T1" fmla="*/ 8391 h 15554"/>
              <a:gd name="T2" fmla="*/ 833 w 13970"/>
              <a:gd name="T3" fmla="*/ 5314 h 15554"/>
              <a:gd name="T4" fmla="*/ 1184 w 13970"/>
              <a:gd name="T5" fmla="*/ 4087 h 15554"/>
              <a:gd name="T6" fmla="*/ 1529 w 13970"/>
              <a:gd name="T7" fmla="*/ 5033 h 15554"/>
              <a:gd name="T8" fmla="*/ 2080 w 13970"/>
              <a:gd name="T9" fmla="*/ 10047 h 15554"/>
              <a:gd name="T10" fmla="*/ 2373 w 13970"/>
              <a:gd name="T11" fmla="*/ 11152 h 15554"/>
              <a:gd name="T12" fmla="*/ 2907 w 13970"/>
              <a:gd name="T13" fmla="*/ 12414 h 15554"/>
              <a:gd name="T14" fmla="*/ 3315 w 13970"/>
              <a:gd name="T15" fmla="*/ 10298 h 15554"/>
              <a:gd name="T16" fmla="*/ 3676 w 13970"/>
              <a:gd name="T17" fmla="*/ 11793 h 15554"/>
              <a:gd name="T18" fmla="*/ 4162 w 13970"/>
              <a:gd name="T19" fmla="*/ 14037 h 15554"/>
              <a:gd name="T20" fmla="*/ 4581 w 13970"/>
              <a:gd name="T21" fmla="*/ 15017 h 15554"/>
              <a:gd name="T22" fmla="*/ 5058 w 13970"/>
              <a:gd name="T23" fmla="*/ 13358 h 15554"/>
              <a:gd name="T24" fmla="*/ 5633 w 13970"/>
              <a:gd name="T25" fmla="*/ 8929 h 15554"/>
              <a:gd name="T26" fmla="*/ 6002 w 13970"/>
              <a:gd name="T27" fmla="*/ 7689 h 15554"/>
              <a:gd name="T28" fmla="*/ 6543 w 13970"/>
              <a:gd name="T29" fmla="*/ 8189 h 15554"/>
              <a:gd name="T30" fmla="*/ 7086 w 13970"/>
              <a:gd name="T31" fmla="*/ 2957 h 15554"/>
              <a:gd name="T32" fmla="*/ 7473 w 13970"/>
              <a:gd name="T33" fmla="*/ 0 h 15554"/>
              <a:gd name="T34" fmla="*/ 7992 w 13970"/>
              <a:gd name="T35" fmla="*/ 5694 h 15554"/>
              <a:gd name="T36" fmla="*/ 8480 w 13970"/>
              <a:gd name="T37" fmla="*/ 8622 h 15554"/>
              <a:gd name="T38" fmla="*/ 8897 w 13970"/>
              <a:gd name="T39" fmla="*/ 9783 h 15554"/>
              <a:gd name="T40" fmla="*/ 9324 w 13970"/>
              <a:gd name="T41" fmla="*/ 8867 h 15554"/>
              <a:gd name="T42" fmla="*/ 9746 w 13970"/>
              <a:gd name="T43" fmla="*/ 9658 h 15554"/>
              <a:gd name="T44" fmla="*/ 10225 w 13970"/>
              <a:gd name="T45" fmla="*/ 11701 h 15554"/>
              <a:gd name="T46" fmla="*/ 10857 w 13970"/>
              <a:gd name="T47" fmla="*/ 13179 h 15554"/>
              <a:gd name="T48" fmla="*/ 11337 w 13970"/>
              <a:gd name="T49" fmla="*/ 14197 h 15554"/>
              <a:gd name="T50" fmla="*/ 11754 w 13970"/>
              <a:gd name="T51" fmla="*/ 13727 h 15554"/>
              <a:gd name="T52" fmla="*/ 12303 w 13970"/>
              <a:gd name="T53" fmla="*/ 15375 h 15554"/>
              <a:gd name="T54" fmla="*/ 12719 w 13970"/>
              <a:gd name="T55" fmla="*/ 14751 h 15554"/>
              <a:gd name="T56" fmla="*/ 13209 w 13970"/>
              <a:gd name="T57" fmla="*/ 12271 h 15554"/>
              <a:gd name="T58" fmla="*/ 13726 w 13970"/>
              <a:gd name="T59" fmla="*/ 9777 h 15554"/>
              <a:gd name="T60" fmla="*/ 13771 w 13970"/>
              <a:gd name="T61" fmla="*/ 10173 h 15554"/>
              <a:gd name="T62" fmla="*/ 13281 w 13970"/>
              <a:gd name="T63" fmla="*/ 11851 h 15554"/>
              <a:gd name="T64" fmla="*/ 12811 w 13970"/>
              <a:gd name="T65" fmla="*/ 15038 h 15554"/>
              <a:gd name="T66" fmla="*/ 12365 w 13970"/>
              <a:gd name="T67" fmla="*/ 15262 h 15554"/>
              <a:gd name="T68" fmla="*/ 11871 w 13970"/>
              <a:gd name="T69" fmla="*/ 13695 h 15554"/>
              <a:gd name="T70" fmla="*/ 11426 w 13970"/>
              <a:gd name="T71" fmla="*/ 13608 h 15554"/>
              <a:gd name="T72" fmla="*/ 10976 w 13970"/>
              <a:gd name="T73" fmla="*/ 12379 h 15554"/>
              <a:gd name="T74" fmla="*/ 10424 w 13970"/>
              <a:gd name="T75" fmla="*/ 9754 h 15554"/>
              <a:gd name="T76" fmla="*/ 9864 w 13970"/>
              <a:gd name="T77" fmla="*/ 9624 h 15554"/>
              <a:gd name="T78" fmla="*/ 9448 w 13970"/>
              <a:gd name="T79" fmla="*/ 8616 h 15554"/>
              <a:gd name="T80" fmla="*/ 9029 w 13970"/>
              <a:gd name="T81" fmla="*/ 9359 h 15554"/>
              <a:gd name="T82" fmla="*/ 8481 w 13970"/>
              <a:gd name="T83" fmla="*/ 8659 h 15554"/>
              <a:gd name="T84" fmla="*/ 8090 w 13970"/>
              <a:gd name="T85" fmla="*/ 6688 h 15554"/>
              <a:gd name="T86" fmla="*/ 7576 w 13970"/>
              <a:gd name="T87" fmla="*/ 2818 h 15554"/>
              <a:gd name="T88" fmla="*/ 7160 w 13970"/>
              <a:gd name="T89" fmla="*/ 3165 h 15554"/>
              <a:gd name="T90" fmla="*/ 6672 w 13970"/>
              <a:gd name="T91" fmla="*/ 8116 h 15554"/>
              <a:gd name="T92" fmla="*/ 6112 w 13970"/>
              <a:gd name="T93" fmla="*/ 7711 h 15554"/>
              <a:gd name="T94" fmla="*/ 5693 w 13970"/>
              <a:gd name="T95" fmla="*/ 8951 h 15554"/>
              <a:gd name="T96" fmla="*/ 5095 w 13970"/>
              <a:gd name="T97" fmla="*/ 13459 h 15554"/>
              <a:gd name="T98" fmla="*/ 4531 w 13970"/>
              <a:gd name="T99" fmla="*/ 15056 h 15554"/>
              <a:gd name="T100" fmla="*/ 4183 w 13970"/>
              <a:gd name="T101" fmla="*/ 14172 h 15554"/>
              <a:gd name="T102" fmla="*/ 3693 w 13970"/>
              <a:gd name="T103" fmla="*/ 11952 h 15554"/>
              <a:gd name="T104" fmla="*/ 3273 w 13970"/>
              <a:gd name="T105" fmla="*/ 10332 h 15554"/>
              <a:gd name="T106" fmla="*/ 2854 w 13970"/>
              <a:gd name="T107" fmla="*/ 12451 h 15554"/>
              <a:gd name="T108" fmla="*/ 2395 w 13970"/>
              <a:gd name="T109" fmla="*/ 11200 h 15554"/>
              <a:gd name="T110" fmla="*/ 2017 w 13970"/>
              <a:gd name="T111" fmla="*/ 10050 h 15554"/>
              <a:gd name="T112" fmla="*/ 1592 w 13970"/>
              <a:gd name="T113" fmla="*/ 5048 h 15554"/>
              <a:gd name="T114" fmla="*/ 1248 w 13970"/>
              <a:gd name="T115" fmla="*/ 4090 h 15554"/>
              <a:gd name="T116" fmla="*/ 896 w 13970"/>
              <a:gd name="T117" fmla="*/ 5326 h 15554"/>
              <a:gd name="T118" fmla="*/ 480 w 13970"/>
              <a:gd name="T119" fmla="*/ 8394 h 15554"/>
              <a:gd name="T120" fmla="*/ 32 w 13970"/>
              <a:gd name="T121" fmla="*/ 11328 h 15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70" h="15554">
                <a:moveTo>
                  <a:pt x="0" y="11296"/>
                </a:moveTo>
                <a:lnTo>
                  <a:pt x="72" y="8656"/>
                </a:lnTo>
                <a:cubicBezTo>
                  <a:pt x="73" y="8654"/>
                  <a:pt x="73" y="8652"/>
                  <a:pt x="73" y="8650"/>
                </a:cubicBezTo>
                <a:lnTo>
                  <a:pt x="145" y="8274"/>
                </a:lnTo>
                <a:lnTo>
                  <a:pt x="209" y="7938"/>
                </a:lnTo>
                <a:cubicBezTo>
                  <a:pt x="212" y="7923"/>
                  <a:pt x="226" y="7911"/>
                  <a:pt x="243" y="7913"/>
                </a:cubicBezTo>
                <a:cubicBezTo>
                  <a:pt x="259" y="7914"/>
                  <a:pt x="272" y="7927"/>
                  <a:pt x="272" y="7943"/>
                </a:cubicBezTo>
                <a:lnTo>
                  <a:pt x="344" y="9327"/>
                </a:lnTo>
                <a:lnTo>
                  <a:pt x="340" y="9312"/>
                </a:lnTo>
                <a:lnTo>
                  <a:pt x="412" y="9432"/>
                </a:lnTo>
                <a:lnTo>
                  <a:pt x="353" y="9447"/>
                </a:lnTo>
                <a:lnTo>
                  <a:pt x="417" y="8391"/>
                </a:lnTo>
                <a:lnTo>
                  <a:pt x="489" y="6783"/>
                </a:lnTo>
                <a:lnTo>
                  <a:pt x="561" y="5591"/>
                </a:lnTo>
                <a:cubicBezTo>
                  <a:pt x="562" y="5574"/>
                  <a:pt x="575" y="5561"/>
                  <a:pt x="591" y="5560"/>
                </a:cubicBezTo>
                <a:cubicBezTo>
                  <a:pt x="608" y="5560"/>
                  <a:pt x="622" y="5572"/>
                  <a:pt x="624" y="5588"/>
                </a:cubicBezTo>
                <a:lnTo>
                  <a:pt x="688" y="6028"/>
                </a:lnTo>
                <a:lnTo>
                  <a:pt x="624" y="6031"/>
                </a:lnTo>
                <a:lnTo>
                  <a:pt x="696" y="3895"/>
                </a:lnTo>
                <a:cubicBezTo>
                  <a:pt x="697" y="3878"/>
                  <a:pt x="711" y="3865"/>
                  <a:pt x="728" y="3864"/>
                </a:cubicBezTo>
                <a:cubicBezTo>
                  <a:pt x="746" y="3864"/>
                  <a:pt x="760" y="3878"/>
                  <a:pt x="760" y="3895"/>
                </a:cubicBezTo>
                <a:lnTo>
                  <a:pt x="832" y="5655"/>
                </a:lnTo>
                <a:lnTo>
                  <a:pt x="769" y="5650"/>
                </a:lnTo>
                <a:lnTo>
                  <a:pt x="833" y="5314"/>
                </a:lnTo>
                <a:cubicBezTo>
                  <a:pt x="836" y="5299"/>
                  <a:pt x="849" y="5288"/>
                  <a:pt x="865" y="5288"/>
                </a:cubicBezTo>
                <a:cubicBezTo>
                  <a:pt x="880" y="5289"/>
                  <a:pt x="894" y="5300"/>
                  <a:pt x="896" y="5315"/>
                </a:cubicBezTo>
                <a:lnTo>
                  <a:pt x="968" y="5763"/>
                </a:lnTo>
                <a:lnTo>
                  <a:pt x="905" y="5765"/>
                </a:lnTo>
                <a:lnTo>
                  <a:pt x="977" y="5101"/>
                </a:lnTo>
                <a:cubicBezTo>
                  <a:pt x="978" y="5086"/>
                  <a:pt x="990" y="5074"/>
                  <a:pt x="1005" y="5073"/>
                </a:cubicBezTo>
                <a:cubicBezTo>
                  <a:pt x="1020" y="5071"/>
                  <a:pt x="1034" y="5080"/>
                  <a:pt x="1039" y="5094"/>
                </a:cubicBezTo>
                <a:lnTo>
                  <a:pt x="1111" y="5310"/>
                </a:lnTo>
                <a:cubicBezTo>
                  <a:pt x="1111" y="5312"/>
                  <a:pt x="1112" y="5314"/>
                  <a:pt x="1112" y="5316"/>
                </a:cubicBezTo>
                <a:lnTo>
                  <a:pt x="1176" y="5732"/>
                </a:lnTo>
                <a:lnTo>
                  <a:pt x="1112" y="5735"/>
                </a:lnTo>
                <a:lnTo>
                  <a:pt x="1184" y="4087"/>
                </a:lnTo>
                <a:cubicBezTo>
                  <a:pt x="1185" y="4071"/>
                  <a:pt x="1197" y="4058"/>
                  <a:pt x="1213" y="4057"/>
                </a:cubicBezTo>
                <a:cubicBezTo>
                  <a:pt x="1229" y="4055"/>
                  <a:pt x="1244" y="4065"/>
                  <a:pt x="1248" y="4081"/>
                </a:cubicBezTo>
                <a:lnTo>
                  <a:pt x="1320" y="4369"/>
                </a:lnTo>
                <a:lnTo>
                  <a:pt x="1267" y="4352"/>
                </a:lnTo>
                <a:lnTo>
                  <a:pt x="1331" y="4296"/>
                </a:lnTo>
                <a:cubicBezTo>
                  <a:pt x="1340" y="4289"/>
                  <a:pt x="1351" y="4287"/>
                  <a:pt x="1362" y="4290"/>
                </a:cubicBezTo>
                <a:cubicBezTo>
                  <a:pt x="1373" y="4293"/>
                  <a:pt x="1381" y="4302"/>
                  <a:pt x="1383" y="4312"/>
                </a:cubicBezTo>
                <a:lnTo>
                  <a:pt x="1455" y="4592"/>
                </a:lnTo>
                <a:lnTo>
                  <a:pt x="1528" y="5148"/>
                </a:lnTo>
                <a:lnTo>
                  <a:pt x="1469" y="5137"/>
                </a:lnTo>
                <a:lnTo>
                  <a:pt x="1533" y="5025"/>
                </a:lnTo>
                <a:lnTo>
                  <a:pt x="1529" y="5033"/>
                </a:lnTo>
                <a:lnTo>
                  <a:pt x="1601" y="4737"/>
                </a:lnTo>
                <a:cubicBezTo>
                  <a:pt x="1605" y="4720"/>
                  <a:pt x="1622" y="4709"/>
                  <a:pt x="1639" y="4713"/>
                </a:cubicBezTo>
                <a:lnTo>
                  <a:pt x="1711" y="4729"/>
                </a:lnTo>
                <a:cubicBezTo>
                  <a:pt x="1723" y="4732"/>
                  <a:pt x="1733" y="4741"/>
                  <a:pt x="1736" y="4753"/>
                </a:cubicBezTo>
                <a:lnTo>
                  <a:pt x="1800" y="5033"/>
                </a:lnTo>
                <a:cubicBezTo>
                  <a:pt x="1800" y="5035"/>
                  <a:pt x="1800" y="5037"/>
                  <a:pt x="1800" y="5039"/>
                </a:cubicBezTo>
                <a:lnTo>
                  <a:pt x="1872" y="6511"/>
                </a:lnTo>
                <a:lnTo>
                  <a:pt x="1868" y="6496"/>
                </a:lnTo>
                <a:lnTo>
                  <a:pt x="1940" y="6616"/>
                </a:lnTo>
                <a:cubicBezTo>
                  <a:pt x="1943" y="6621"/>
                  <a:pt x="1944" y="6626"/>
                  <a:pt x="1944" y="6631"/>
                </a:cubicBezTo>
                <a:lnTo>
                  <a:pt x="2016" y="8887"/>
                </a:lnTo>
                <a:lnTo>
                  <a:pt x="2080" y="10047"/>
                </a:lnTo>
                <a:lnTo>
                  <a:pt x="2035" y="10019"/>
                </a:lnTo>
                <a:lnTo>
                  <a:pt x="2107" y="9987"/>
                </a:lnTo>
                <a:cubicBezTo>
                  <a:pt x="2117" y="9983"/>
                  <a:pt x="2128" y="9984"/>
                  <a:pt x="2136" y="9989"/>
                </a:cubicBezTo>
                <a:cubicBezTo>
                  <a:pt x="2145" y="9994"/>
                  <a:pt x="2151" y="10003"/>
                  <a:pt x="2152" y="10013"/>
                </a:cubicBezTo>
                <a:lnTo>
                  <a:pt x="2224" y="10677"/>
                </a:lnTo>
                <a:lnTo>
                  <a:pt x="2288" y="11213"/>
                </a:lnTo>
                <a:lnTo>
                  <a:pt x="2225" y="11210"/>
                </a:lnTo>
                <a:lnTo>
                  <a:pt x="2297" y="10866"/>
                </a:lnTo>
                <a:cubicBezTo>
                  <a:pt x="2300" y="10851"/>
                  <a:pt x="2313" y="10841"/>
                  <a:pt x="2328" y="10840"/>
                </a:cubicBezTo>
                <a:cubicBezTo>
                  <a:pt x="2343" y="10840"/>
                  <a:pt x="2356" y="10850"/>
                  <a:pt x="2360" y="10865"/>
                </a:cubicBezTo>
                <a:lnTo>
                  <a:pt x="2432" y="11161"/>
                </a:lnTo>
                <a:lnTo>
                  <a:pt x="2373" y="11152"/>
                </a:lnTo>
                <a:lnTo>
                  <a:pt x="2437" y="11048"/>
                </a:lnTo>
                <a:lnTo>
                  <a:pt x="2512" y="10956"/>
                </a:lnTo>
                <a:lnTo>
                  <a:pt x="2583" y="10861"/>
                </a:lnTo>
                <a:cubicBezTo>
                  <a:pt x="2585" y="10859"/>
                  <a:pt x="2587" y="10857"/>
                  <a:pt x="2589" y="10855"/>
                </a:cubicBezTo>
                <a:lnTo>
                  <a:pt x="2653" y="10807"/>
                </a:lnTo>
                <a:cubicBezTo>
                  <a:pt x="2661" y="10801"/>
                  <a:pt x="2672" y="10799"/>
                  <a:pt x="2681" y="10802"/>
                </a:cubicBezTo>
                <a:cubicBezTo>
                  <a:pt x="2691" y="10805"/>
                  <a:pt x="2699" y="10812"/>
                  <a:pt x="2702" y="10821"/>
                </a:cubicBezTo>
                <a:lnTo>
                  <a:pt x="2774" y="11013"/>
                </a:lnTo>
                <a:cubicBezTo>
                  <a:pt x="2775" y="11016"/>
                  <a:pt x="2776" y="11018"/>
                  <a:pt x="2776" y="11021"/>
                </a:cubicBezTo>
                <a:lnTo>
                  <a:pt x="2848" y="11661"/>
                </a:lnTo>
                <a:lnTo>
                  <a:pt x="2912" y="12430"/>
                </a:lnTo>
                <a:lnTo>
                  <a:pt x="2907" y="12414"/>
                </a:lnTo>
                <a:lnTo>
                  <a:pt x="2979" y="12518"/>
                </a:lnTo>
                <a:lnTo>
                  <a:pt x="2949" y="12505"/>
                </a:lnTo>
                <a:lnTo>
                  <a:pt x="3021" y="12497"/>
                </a:lnTo>
                <a:lnTo>
                  <a:pt x="2993" y="12526"/>
                </a:lnTo>
                <a:lnTo>
                  <a:pt x="3065" y="11566"/>
                </a:lnTo>
                <a:cubicBezTo>
                  <a:pt x="3065" y="11557"/>
                  <a:pt x="3070" y="11548"/>
                  <a:pt x="3077" y="11543"/>
                </a:cubicBezTo>
                <a:lnTo>
                  <a:pt x="3141" y="11495"/>
                </a:lnTo>
                <a:lnTo>
                  <a:pt x="3129" y="11518"/>
                </a:lnTo>
                <a:lnTo>
                  <a:pt x="3201" y="10398"/>
                </a:lnTo>
                <a:cubicBezTo>
                  <a:pt x="3201" y="10391"/>
                  <a:pt x="3204" y="10383"/>
                  <a:pt x="3210" y="10378"/>
                </a:cubicBezTo>
                <a:lnTo>
                  <a:pt x="3282" y="10306"/>
                </a:lnTo>
                <a:cubicBezTo>
                  <a:pt x="3290" y="10297"/>
                  <a:pt x="3303" y="10294"/>
                  <a:pt x="3315" y="10298"/>
                </a:cubicBezTo>
                <a:cubicBezTo>
                  <a:pt x="3326" y="10302"/>
                  <a:pt x="3335" y="10312"/>
                  <a:pt x="3336" y="10324"/>
                </a:cubicBezTo>
                <a:lnTo>
                  <a:pt x="3400" y="10828"/>
                </a:lnTo>
                <a:lnTo>
                  <a:pt x="3392" y="10811"/>
                </a:lnTo>
                <a:lnTo>
                  <a:pt x="3464" y="10891"/>
                </a:lnTo>
                <a:cubicBezTo>
                  <a:pt x="3469" y="10896"/>
                  <a:pt x="3472" y="10903"/>
                  <a:pt x="3472" y="10910"/>
                </a:cubicBezTo>
                <a:lnTo>
                  <a:pt x="3544" y="11894"/>
                </a:lnTo>
                <a:lnTo>
                  <a:pt x="3481" y="11889"/>
                </a:lnTo>
                <a:lnTo>
                  <a:pt x="3545" y="11609"/>
                </a:lnTo>
                <a:cubicBezTo>
                  <a:pt x="3548" y="11596"/>
                  <a:pt x="3560" y="11585"/>
                  <a:pt x="3574" y="11585"/>
                </a:cubicBezTo>
                <a:cubicBezTo>
                  <a:pt x="3588" y="11584"/>
                  <a:pt x="3601" y="11592"/>
                  <a:pt x="3606" y="11605"/>
                </a:cubicBezTo>
                <a:lnTo>
                  <a:pt x="3678" y="11797"/>
                </a:lnTo>
                <a:lnTo>
                  <a:pt x="3676" y="11793"/>
                </a:lnTo>
                <a:lnTo>
                  <a:pt x="3748" y="11921"/>
                </a:lnTo>
                <a:cubicBezTo>
                  <a:pt x="3751" y="11925"/>
                  <a:pt x="3752" y="11930"/>
                  <a:pt x="3752" y="11934"/>
                </a:cubicBezTo>
                <a:lnTo>
                  <a:pt x="3816" y="12862"/>
                </a:lnTo>
                <a:lnTo>
                  <a:pt x="3888" y="13372"/>
                </a:lnTo>
                <a:lnTo>
                  <a:pt x="3887" y="13366"/>
                </a:lnTo>
                <a:lnTo>
                  <a:pt x="3959" y="13566"/>
                </a:lnTo>
                <a:lnTo>
                  <a:pt x="4030" y="13732"/>
                </a:lnTo>
                <a:lnTo>
                  <a:pt x="4012" y="13715"/>
                </a:lnTo>
                <a:lnTo>
                  <a:pt x="4076" y="13739"/>
                </a:lnTo>
                <a:cubicBezTo>
                  <a:pt x="4086" y="13742"/>
                  <a:pt x="4093" y="13751"/>
                  <a:pt x="4096" y="13761"/>
                </a:cubicBezTo>
                <a:lnTo>
                  <a:pt x="4168" y="14049"/>
                </a:lnTo>
                <a:lnTo>
                  <a:pt x="4162" y="14037"/>
                </a:lnTo>
                <a:lnTo>
                  <a:pt x="4234" y="14133"/>
                </a:lnTo>
                <a:lnTo>
                  <a:pt x="4187" y="14128"/>
                </a:lnTo>
                <a:lnTo>
                  <a:pt x="4251" y="14072"/>
                </a:lnTo>
                <a:cubicBezTo>
                  <a:pt x="4253" y="14071"/>
                  <a:pt x="4255" y="14070"/>
                  <a:pt x="4257" y="14068"/>
                </a:cubicBezTo>
                <a:lnTo>
                  <a:pt x="4329" y="14028"/>
                </a:lnTo>
                <a:cubicBezTo>
                  <a:pt x="4336" y="14024"/>
                  <a:pt x="4345" y="14023"/>
                  <a:pt x="4354" y="14026"/>
                </a:cubicBezTo>
                <a:cubicBezTo>
                  <a:pt x="4362" y="14028"/>
                  <a:pt x="4369" y="14034"/>
                  <a:pt x="4373" y="14041"/>
                </a:cubicBezTo>
                <a:lnTo>
                  <a:pt x="4445" y="14177"/>
                </a:lnTo>
                <a:cubicBezTo>
                  <a:pt x="4447" y="14181"/>
                  <a:pt x="4448" y="14185"/>
                  <a:pt x="4448" y="14190"/>
                </a:cubicBezTo>
                <a:lnTo>
                  <a:pt x="4512" y="14894"/>
                </a:lnTo>
                <a:lnTo>
                  <a:pt x="4509" y="14881"/>
                </a:lnTo>
                <a:lnTo>
                  <a:pt x="4581" y="15017"/>
                </a:lnTo>
                <a:lnTo>
                  <a:pt x="4574" y="15009"/>
                </a:lnTo>
                <a:lnTo>
                  <a:pt x="4646" y="15073"/>
                </a:lnTo>
                <a:lnTo>
                  <a:pt x="4708" y="15119"/>
                </a:lnTo>
                <a:lnTo>
                  <a:pt x="4657" y="15137"/>
                </a:lnTo>
                <a:lnTo>
                  <a:pt x="4729" y="14841"/>
                </a:lnTo>
                <a:lnTo>
                  <a:pt x="4801" y="14213"/>
                </a:lnTo>
                <a:lnTo>
                  <a:pt x="4865" y="13446"/>
                </a:lnTo>
                <a:lnTo>
                  <a:pt x="4937" y="13082"/>
                </a:lnTo>
                <a:cubicBezTo>
                  <a:pt x="4940" y="13067"/>
                  <a:pt x="4953" y="13057"/>
                  <a:pt x="4968" y="13056"/>
                </a:cubicBezTo>
                <a:cubicBezTo>
                  <a:pt x="4983" y="13056"/>
                  <a:pt x="4996" y="13066"/>
                  <a:pt x="5000" y="13081"/>
                </a:cubicBezTo>
                <a:lnTo>
                  <a:pt x="5072" y="13377"/>
                </a:lnTo>
                <a:lnTo>
                  <a:pt x="5058" y="13358"/>
                </a:lnTo>
                <a:lnTo>
                  <a:pt x="5130" y="13406"/>
                </a:lnTo>
                <a:lnTo>
                  <a:pt x="5101" y="13403"/>
                </a:lnTo>
                <a:lnTo>
                  <a:pt x="5165" y="13379"/>
                </a:lnTo>
                <a:lnTo>
                  <a:pt x="5145" y="13401"/>
                </a:lnTo>
                <a:lnTo>
                  <a:pt x="5217" y="13081"/>
                </a:lnTo>
                <a:lnTo>
                  <a:pt x="5289" y="12532"/>
                </a:lnTo>
                <a:lnTo>
                  <a:pt x="5353" y="12092"/>
                </a:lnTo>
                <a:lnTo>
                  <a:pt x="5425" y="11675"/>
                </a:lnTo>
                <a:lnTo>
                  <a:pt x="5497" y="10239"/>
                </a:lnTo>
                <a:lnTo>
                  <a:pt x="5561" y="9238"/>
                </a:lnTo>
                <a:cubicBezTo>
                  <a:pt x="5561" y="9237"/>
                  <a:pt x="5561" y="9235"/>
                  <a:pt x="5561" y="9233"/>
                </a:cubicBezTo>
                <a:lnTo>
                  <a:pt x="5633" y="8929"/>
                </a:lnTo>
                <a:cubicBezTo>
                  <a:pt x="5634" y="8926"/>
                  <a:pt x="5635" y="8924"/>
                  <a:pt x="5636" y="8921"/>
                </a:cubicBezTo>
                <a:lnTo>
                  <a:pt x="5708" y="8785"/>
                </a:lnTo>
                <a:cubicBezTo>
                  <a:pt x="5713" y="8776"/>
                  <a:pt x="5723" y="8769"/>
                  <a:pt x="5734" y="8769"/>
                </a:cubicBezTo>
                <a:cubicBezTo>
                  <a:pt x="5745" y="8768"/>
                  <a:pt x="5756" y="8773"/>
                  <a:pt x="5762" y="8782"/>
                </a:cubicBezTo>
                <a:lnTo>
                  <a:pt x="5826" y="8870"/>
                </a:lnTo>
                <a:lnTo>
                  <a:pt x="5769" y="8883"/>
                </a:lnTo>
                <a:lnTo>
                  <a:pt x="5841" y="8483"/>
                </a:lnTo>
                <a:lnTo>
                  <a:pt x="5913" y="7590"/>
                </a:lnTo>
                <a:cubicBezTo>
                  <a:pt x="5914" y="7576"/>
                  <a:pt x="5924" y="7564"/>
                  <a:pt x="5938" y="7561"/>
                </a:cubicBezTo>
                <a:cubicBezTo>
                  <a:pt x="5952" y="7558"/>
                  <a:pt x="5967" y="7565"/>
                  <a:pt x="5973" y="7578"/>
                </a:cubicBezTo>
                <a:lnTo>
                  <a:pt x="6037" y="7706"/>
                </a:lnTo>
                <a:lnTo>
                  <a:pt x="6002" y="7689"/>
                </a:lnTo>
                <a:lnTo>
                  <a:pt x="6074" y="7673"/>
                </a:lnTo>
                <a:lnTo>
                  <a:pt x="6049" y="7698"/>
                </a:lnTo>
                <a:lnTo>
                  <a:pt x="6121" y="7330"/>
                </a:lnTo>
                <a:lnTo>
                  <a:pt x="6193" y="6127"/>
                </a:lnTo>
                <a:lnTo>
                  <a:pt x="6256" y="4295"/>
                </a:lnTo>
                <a:cubicBezTo>
                  <a:pt x="6257" y="4278"/>
                  <a:pt x="6271" y="4265"/>
                  <a:pt x="6288" y="4264"/>
                </a:cubicBezTo>
                <a:cubicBezTo>
                  <a:pt x="6305" y="4264"/>
                  <a:pt x="6320" y="4278"/>
                  <a:pt x="6320" y="4295"/>
                </a:cubicBezTo>
                <a:lnTo>
                  <a:pt x="6392" y="5775"/>
                </a:lnTo>
                <a:lnTo>
                  <a:pt x="6464" y="6574"/>
                </a:lnTo>
                <a:lnTo>
                  <a:pt x="6528" y="7631"/>
                </a:lnTo>
                <a:lnTo>
                  <a:pt x="6600" y="8204"/>
                </a:lnTo>
                <a:lnTo>
                  <a:pt x="6543" y="8189"/>
                </a:lnTo>
                <a:lnTo>
                  <a:pt x="6615" y="8093"/>
                </a:lnTo>
                <a:lnTo>
                  <a:pt x="6609" y="8109"/>
                </a:lnTo>
                <a:lnTo>
                  <a:pt x="6673" y="7573"/>
                </a:lnTo>
                <a:lnTo>
                  <a:pt x="6745" y="7202"/>
                </a:lnTo>
                <a:lnTo>
                  <a:pt x="6817" y="6581"/>
                </a:lnTo>
                <a:lnTo>
                  <a:pt x="6881" y="5925"/>
                </a:lnTo>
                <a:cubicBezTo>
                  <a:pt x="6881" y="5922"/>
                  <a:pt x="6882" y="5918"/>
                  <a:pt x="6884" y="5915"/>
                </a:cubicBezTo>
                <a:lnTo>
                  <a:pt x="6956" y="5763"/>
                </a:lnTo>
                <a:lnTo>
                  <a:pt x="6952" y="5776"/>
                </a:lnTo>
                <a:lnTo>
                  <a:pt x="7024" y="2968"/>
                </a:lnTo>
                <a:cubicBezTo>
                  <a:pt x="7025" y="2952"/>
                  <a:pt x="7036" y="2939"/>
                  <a:pt x="7051" y="2937"/>
                </a:cubicBezTo>
                <a:cubicBezTo>
                  <a:pt x="7066" y="2934"/>
                  <a:pt x="7081" y="2943"/>
                  <a:pt x="7086" y="2957"/>
                </a:cubicBezTo>
                <a:lnTo>
                  <a:pt x="7158" y="3149"/>
                </a:lnTo>
                <a:lnTo>
                  <a:pt x="7097" y="3156"/>
                </a:lnTo>
                <a:lnTo>
                  <a:pt x="7161" y="2716"/>
                </a:lnTo>
                <a:lnTo>
                  <a:pt x="7232" y="200"/>
                </a:lnTo>
                <a:cubicBezTo>
                  <a:pt x="7233" y="183"/>
                  <a:pt x="7246" y="169"/>
                  <a:pt x="7263" y="168"/>
                </a:cubicBezTo>
                <a:cubicBezTo>
                  <a:pt x="7280" y="168"/>
                  <a:pt x="7295" y="181"/>
                  <a:pt x="7296" y="197"/>
                </a:cubicBezTo>
                <a:lnTo>
                  <a:pt x="7368" y="933"/>
                </a:lnTo>
                <a:lnTo>
                  <a:pt x="7307" y="923"/>
                </a:lnTo>
                <a:lnTo>
                  <a:pt x="7371" y="779"/>
                </a:lnTo>
                <a:lnTo>
                  <a:pt x="7369" y="789"/>
                </a:lnTo>
                <a:lnTo>
                  <a:pt x="7441" y="29"/>
                </a:lnTo>
                <a:cubicBezTo>
                  <a:pt x="7442" y="13"/>
                  <a:pt x="7456" y="0"/>
                  <a:pt x="7473" y="0"/>
                </a:cubicBezTo>
                <a:cubicBezTo>
                  <a:pt x="7490" y="1"/>
                  <a:pt x="7503" y="14"/>
                  <a:pt x="7504" y="31"/>
                </a:cubicBezTo>
                <a:lnTo>
                  <a:pt x="7576" y="1287"/>
                </a:lnTo>
                <a:lnTo>
                  <a:pt x="7640" y="2815"/>
                </a:lnTo>
                <a:lnTo>
                  <a:pt x="7712" y="4575"/>
                </a:lnTo>
                <a:lnTo>
                  <a:pt x="7649" y="4571"/>
                </a:lnTo>
                <a:lnTo>
                  <a:pt x="7721" y="4139"/>
                </a:lnTo>
                <a:cubicBezTo>
                  <a:pt x="7723" y="4125"/>
                  <a:pt x="7735" y="4114"/>
                  <a:pt x="7749" y="4113"/>
                </a:cubicBezTo>
                <a:cubicBezTo>
                  <a:pt x="7764" y="4111"/>
                  <a:pt x="7777" y="4120"/>
                  <a:pt x="7782" y="4133"/>
                </a:cubicBezTo>
                <a:lnTo>
                  <a:pt x="7846" y="4301"/>
                </a:lnTo>
                <a:cubicBezTo>
                  <a:pt x="7847" y="4303"/>
                  <a:pt x="7848" y="4305"/>
                  <a:pt x="7848" y="4306"/>
                </a:cubicBezTo>
                <a:lnTo>
                  <a:pt x="7920" y="4674"/>
                </a:lnTo>
                <a:lnTo>
                  <a:pt x="7992" y="5694"/>
                </a:lnTo>
                <a:lnTo>
                  <a:pt x="8056" y="6638"/>
                </a:lnTo>
                <a:lnTo>
                  <a:pt x="8031" y="6609"/>
                </a:lnTo>
                <a:lnTo>
                  <a:pt x="8103" y="6625"/>
                </a:lnTo>
                <a:lnTo>
                  <a:pt x="8065" y="6654"/>
                </a:lnTo>
                <a:lnTo>
                  <a:pt x="8137" y="5510"/>
                </a:lnTo>
                <a:cubicBezTo>
                  <a:pt x="8138" y="5495"/>
                  <a:pt x="8150" y="5482"/>
                  <a:pt x="8166" y="5481"/>
                </a:cubicBezTo>
                <a:cubicBezTo>
                  <a:pt x="8182" y="5479"/>
                  <a:pt x="8196" y="5490"/>
                  <a:pt x="8200" y="5506"/>
                </a:cubicBezTo>
                <a:lnTo>
                  <a:pt x="8272" y="5834"/>
                </a:lnTo>
                <a:cubicBezTo>
                  <a:pt x="8272" y="5835"/>
                  <a:pt x="8272" y="5837"/>
                  <a:pt x="8272" y="5838"/>
                </a:cubicBezTo>
                <a:lnTo>
                  <a:pt x="8336" y="6830"/>
                </a:lnTo>
                <a:lnTo>
                  <a:pt x="8408" y="7654"/>
                </a:lnTo>
                <a:lnTo>
                  <a:pt x="8480" y="8622"/>
                </a:lnTo>
                <a:lnTo>
                  <a:pt x="8463" y="8596"/>
                </a:lnTo>
                <a:lnTo>
                  <a:pt x="8527" y="8628"/>
                </a:lnTo>
                <a:cubicBezTo>
                  <a:pt x="8537" y="8633"/>
                  <a:pt x="8544" y="8643"/>
                  <a:pt x="8544" y="8654"/>
                </a:cubicBezTo>
                <a:lnTo>
                  <a:pt x="8616" y="9742"/>
                </a:lnTo>
                <a:lnTo>
                  <a:pt x="8688" y="10574"/>
                </a:lnTo>
                <a:lnTo>
                  <a:pt x="8681" y="10556"/>
                </a:lnTo>
                <a:lnTo>
                  <a:pt x="8745" y="10636"/>
                </a:lnTo>
                <a:cubicBezTo>
                  <a:pt x="8749" y="10641"/>
                  <a:pt x="8752" y="10648"/>
                  <a:pt x="8752" y="10654"/>
                </a:cubicBezTo>
                <a:lnTo>
                  <a:pt x="8824" y="11558"/>
                </a:lnTo>
                <a:lnTo>
                  <a:pt x="8761" y="11555"/>
                </a:lnTo>
                <a:lnTo>
                  <a:pt x="8833" y="11099"/>
                </a:lnTo>
                <a:lnTo>
                  <a:pt x="8897" y="9783"/>
                </a:lnTo>
                <a:lnTo>
                  <a:pt x="8969" y="9339"/>
                </a:lnTo>
                <a:cubicBezTo>
                  <a:pt x="8969" y="9336"/>
                  <a:pt x="8971" y="9333"/>
                  <a:pt x="8972" y="9329"/>
                </a:cubicBezTo>
                <a:lnTo>
                  <a:pt x="9044" y="9193"/>
                </a:lnTo>
                <a:lnTo>
                  <a:pt x="9041" y="9204"/>
                </a:lnTo>
                <a:lnTo>
                  <a:pt x="9113" y="8740"/>
                </a:lnTo>
                <a:cubicBezTo>
                  <a:pt x="9113" y="8736"/>
                  <a:pt x="9115" y="8733"/>
                  <a:pt x="9116" y="8729"/>
                </a:cubicBezTo>
                <a:lnTo>
                  <a:pt x="9180" y="8609"/>
                </a:lnTo>
                <a:cubicBezTo>
                  <a:pt x="9187" y="8597"/>
                  <a:pt x="9200" y="8591"/>
                  <a:pt x="9213" y="8593"/>
                </a:cubicBezTo>
                <a:cubicBezTo>
                  <a:pt x="9227" y="8595"/>
                  <a:pt x="9238" y="8605"/>
                  <a:pt x="9240" y="8619"/>
                </a:cubicBezTo>
                <a:lnTo>
                  <a:pt x="9312" y="9027"/>
                </a:lnTo>
                <a:lnTo>
                  <a:pt x="9252" y="9019"/>
                </a:lnTo>
                <a:lnTo>
                  <a:pt x="9324" y="8867"/>
                </a:lnTo>
                <a:lnTo>
                  <a:pt x="9321" y="8873"/>
                </a:lnTo>
                <a:lnTo>
                  <a:pt x="9385" y="8601"/>
                </a:lnTo>
                <a:cubicBezTo>
                  <a:pt x="9389" y="8586"/>
                  <a:pt x="9403" y="8576"/>
                  <a:pt x="9418" y="8577"/>
                </a:cubicBezTo>
                <a:cubicBezTo>
                  <a:pt x="9434" y="8577"/>
                  <a:pt x="9446" y="8589"/>
                  <a:pt x="9448" y="8605"/>
                </a:cubicBezTo>
                <a:lnTo>
                  <a:pt x="9520" y="9213"/>
                </a:lnTo>
                <a:lnTo>
                  <a:pt x="9592" y="9949"/>
                </a:lnTo>
                <a:lnTo>
                  <a:pt x="9656" y="10234"/>
                </a:lnTo>
                <a:lnTo>
                  <a:pt x="9650" y="10221"/>
                </a:lnTo>
                <a:lnTo>
                  <a:pt x="9722" y="10317"/>
                </a:lnTo>
                <a:lnTo>
                  <a:pt x="9665" y="10333"/>
                </a:lnTo>
                <a:lnTo>
                  <a:pt x="9737" y="9677"/>
                </a:lnTo>
                <a:cubicBezTo>
                  <a:pt x="9737" y="9670"/>
                  <a:pt x="9741" y="9663"/>
                  <a:pt x="9746" y="9658"/>
                </a:cubicBezTo>
                <a:lnTo>
                  <a:pt x="9810" y="9594"/>
                </a:lnTo>
                <a:lnTo>
                  <a:pt x="9801" y="9609"/>
                </a:lnTo>
                <a:lnTo>
                  <a:pt x="9873" y="9305"/>
                </a:lnTo>
                <a:cubicBezTo>
                  <a:pt x="9877" y="9290"/>
                  <a:pt x="9891" y="9280"/>
                  <a:pt x="9906" y="9281"/>
                </a:cubicBezTo>
                <a:cubicBezTo>
                  <a:pt x="9922" y="9281"/>
                  <a:pt x="9935" y="9293"/>
                  <a:pt x="9936" y="9309"/>
                </a:cubicBezTo>
                <a:lnTo>
                  <a:pt x="10008" y="9965"/>
                </a:lnTo>
                <a:lnTo>
                  <a:pt x="10072" y="10460"/>
                </a:lnTo>
                <a:lnTo>
                  <a:pt x="10144" y="10924"/>
                </a:lnTo>
                <a:lnTo>
                  <a:pt x="10216" y="11460"/>
                </a:lnTo>
                <a:lnTo>
                  <a:pt x="10215" y="11455"/>
                </a:lnTo>
                <a:lnTo>
                  <a:pt x="10287" y="11695"/>
                </a:lnTo>
                <a:lnTo>
                  <a:pt x="10225" y="11701"/>
                </a:lnTo>
                <a:lnTo>
                  <a:pt x="10289" y="11181"/>
                </a:lnTo>
                <a:lnTo>
                  <a:pt x="10361" y="9751"/>
                </a:lnTo>
                <a:cubicBezTo>
                  <a:pt x="10361" y="9735"/>
                  <a:pt x="10374" y="9722"/>
                  <a:pt x="10390" y="9721"/>
                </a:cubicBezTo>
                <a:cubicBezTo>
                  <a:pt x="10406" y="9719"/>
                  <a:pt x="10420" y="9730"/>
                  <a:pt x="10424" y="9746"/>
                </a:cubicBezTo>
                <a:lnTo>
                  <a:pt x="10496" y="10090"/>
                </a:lnTo>
                <a:lnTo>
                  <a:pt x="10560" y="10661"/>
                </a:lnTo>
                <a:lnTo>
                  <a:pt x="10632" y="11429"/>
                </a:lnTo>
                <a:lnTo>
                  <a:pt x="10704" y="11859"/>
                </a:lnTo>
                <a:lnTo>
                  <a:pt x="10768" y="12364"/>
                </a:lnTo>
                <a:lnTo>
                  <a:pt x="10840" y="13278"/>
                </a:lnTo>
                <a:lnTo>
                  <a:pt x="10785" y="13259"/>
                </a:lnTo>
                <a:lnTo>
                  <a:pt x="10857" y="13179"/>
                </a:lnTo>
                <a:lnTo>
                  <a:pt x="10849" y="13198"/>
                </a:lnTo>
                <a:lnTo>
                  <a:pt x="10913" y="12374"/>
                </a:lnTo>
                <a:cubicBezTo>
                  <a:pt x="10914" y="12358"/>
                  <a:pt x="10927" y="12345"/>
                  <a:pt x="10943" y="12344"/>
                </a:cubicBezTo>
                <a:cubicBezTo>
                  <a:pt x="10959" y="12344"/>
                  <a:pt x="10973" y="12355"/>
                  <a:pt x="10976" y="12371"/>
                </a:cubicBezTo>
                <a:lnTo>
                  <a:pt x="11048" y="12803"/>
                </a:lnTo>
                <a:lnTo>
                  <a:pt x="11119" y="13056"/>
                </a:lnTo>
                <a:lnTo>
                  <a:pt x="11192" y="13377"/>
                </a:lnTo>
                <a:lnTo>
                  <a:pt x="11256" y="13755"/>
                </a:lnTo>
                <a:lnTo>
                  <a:pt x="11328" y="14114"/>
                </a:lnTo>
                <a:lnTo>
                  <a:pt x="11320" y="14099"/>
                </a:lnTo>
                <a:lnTo>
                  <a:pt x="11392" y="14179"/>
                </a:lnTo>
                <a:lnTo>
                  <a:pt x="11337" y="14197"/>
                </a:lnTo>
                <a:lnTo>
                  <a:pt x="11401" y="13573"/>
                </a:lnTo>
                <a:cubicBezTo>
                  <a:pt x="11402" y="13564"/>
                  <a:pt x="11406" y="13556"/>
                  <a:pt x="11414" y="13551"/>
                </a:cubicBezTo>
                <a:cubicBezTo>
                  <a:pt x="11421" y="13545"/>
                  <a:pt x="11430" y="13543"/>
                  <a:pt x="11439" y="13545"/>
                </a:cubicBezTo>
                <a:lnTo>
                  <a:pt x="11511" y="13561"/>
                </a:lnTo>
                <a:cubicBezTo>
                  <a:pt x="11524" y="13564"/>
                  <a:pt x="11533" y="13573"/>
                  <a:pt x="11536" y="13586"/>
                </a:cubicBezTo>
                <a:lnTo>
                  <a:pt x="11608" y="13914"/>
                </a:lnTo>
                <a:lnTo>
                  <a:pt x="11606" y="13908"/>
                </a:lnTo>
                <a:lnTo>
                  <a:pt x="11670" y="14060"/>
                </a:lnTo>
                <a:lnTo>
                  <a:pt x="11614" y="14054"/>
                </a:lnTo>
                <a:lnTo>
                  <a:pt x="11686" y="13950"/>
                </a:lnTo>
                <a:lnTo>
                  <a:pt x="11682" y="13959"/>
                </a:lnTo>
                <a:lnTo>
                  <a:pt x="11754" y="13727"/>
                </a:lnTo>
                <a:cubicBezTo>
                  <a:pt x="11755" y="13722"/>
                  <a:pt x="11758" y="13718"/>
                  <a:pt x="11762" y="13714"/>
                </a:cubicBezTo>
                <a:lnTo>
                  <a:pt x="11826" y="13650"/>
                </a:lnTo>
                <a:cubicBezTo>
                  <a:pt x="11831" y="13645"/>
                  <a:pt x="11838" y="13641"/>
                  <a:pt x="11845" y="13641"/>
                </a:cubicBezTo>
                <a:lnTo>
                  <a:pt x="11917" y="13633"/>
                </a:lnTo>
                <a:cubicBezTo>
                  <a:pt x="11926" y="13632"/>
                  <a:pt x="11934" y="13634"/>
                  <a:pt x="11941" y="13640"/>
                </a:cubicBezTo>
                <a:cubicBezTo>
                  <a:pt x="11947" y="13645"/>
                  <a:pt x="11952" y="13653"/>
                  <a:pt x="11952" y="13662"/>
                </a:cubicBezTo>
                <a:lnTo>
                  <a:pt x="12024" y="14526"/>
                </a:lnTo>
                <a:lnTo>
                  <a:pt x="12023" y="14518"/>
                </a:lnTo>
                <a:lnTo>
                  <a:pt x="12087" y="14702"/>
                </a:lnTo>
                <a:lnTo>
                  <a:pt x="12159" y="14910"/>
                </a:lnTo>
                <a:lnTo>
                  <a:pt x="12231" y="15143"/>
                </a:lnTo>
                <a:lnTo>
                  <a:pt x="12303" y="15375"/>
                </a:lnTo>
                <a:lnTo>
                  <a:pt x="12244" y="15371"/>
                </a:lnTo>
                <a:lnTo>
                  <a:pt x="12308" y="15235"/>
                </a:lnTo>
                <a:lnTo>
                  <a:pt x="12305" y="15245"/>
                </a:lnTo>
                <a:lnTo>
                  <a:pt x="12377" y="14597"/>
                </a:lnTo>
                <a:lnTo>
                  <a:pt x="12449" y="14163"/>
                </a:lnTo>
                <a:lnTo>
                  <a:pt x="12513" y="13819"/>
                </a:lnTo>
                <a:cubicBezTo>
                  <a:pt x="12515" y="13808"/>
                  <a:pt x="12522" y="13800"/>
                  <a:pt x="12531" y="13796"/>
                </a:cubicBezTo>
                <a:cubicBezTo>
                  <a:pt x="12540" y="13791"/>
                  <a:pt x="12551" y="13791"/>
                  <a:pt x="12560" y="13796"/>
                </a:cubicBezTo>
                <a:lnTo>
                  <a:pt x="12632" y="13836"/>
                </a:lnTo>
                <a:cubicBezTo>
                  <a:pt x="12641" y="13842"/>
                  <a:pt x="12648" y="13851"/>
                  <a:pt x="12648" y="13862"/>
                </a:cubicBezTo>
                <a:lnTo>
                  <a:pt x="12720" y="14758"/>
                </a:lnTo>
                <a:lnTo>
                  <a:pt x="12719" y="14751"/>
                </a:lnTo>
                <a:lnTo>
                  <a:pt x="12783" y="14967"/>
                </a:lnTo>
                <a:lnTo>
                  <a:pt x="12765" y="14947"/>
                </a:lnTo>
                <a:lnTo>
                  <a:pt x="12837" y="14979"/>
                </a:lnTo>
                <a:cubicBezTo>
                  <a:pt x="12848" y="14984"/>
                  <a:pt x="12855" y="14993"/>
                  <a:pt x="12856" y="15004"/>
                </a:cubicBezTo>
                <a:lnTo>
                  <a:pt x="12928" y="15516"/>
                </a:lnTo>
                <a:lnTo>
                  <a:pt x="12866" y="15510"/>
                </a:lnTo>
                <a:lnTo>
                  <a:pt x="12930" y="15334"/>
                </a:lnTo>
                <a:lnTo>
                  <a:pt x="12929" y="15340"/>
                </a:lnTo>
                <a:lnTo>
                  <a:pt x="13001" y="14828"/>
                </a:lnTo>
                <a:lnTo>
                  <a:pt x="13073" y="14411"/>
                </a:lnTo>
                <a:lnTo>
                  <a:pt x="13145" y="13566"/>
                </a:lnTo>
                <a:lnTo>
                  <a:pt x="13209" y="12271"/>
                </a:lnTo>
                <a:lnTo>
                  <a:pt x="13281" y="11843"/>
                </a:lnTo>
                <a:cubicBezTo>
                  <a:pt x="13284" y="11827"/>
                  <a:pt x="13298" y="11816"/>
                  <a:pt x="13314" y="11816"/>
                </a:cubicBezTo>
                <a:cubicBezTo>
                  <a:pt x="13330" y="11817"/>
                  <a:pt x="13343" y="11830"/>
                  <a:pt x="13344" y="11846"/>
                </a:cubicBezTo>
                <a:lnTo>
                  <a:pt x="13416" y="12654"/>
                </a:lnTo>
                <a:lnTo>
                  <a:pt x="13480" y="13237"/>
                </a:lnTo>
                <a:lnTo>
                  <a:pt x="13418" y="13232"/>
                </a:lnTo>
                <a:lnTo>
                  <a:pt x="13490" y="12968"/>
                </a:lnTo>
                <a:lnTo>
                  <a:pt x="13489" y="12973"/>
                </a:lnTo>
                <a:lnTo>
                  <a:pt x="13561" y="12221"/>
                </a:lnTo>
                <a:lnTo>
                  <a:pt x="13625" y="11111"/>
                </a:lnTo>
                <a:lnTo>
                  <a:pt x="13697" y="9807"/>
                </a:lnTo>
                <a:cubicBezTo>
                  <a:pt x="13697" y="9791"/>
                  <a:pt x="13710" y="9778"/>
                  <a:pt x="13726" y="9777"/>
                </a:cubicBezTo>
                <a:cubicBezTo>
                  <a:pt x="13742" y="9775"/>
                  <a:pt x="13757" y="9786"/>
                  <a:pt x="13760" y="9802"/>
                </a:cubicBezTo>
                <a:lnTo>
                  <a:pt x="13832" y="10154"/>
                </a:lnTo>
                <a:lnTo>
                  <a:pt x="13830" y="10147"/>
                </a:lnTo>
                <a:lnTo>
                  <a:pt x="13894" y="10291"/>
                </a:lnTo>
                <a:lnTo>
                  <a:pt x="13833" y="10301"/>
                </a:lnTo>
                <a:lnTo>
                  <a:pt x="13905" y="9629"/>
                </a:lnTo>
                <a:cubicBezTo>
                  <a:pt x="13907" y="9611"/>
                  <a:pt x="13922" y="9599"/>
                  <a:pt x="13940" y="9601"/>
                </a:cubicBezTo>
                <a:cubicBezTo>
                  <a:pt x="13957" y="9603"/>
                  <a:pt x="13970" y="9618"/>
                  <a:pt x="13968" y="9636"/>
                </a:cubicBezTo>
                <a:lnTo>
                  <a:pt x="13896" y="10308"/>
                </a:lnTo>
                <a:cubicBezTo>
                  <a:pt x="13895" y="10322"/>
                  <a:pt x="13884" y="10334"/>
                  <a:pt x="13869" y="10336"/>
                </a:cubicBezTo>
                <a:cubicBezTo>
                  <a:pt x="13855" y="10338"/>
                  <a:pt x="13841" y="10331"/>
                  <a:pt x="13835" y="10317"/>
                </a:cubicBezTo>
                <a:lnTo>
                  <a:pt x="13771" y="10173"/>
                </a:lnTo>
                <a:cubicBezTo>
                  <a:pt x="13770" y="10171"/>
                  <a:pt x="13770" y="10169"/>
                  <a:pt x="13769" y="10167"/>
                </a:cubicBezTo>
                <a:lnTo>
                  <a:pt x="13697" y="9815"/>
                </a:lnTo>
                <a:lnTo>
                  <a:pt x="13760" y="9810"/>
                </a:lnTo>
                <a:lnTo>
                  <a:pt x="13688" y="11114"/>
                </a:lnTo>
                <a:lnTo>
                  <a:pt x="13624" y="12228"/>
                </a:lnTo>
                <a:lnTo>
                  <a:pt x="13552" y="12980"/>
                </a:lnTo>
                <a:cubicBezTo>
                  <a:pt x="13552" y="12981"/>
                  <a:pt x="13552" y="12983"/>
                  <a:pt x="13551" y="12985"/>
                </a:cubicBezTo>
                <a:lnTo>
                  <a:pt x="13479" y="13249"/>
                </a:lnTo>
                <a:cubicBezTo>
                  <a:pt x="13475" y="13264"/>
                  <a:pt x="13461" y="13274"/>
                  <a:pt x="13446" y="13272"/>
                </a:cubicBezTo>
                <a:cubicBezTo>
                  <a:pt x="13431" y="13271"/>
                  <a:pt x="13418" y="13259"/>
                  <a:pt x="13417" y="13244"/>
                </a:cubicBezTo>
                <a:lnTo>
                  <a:pt x="13353" y="12659"/>
                </a:lnTo>
                <a:lnTo>
                  <a:pt x="13281" y="11851"/>
                </a:lnTo>
                <a:lnTo>
                  <a:pt x="13344" y="11854"/>
                </a:lnTo>
                <a:lnTo>
                  <a:pt x="13272" y="12274"/>
                </a:lnTo>
                <a:lnTo>
                  <a:pt x="13208" y="13571"/>
                </a:lnTo>
                <a:lnTo>
                  <a:pt x="13136" y="14422"/>
                </a:lnTo>
                <a:lnTo>
                  <a:pt x="13064" y="14837"/>
                </a:lnTo>
                <a:lnTo>
                  <a:pt x="12992" y="15349"/>
                </a:lnTo>
                <a:cubicBezTo>
                  <a:pt x="12992" y="15351"/>
                  <a:pt x="12991" y="15353"/>
                  <a:pt x="12991" y="15355"/>
                </a:cubicBezTo>
                <a:lnTo>
                  <a:pt x="12927" y="15531"/>
                </a:lnTo>
                <a:cubicBezTo>
                  <a:pt x="12922" y="15545"/>
                  <a:pt x="12908" y="15554"/>
                  <a:pt x="12893" y="15552"/>
                </a:cubicBezTo>
                <a:cubicBezTo>
                  <a:pt x="12879" y="15551"/>
                  <a:pt x="12867" y="15539"/>
                  <a:pt x="12865" y="15525"/>
                </a:cubicBezTo>
                <a:lnTo>
                  <a:pt x="12793" y="15013"/>
                </a:lnTo>
                <a:lnTo>
                  <a:pt x="12811" y="15038"/>
                </a:lnTo>
                <a:lnTo>
                  <a:pt x="12739" y="15006"/>
                </a:lnTo>
                <a:cubicBezTo>
                  <a:pt x="12731" y="15002"/>
                  <a:pt x="12724" y="14995"/>
                  <a:pt x="12722" y="14986"/>
                </a:cubicBezTo>
                <a:lnTo>
                  <a:pt x="12658" y="14770"/>
                </a:lnTo>
                <a:cubicBezTo>
                  <a:pt x="12657" y="14767"/>
                  <a:pt x="12657" y="14765"/>
                  <a:pt x="12657" y="14763"/>
                </a:cubicBezTo>
                <a:lnTo>
                  <a:pt x="12585" y="13867"/>
                </a:lnTo>
                <a:lnTo>
                  <a:pt x="12601" y="13892"/>
                </a:lnTo>
                <a:lnTo>
                  <a:pt x="12529" y="13852"/>
                </a:lnTo>
                <a:lnTo>
                  <a:pt x="12576" y="13830"/>
                </a:lnTo>
                <a:lnTo>
                  <a:pt x="12512" y="14174"/>
                </a:lnTo>
                <a:lnTo>
                  <a:pt x="12440" y="14604"/>
                </a:lnTo>
                <a:lnTo>
                  <a:pt x="12368" y="15252"/>
                </a:lnTo>
                <a:cubicBezTo>
                  <a:pt x="12368" y="15255"/>
                  <a:pt x="12367" y="15259"/>
                  <a:pt x="12365" y="15262"/>
                </a:cubicBezTo>
                <a:lnTo>
                  <a:pt x="12301" y="15398"/>
                </a:lnTo>
                <a:cubicBezTo>
                  <a:pt x="12296" y="15410"/>
                  <a:pt x="12283" y="15417"/>
                  <a:pt x="12270" y="15416"/>
                </a:cubicBezTo>
                <a:cubicBezTo>
                  <a:pt x="12257" y="15415"/>
                  <a:pt x="12246" y="15407"/>
                  <a:pt x="12242" y="15394"/>
                </a:cubicBezTo>
                <a:lnTo>
                  <a:pt x="12170" y="15162"/>
                </a:lnTo>
                <a:lnTo>
                  <a:pt x="12098" y="14931"/>
                </a:lnTo>
                <a:lnTo>
                  <a:pt x="12026" y="14723"/>
                </a:lnTo>
                <a:lnTo>
                  <a:pt x="11962" y="14539"/>
                </a:lnTo>
                <a:cubicBezTo>
                  <a:pt x="11961" y="14536"/>
                  <a:pt x="11961" y="14534"/>
                  <a:pt x="11961" y="14531"/>
                </a:cubicBezTo>
                <a:lnTo>
                  <a:pt x="11889" y="13667"/>
                </a:lnTo>
                <a:lnTo>
                  <a:pt x="11924" y="13696"/>
                </a:lnTo>
                <a:lnTo>
                  <a:pt x="11852" y="13704"/>
                </a:lnTo>
                <a:lnTo>
                  <a:pt x="11871" y="13695"/>
                </a:lnTo>
                <a:lnTo>
                  <a:pt x="11807" y="13759"/>
                </a:lnTo>
                <a:lnTo>
                  <a:pt x="11815" y="13746"/>
                </a:lnTo>
                <a:lnTo>
                  <a:pt x="11743" y="13978"/>
                </a:lnTo>
                <a:cubicBezTo>
                  <a:pt x="11742" y="13981"/>
                  <a:pt x="11741" y="13984"/>
                  <a:pt x="11739" y="13987"/>
                </a:cubicBezTo>
                <a:lnTo>
                  <a:pt x="11667" y="14091"/>
                </a:lnTo>
                <a:cubicBezTo>
                  <a:pt x="11660" y="14100"/>
                  <a:pt x="11649" y="14106"/>
                  <a:pt x="11637" y="14104"/>
                </a:cubicBezTo>
                <a:cubicBezTo>
                  <a:pt x="11626" y="14103"/>
                  <a:pt x="11616" y="14096"/>
                  <a:pt x="11611" y="14085"/>
                </a:cubicBezTo>
                <a:lnTo>
                  <a:pt x="11547" y="13933"/>
                </a:lnTo>
                <a:cubicBezTo>
                  <a:pt x="11546" y="13931"/>
                  <a:pt x="11546" y="13929"/>
                  <a:pt x="11545" y="13927"/>
                </a:cubicBezTo>
                <a:lnTo>
                  <a:pt x="11473" y="13599"/>
                </a:lnTo>
                <a:lnTo>
                  <a:pt x="11498" y="13624"/>
                </a:lnTo>
                <a:lnTo>
                  <a:pt x="11426" y="13608"/>
                </a:lnTo>
                <a:lnTo>
                  <a:pt x="11464" y="13580"/>
                </a:lnTo>
                <a:lnTo>
                  <a:pt x="11400" y="14204"/>
                </a:lnTo>
                <a:cubicBezTo>
                  <a:pt x="11399" y="14216"/>
                  <a:pt x="11390" y="14227"/>
                  <a:pt x="11378" y="14231"/>
                </a:cubicBezTo>
                <a:cubicBezTo>
                  <a:pt x="11366" y="14235"/>
                  <a:pt x="11353" y="14231"/>
                  <a:pt x="11345" y="14222"/>
                </a:cubicBezTo>
                <a:lnTo>
                  <a:pt x="11273" y="14142"/>
                </a:lnTo>
                <a:cubicBezTo>
                  <a:pt x="11269" y="14138"/>
                  <a:pt x="11266" y="14132"/>
                  <a:pt x="11265" y="14127"/>
                </a:cubicBezTo>
                <a:lnTo>
                  <a:pt x="11193" y="13766"/>
                </a:lnTo>
                <a:lnTo>
                  <a:pt x="11129" y="13391"/>
                </a:lnTo>
                <a:lnTo>
                  <a:pt x="11058" y="13073"/>
                </a:lnTo>
                <a:lnTo>
                  <a:pt x="10985" y="12814"/>
                </a:lnTo>
                <a:lnTo>
                  <a:pt x="10913" y="12382"/>
                </a:lnTo>
                <a:lnTo>
                  <a:pt x="10976" y="12379"/>
                </a:lnTo>
                <a:lnTo>
                  <a:pt x="10912" y="13203"/>
                </a:lnTo>
                <a:cubicBezTo>
                  <a:pt x="10912" y="13210"/>
                  <a:pt x="10909" y="13217"/>
                  <a:pt x="10904" y="13222"/>
                </a:cubicBezTo>
                <a:lnTo>
                  <a:pt x="10832" y="13302"/>
                </a:lnTo>
                <a:cubicBezTo>
                  <a:pt x="10824" y="13311"/>
                  <a:pt x="10810" y="13315"/>
                  <a:pt x="10798" y="13311"/>
                </a:cubicBezTo>
                <a:cubicBezTo>
                  <a:pt x="10786" y="13307"/>
                  <a:pt x="10778" y="13296"/>
                  <a:pt x="10777" y="13283"/>
                </a:cubicBezTo>
                <a:lnTo>
                  <a:pt x="10705" y="12372"/>
                </a:lnTo>
                <a:lnTo>
                  <a:pt x="10641" y="11870"/>
                </a:lnTo>
                <a:lnTo>
                  <a:pt x="10569" y="11435"/>
                </a:lnTo>
                <a:lnTo>
                  <a:pt x="10497" y="10668"/>
                </a:lnTo>
                <a:lnTo>
                  <a:pt x="10433" y="10103"/>
                </a:lnTo>
                <a:lnTo>
                  <a:pt x="10361" y="9759"/>
                </a:lnTo>
                <a:lnTo>
                  <a:pt x="10424" y="9754"/>
                </a:lnTo>
                <a:lnTo>
                  <a:pt x="10352" y="11188"/>
                </a:lnTo>
                <a:lnTo>
                  <a:pt x="10288" y="11708"/>
                </a:lnTo>
                <a:cubicBezTo>
                  <a:pt x="10286" y="11723"/>
                  <a:pt x="10274" y="11735"/>
                  <a:pt x="10259" y="11736"/>
                </a:cubicBezTo>
                <a:cubicBezTo>
                  <a:pt x="10244" y="11738"/>
                  <a:pt x="10230" y="11728"/>
                  <a:pt x="10226" y="11714"/>
                </a:cubicBezTo>
                <a:lnTo>
                  <a:pt x="10154" y="11474"/>
                </a:lnTo>
                <a:cubicBezTo>
                  <a:pt x="10153" y="11472"/>
                  <a:pt x="10153" y="11470"/>
                  <a:pt x="10153" y="11469"/>
                </a:cubicBezTo>
                <a:lnTo>
                  <a:pt x="10081" y="10933"/>
                </a:lnTo>
                <a:lnTo>
                  <a:pt x="10009" y="10469"/>
                </a:lnTo>
                <a:lnTo>
                  <a:pt x="9945" y="9972"/>
                </a:lnTo>
                <a:lnTo>
                  <a:pt x="9873" y="9316"/>
                </a:lnTo>
                <a:lnTo>
                  <a:pt x="9936" y="9320"/>
                </a:lnTo>
                <a:lnTo>
                  <a:pt x="9864" y="9624"/>
                </a:lnTo>
                <a:cubicBezTo>
                  <a:pt x="9862" y="9630"/>
                  <a:pt x="9859" y="9635"/>
                  <a:pt x="9855" y="9639"/>
                </a:cubicBezTo>
                <a:lnTo>
                  <a:pt x="9791" y="9703"/>
                </a:lnTo>
                <a:lnTo>
                  <a:pt x="9800" y="9684"/>
                </a:lnTo>
                <a:lnTo>
                  <a:pt x="9728" y="10340"/>
                </a:lnTo>
                <a:cubicBezTo>
                  <a:pt x="9727" y="10353"/>
                  <a:pt x="9718" y="10364"/>
                  <a:pt x="9705" y="10367"/>
                </a:cubicBezTo>
                <a:cubicBezTo>
                  <a:pt x="9692" y="10371"/>
                  <a:pt x="9679" y="10366"/>
                  <a:pt x="9671" y="10356"/>
                </a:cubicBezTo>
                <a:lnTo>
                  <a:pt x="9599" y="10260"/>
                </a:lnTo>
                <a:cubicBezTo>
                  <a:pt x="9596" y="10256"/>
                  <a:pt x="9594" y="10252"/>
                  <a:pt x="9593" y="10247"/>
                </a:cubicBezTo>
                <a:lnTo>
                  <a:pt x="9529" y="9956"/>
                </a:lnTo>
                <a:lnTo>
                  <a:pt x="9457" y="9220"/>
                </a:lnTo>
                <a:lnTo>
                  <a:pt x="9385" y="8612"/>
                </a:lnTo>
                <a:lnTo>
                  <a:pt x="9448" y="8616"/>
                </a:lnTo>
                <a:lnTo>
                  <a:pt x="9384" y="8888"/>
                </a:lnTo>
                <a:cubicBezTo>
                  <a:pt x="9383" y="8890"/>
                  <a:pt x="9382" y="8892"/>
                  <a:pt x="9381" y="8894"/>
                </a:cubicBezTo>
                <a:lnTo>
                  <a:pt x="9309" y="9046"/>
                </a:lnTo>
                <a:cubicBezTo>
                  <a:pt x="9303" y="9059"/>
                  <a:pt x="9290" y="9066"/>
                  <a:pt x="9276" y="9064"/>
                </a:cubicBezTo>
                <a:cubicBezTo>
                  <a:pt x="9262" y="9062"/>
                  <a:pt x="9251" y="9052"/>
                  <a:pt x="9249" y="9038"/>
                </a:cubicBezTo>
                <a:lnTo>
                  <a:pt x="9177" y="8630"/>
                </a:lnTo>
                <a:lnTo>
                  <a:pt x="9237" y="8640"/>
                </a:lnTo>
                <a:lnTo>
                  <a:pt x="9173" y="8760"/>
                </a:lnTo>
                <a:lnTo>
                  <a:pt x="9176" y="8749"/>
                </a:lnTo>
                <a:lnTo>
                  <a:pt x="9104" y="9213"/>
                </a:lnTo>
                <a:cubicBezTo>
                  <a:pt x="9104" y="9217"/>
                  <a:pt x="9102" y="9220"/>
                  <a:pt x="9101" y="9223"/>
                </a:cubicBezTo>
                <a:lnTo>
                  <a:pt x="9029" y="9359"/>
                </a:lnTo>
                <a:lnTo>
                  <a:pt x="9032" y="9350"/>
                </a:lnTo>
                <a:lnTo>
                  <a:pt x="8960" y="9786"/>
                </a:lnTo>
                <a:lnTo>
                  <a:pt x="8896" y="11109"/>
                </a:lnTo>
                <a:lnTo>
                  <a:pt x="8824" y="11565"/>
                </a:lnTo>
                <a:cubicBezTo>
                  <a:pt x="8822" y="11581"/>
                  <a:pt x="8807" y="11593"/>
                  <a:pt x="8791" y="11592"/>
                </a:cubicBezTo>
                <a:cubicBezTo>
                  <a:pt x="8775" y="11592"/>
                  <a:pt x="8762" y="11579"/>
                  <a:pt x="8761" y="11563"/>
                </a:cubicBezTo>
                <a:lnTo>
                  <a:pt x="8689" y="10659"/>
                </a:lnTo>
                <a:lnTo>
                  <a:pt x="8695" y="10676"/>
                </a:lnTo>
                <a:lnTo>
                  <a:pt x="8631" y="10596"/>
                </a:lnTo>
                <a:cubicBezTo>
                  <a:pt x="8628" y="10592"/>
                  <a:pt x="8625" y="10586"/>
                  <a:pt x="8625" y="10579"/>
                </a:cubicBezTo>
                <a:lnTo>
                  <a:pt x="8553" y="9747"/>
                </a:lnTo>
                <a:lnTo>
                  <a:pt x="8481" y="8659"/>
                </a:lnTo>
                <a:lnTo>
                  <a:pt x="8498" y="8685"/>
                </a:lnTo>
                <a:lnTo>
                  <a:pt x="8434" y="8653"/>
                </a:lnTo>
                <a:cubicBezTo>
                  <a:pt x="8424" y="8648"/>
                  <a:pt x="8417" y="8638"/>
                  <a:pt x="8417" y="8627"/>
                </a:cubicBezTo>
                <a:lnTo>
                  <a:pt x="8345" y="7659"/>
                </a:lnTo>
                <a:lnTo>
                  <a:pt x="8273" y="6835"/>
                </a:lnTo>
                <a:lnTo>
                  <a:pt x="8209" y="5843"/>
                </a:lnTo>
                <a:lnTo>
                  <a:pt x="8209" y="5847"/>
                </a:lnTo>
                <a:lnTo>
                  <a:pt x="8137" y="5519"/>
                </a:lnTo>
                <a:lnTo>
                  <a:pt x="8200" y="5514"/>
                </a:lnTo>
                <a:lnTo>
                  <a:pt x="8128" y="6658"/>
                </a:lnTo>
                <a:cubicBezTo>
                  <a:pt x="8128" y="6668"/>
                  <a:pt x="8123" y="6676"/>
                  <a:pt x="8116" y="6682"/>
                </a:cubicBezTo>
                <a:cubicBezTo>
                  <a:pt x="8108" y="6688"/>
                  <a:pt x="8099" y="6690"/>
                  <a:pt x="8090" y="6688"/>
                </a:cubicBezTo>
                <a:lnTo>
                  <a:pt x="8018" y="6672"/>
                </a:lnTo>
                <a:cubicBezTo>
                  <a:pt x="8004" y="6669"/>
                  <a:pt x="7994" y="6657"/>
                  <a:pt x="7993" y="6643"/>
                </a:cubicBezTo>
                <a:lnTo>
                  <a:pt x="7929" y="5699"/>
                </a:lnTo>
                <a:lnTo>
                  <a:pt x="7857" y="4687"/>
                </a:lnTo>
                <a:lnTo>
                  <a:pt x="7785" y="4319"/>
                </a:lnTo>
                <a:lnTo>
                  <a:pt x="7787" y="4324"/>
                </a:lnTo>
                <a:lnTo>
                  <a:pt x="7723" y="4156"/>
                </a:lnTo>
                <a:lnTo>
                  <a:pt x="7784" y="4150"/>
                </a:lnTo>
                <a:lnTo>
                  <a:pt x="7712" y="4582"/>
                </a:lnTo>
                <a:cubicBezTo>
                  <a:pt x="7709" y="4598"/>
                  <a:pt x="7695" y="4609"/>
                  <a:pt x="7678" y="4608"/>
                </a:cubicBezTo>
                <a:cubicBezTo>
                  <a:pt x="7662" y="4607"/>
                  <a:pt x="7649" y="4594"/>
                  <a:pt x="7648" y="4578"/>
                </a:cubicBezTo>
                <a:lnTo>
                  <a:pt x="7576" y="2818"/>
                </a:lnTo>
                <a:lnTo>
                  <a:pt x="7513" y="1290"/>
                </a:lnTo>
                <a:lnTo>
                  <a:pt x="7441" y="34"/>
                </a:lnTo>
                <a:lnTo>
                  <a:pt x="7504" y="35"/>
                </a:lnTo>
                <a:lnTo>
                  <a:pt x="7432" y="795"/>
                </a:lnTo>
                <a:cubicBezTo>
                  <a:pt x="7432" y="799"/>
                  <a:pt x="7431" y="802"/>
                  <a:pt x="7430" y="805"/>
                </a:cubicBezTo>
                <a:lnTo>
                  <a:pt x="7366" y="949"/>
                </a:lnTo>
                <a:cubicBezTo>
                  <a:pt x="7360" y="963"/>
                  <a:pt x="7346" y="970"/>
                  <a:pt x="7331" y="968"/>
                </a:cubicBezTo>
                <a:cubicBezTo>
                  <a:pt x="7317" y="966"/>
                  <a:pt x="7306" y="954"/>
                  <a:pt x="7305" y="940"/>
                </a:cubicBezTo>
                <a:lnTo>
                  <a:pt x="7233" y="204"/>
                </a:lnTo>
                <a:lnTo>
                  <a:pt x="7296" y="201"/>
                </a:lnTo>
                <a:lnTo>
                  <a:pt x="7224" y="2725"/>
                </a:lnTo>
                <a:lnTo>
                  <a:pt x="7160" y="3165"/>
                </a:lnTo>
                <a:cubicBezTo>
                  <a:pt x="7158" y="3180"/>
                  <a:pt x="7146" y="3191"/>
                  <a:pt x="7132" y="3192"/>
                </a:cubicBezTo>
                <a:cubicBezTo>
                  <a:pt x="7117" y="3194"/>
                  <a:pt x="7104" y="3185"/>
                  <a:pt x="7099" y="3172"/>
                </a:cubicBezTo>
                <a:lnTo>
                  <a:pt x="7027" y="2980"/>
                </a:lnTo>
                <a:lnTo>
                  <a:pt x="7088" y="2969"/>
                </a:lnTo>
                <a:lnTo>
                  <a:pt x="7016" y="5777"/>
                </a:lnTo>
                <a:cubicBezTo>
                  <a:pt x="7016" y="5782"/>
                  <a:pt x="7015" y="5786"/>
                  <a:pt x="7013" y="5790"/>
                </a:cubicBezTo>
                <a:lnTo>
                  <a:pt x="6941" y="5942"/>
                </a:lnTo>
                <a:lnTo>
                  <a:pt x="6944" y="5932"/>
                </a:lnTo>
                <a:lnTo>
                  <a:pt x="6880" y="6588"/>
                </a:lnTo>
                <a:lnTo>
                  <a:pt x="6808" y="7215"/>
                </a:lnTo>
                <a:lnTo>
                  <a:pt x="6736" y="7580"/>
                </a:lnTo>
                <a:lnTo>
                  <a:pt x="6672" y="8116"/>
                </a:lnTo>
                <a:cubicBezTo>
                  <a:pt x="6672" y="8122"/>
                  <a:pt x="6669" y="8127"/>
                  <a:pt x="6666" y="8132"/>
                </a:cubicBezTo>
                <a:lnTo>
                  <a:pt x="6594" y="8228"/>
                </a:lnTo>
                <a:cubicBezTo>
                  <a:pt x="6586" y="8238"/>
                  <a:pt x="6573" y="8243"/>
                  <a:pt x="6560" y="8239"/>
                </a:cubicBezTo>
                <a:cubicBezTo>
                  <a:pt x="6548" y="8236"/>
                  <a:pt x="6538" y="8225"/>
                  <a:pt x="6537" y="8212"/>
                </a:cubicBezTo>
                <a:lnTo>
                  <a:pt x="6465" y="7634"/>
                </a:lnTo>
                <a:lnTo>
                  <a:pt x="6401" y="6579"/>
                </a:lnTo>
                <a:lnTo>
                  <a:pt x="6329" y="5778"/>
                </a:lnTo>
                <a:lnTo>
                  <a:pt x="6257" y="4298"/>
                </a:lnTo>
                <a:lnTo>
                  <a:pt x="6320" y="4298"/>
                </a:lnTo>
                <a:lnTo>
                  <a:pt x="6256" y="6130"/>
                </a:lnTo>
                <a:lnTo>
                  <a:pt x="6184" y="7343"/>
                </a:lnTo>
                <a:lnTo>
                  <a:pt x="6112" y="7711"/>
                </a:lnTo>
                <a:cubicBezTo>
                  <a:pt x="6109" y="7723"/>
                  <a:pt x="6100" y="7733"/>
                  <a:pt x="6087" y="7736"/>
                </a:cubicBezTo>
                <a:lnTo>
                  <a:pt x="6015" y="7752"/>
                </a:lnTo>
                <a:cubicBezTo>
                  <a:pt x="6001" y="7755"/>
                  <a:pt x="5986" y="7748"/>
                  <a:pt x="5980" y="7735"/>
                </a:cubicBezTo>
                <a:lnTo>
                  <a:pt x="5916" y="7607"/>
                </a:lnTo>
                <a:lnTo>
                  <a:pt x="5976" y="7595"/>
                </a:lnTo>
                <a:lnTo>
                  <a:pt x="5904" y="8494"/>
                </a:lnTo>
                <a:lnTo>
                  <a:pt x="5832" y="8894"/>
                </a:lnTo>
                <a:cubicBezTo>
                  <a:pt x="5830" y="8907"/>
                  <a:pt x="5820" y="8917"/>
                  <a:pt x="5808" y="8920"/>
                </a:cubicBezTo>
                <a:cubicBezTo>
                  <a:pt x="5795" y="8923"/>
                  <a:pt x="5782" y="8918"/>
                  <a:pt x="5775" y="8907"/>
                </a:cubicBezTo>
                <a:lnTo>
                  <a:pt x="5711" y="8819"/>
                </a:lnTo>
                <a:lnTo>
                  <a:pt x="5765" y="8815"/>
                </a:lnTo>
                <a:lnTo>
                  <a:pt x="5693" y="8951"/>
                </a:lnTo>
                <a:lnTo>
                  <a:pt x="5696" y="8944"/>
                </a:lnTo>
                <a:lnTo>
                  <a:pt x="5624" y="9248"/>
                </a:lnTo>
                <a:lnTo>
                  <a:pt x="5624" y="9243"/>
                </a:lnTo>
                <a:lnTo>
                  <a:pt x="5560" y="10242"/>
                </a:lnTo>
                <a:lnTo>
                  <a:pt x="5488" y="11686"/>
                </a:lnTo>
                <a:lnTo>
                  <a:pt x="5416" y="12101"/>
                </a:lnTo>
                <a:lnTo>
                  <a:pt x="5352" y="12541"/>
                </a:lnTo>
                <a:lnTo>
                  <a:pt x="5280" y="13095"/>
                </a:lnTo>
                <a:lnTo>
                  <a:pt x="5208" y="13415"/>
                </a:lnTo>
                <a:cubicBezTo>
                  <a:pt x="5205" y="13426"/>
                  <a:pt x="5198" y="13435"/>
                  <a:pt x="5188" y="13438"/>
                </a:cubicBezTo>
                <a:lnTo>
                  <a:pt x="5124" y="13462"/>
                </a:lnTo>
                <a:cubicBezTo>
                  <a:pt x="5114" y="13466"/>
                  <a:pt x="5103" y="13465"/>
                  <a:pt x="5095" y="13459"/>
                </a:cubicBezTo>
                <a:lnTo>
                  <a:pt x="5023" y="13411"/>
                </a:lnTo>
                <a:cubicBezTo>
                  <a:pt x="5016" y="13407"/>
                  <a:pt x="5011" y="13400"/>
                  <a:pt x="5009" y="13392"/>
                </a:cubicBezTo>
                <a:lnTo>
                  <a:pt x="4937" y="13096"/>
                </a:lnTo>
                <a:lnTo>
                  <a:pt x="5000" y="13095"/>
                </a:lnTo>
                <a:lnTo>
                  <a:pt x="4928" y="13451"/>
                </a:lnTo>
                <a:lnTo>
                  <a:pt x="4864" y="14220"/>
                </a:lnTo>
                <a:lnTo>
                  <a:pt x="4792" y="14856"/>
                </a:lnTo>
                <a:lnTo>
                  <a:pt x="4720" y="15152"/>
                </a:lnTo>
                <a:cubicBezTo>
                  <a:pt x="4717" y="15162"/>
                  <a:pt x="4709" y="15171"/>
                  <a:pt x="4699" y="15175"/>
                </a:cubicBezTo>
                <a:cubicBezTo>
                  <a:pt x="4689" y="15178"/>
                  <a:pt x="4678" y="15177"/>
                  <a:pt x="4669" y="15170"/>
                </a:cubicBezTo>
                <a:lnTo>
                  <a:pt x="4603" y="15120"/>
                </a:lnTo>
                <a:lnTo>
                  <a:pt x="4531" y="15056"/>
                </a:lnTo>
                <a:cubicBezTo>
                  <a:pt x="4528" y="15054"/>
                  <a:pt x="4526" y="15051"/>
                  <a:pt x="4524" y="15047"/>
                </a:cubicBezTo>
                <a:lnTo>
                  <a:pt x="4452" y="14911"/>
                </a:lnTo>
                <a:cubicBezTo>
                  <a:pt x="4450" y="14908"/>
                  <a:pt x="4449" y="14904"/>
                  <a:pt x="4449" y="14899"/>
                </a:cubicBezTo>
                <a:lnTo>
                  <a:pt x="4385" y="14195"/>
                </a:lnTo>
                <a:lnTo>
                  <a:pt x="4388" y="14207"/>
                </a:lnTo>
                <a:lnTo>
                  <a:pt x="4316" y="14071"/>
                </a:lnTo>
                <a:lnTo>
                  <a:pt x="4360" y="14084"/>
                </a:lnTo>
                <a:lnTo>
                  <a:pt x="4288" y="14124"/>
                </a:lnTo>
                <a:lnTo>
                  <a:pt x="4294" y="14121"/>
                </a:lnTo>
                <a:lnTo>
                  <a:pt x="4230" y="14177"/>
                </a:lnTo>
                <a:cubicBezTo>
                  <a:pt x="4223" y="14182"/>
                  <a:pt x="4214" y="14185"/>
                  <a:pt x="4205" y="14184"/>
                </a:cubicBezTo>
                <a:cubicBezTo>
                  <a:pt x="4196" y="14183"/>
                  <a:pt x="4188" y="14179"/>
                  <a:pt x="4183" y="14172"/>
                </a:cubicBezTo>
                <a:lnTo>
                  <a:pt x="4111" y="14076"/>
                </a:lnTo>
                <a:cubicBezTo>
                  <a:pt x="4108" y="14072"/>
                  <a:pt x="4106" y="14068"/>
                  <a:pt x="4105" y="14064"/>
                </a:cubicBezTo>
                <a:lnTo>
                  <a:pt x="4033" y="13776"/>
                </a:lnTo>
                <a:lnTo>
                  <a:pt x="4053" y="13798"/>
                </a:lnTo>
                <a:lnTo>
                  <a:pt x="3989" y="13774"/>
                </a:lnTo>
                <a:cubicBezTo>
                  <a:pt x="3981" y="13771"/>
                  <a:pt x="3974" y="13765"/>
                  <a:pt x="3971" y="13757"/>
                </a:cubicBezTo>
                <a:lnTo>
                  <a:pt x="3898" y="13587"/>
                </a:lnTo>
                <a:lnTo>
                  <a:pt x="3826" y="13387"/>
                </a:lnTo>
                <a:cubicBezTo>
                  <a:pt x="3826" y="13385"/>
                  <a:pt x="3825" y="13383"/>
                  <a:pt x="3825" y="13381"/>
                </a:cubicBezTo>
                <a:lnTo>
                  <a:pt x="3753" y="12867"/>
                </a:lnTo>
                <a:lnTo>
                  <a:pt x="3689" y="11939"/>
                </a:lnTo>
                <a:lnTo>
                  <a:pt x="3693" y="11952"/>
                </a:lnTo>
                <a:lnTo>
                  <a:pt x="3621" y="11824"/>
                </a:lnTo>
                <a:cubicBezTo>
                  <a:pt x="3620" y="11823"/>
                  <a:pt x="3619" y="11821"/>
                  <a:pt x="3619" y="11820"/>
                </a:cubicBezTo>
                <a:lnTo>
                  <a:pt x="3547" y="11628"/>
                </a:lnTo>
                <a:lnTo>
                  <a:pt x="3608" y="11624"/>
                </a:lnTo>
                <a:lnTo>
                  <a:pt x="3544" y="11904"/>
                </a:lnTo>
                <a:cubicBezTo>
                  <a:pt x="3540" y="11919"/>
                  <a:pt x="3526" y="11930"/>
                  <a:pt x="3510" y="11928"/>
                </a:cubicBezTo>
                <a:cubicBezTo>
                  <a:pt x="3494" y="11927"/>
                  <a:pt x="3482" y="11915"/>
                  <a:pt x="3481" y="11899"/>
                </a:cubicBezTo>
                <a:lnTo>
                  <a:pt x="3409" y="10915"/>
                </a:lnTo>
                <a:lnTo>
                  <a:pt x="3417" y="10934"/>
                </a:lnTo>
                <a:lnTo>
                  <a:pt x="3345" y="10854"/>
                </a:lnTo>
                <a:cubicBezTo>
                  <a:pt x="3340" y="10849"/>
                  <a:pt x="3338" y="10843"/>
                  <a:pt x="3337" y="10836"/>
                </a:cubicBezTo>
                <a:lnTo>
                  <a:pt x="3273" y="10332"/>
                </a:lnTo>
                <a:lnTo>
                  <a:pt x="3327" y="10351"/>
                </a:lnTo>
                <a:lnTo>
                  <a:pt x="3255" y="10423"/>
                </a:lnTo>
                <a:lnTo>
                  <a:pt x="3264" y="10403"/>
                </a:lnTo>
                <a:lnTo>
                  <a:pt x="3192" y="11523"/>
                </a:lnTo>
                <a:cubicBezTo>
                  <a:pt x="3192" y="11532"/>
                  <a:pt x="3187" y="11540"/>
                  <a:pt x="3180" y="11546"/>
                </a:cubicBezTo>
                <a:lnTo>
                  <a:pt x="3116" y="11594"/>
                </a:lnTo>
                <a:lnTo>
                  <a:pt x="3128" y="11571"/>
                </a:lnTo>
                <a:lnTo>
                  <a:pt x="3056" y="12531"/>
                </a:lnTo>
                <a:cubicBezTo>
                  <a:pt x="3055" y="12546"/>
                  <a:pt x="3043" y="12559"/>
                  <a:pt x="3028" y="12560"/>
                </a:cubicBezTo>
                <a:lnTo>
                  <a:pt x="2956" y="12568"/>
                </a:lnTo>
                <a:cubicBezTo>
                  <a:pt x="2944" y="12570"/>
                  <a:pt x="2933" y="12564"/>
                  <a:pt x="2926" y="12555"/>
                </a:cubicBezTo>
                <a:lnTo>
                  <a:pt x="2854" y="12451"/>
                </a:lnTo>
                <a:cubicBezTo>
                  <a:pt x="2851" y="12446"/>
                  <a:pt x="2849" y="12441"/>
                  <a:pt x="2849" y="12435"/>
                </a:cubicBezTo>
                <a:lnTo>
                  <a:pt x="2785" y="11668"/>
                </a:lnTo>
                <a:lnTo>
                  <a:pt x="2713" y="11028"/>
                </a:lnTo>
                <a:lnTo>
                  <a:pt x="2715" y="11036"/>
                </a:lnTo>
                <a:lnTo>
                  <a:pt x="2643" y="10844"/>
                </a:lnTo>
                <a:lnTo>
                  <a:pt x="2692" y="10858"/>
                </a:lnTo>
                <a:lnTo>
                  <a:pt x="2628" y="10906"/>
                </a:lnTo>
                <a:lnTo>
                  <a:pt x="2634" y="10900"/>
                </a:lnTo>
                <a:lnTo>
                  <a:pt x="2561" y="10997"/>
                </a:lnTo>
                <a:lnTo>
                  <a:pt x="2492" y="11081"/>
                </a:lnTo>
                <a:lnTo>
                  <a:pt x="2428" y="11185"/>
                </a:lnTo>
                <a:cubicBezTo>
                  <a:pt x="2421" y="11196"/>
                  <a:pt x="2408" y="11202"/>
                  <a:pt x="2395" y="11200"/>
                </a:cubicBezTo>
                <a:cubicBezTo>
                  <a:pt x="2383" y="11198"/>
                  <a:pt x="2372" y="11189"/>
                  <a:pt x="2369" y="11176"/>
                </a:cubicBezTo>
                <a:lnTo>
                  <a:pt x="2297" y="10880"/>
                </a:lnTo>
                <a:lnTo>
                  <a:pt x="2360" y="10879"/>
                </a:lnTo>
                <a:lnTo>
                  <a:pt x="2288" y="11223"/>
                </a:lnTo>
                <a:cubicBezTo>
                  <a:pt x="2285" y="11238"/>
                  <a:pt x="2271" y="11249"/>
                  <a:pt x="2255" y="11248"/>
                </a:cubicBezTo>
                <a:cubicBezTo>
                  <a:pt x="2239" y="11248"/>
                  <a:pt x="2227" y="11236"/>
                  <a:pt x="2225" y="11220"/>
                </a:cubicBezTo>
                <a:lnTo>
                  <a:pt x="2161" y="10684"/>
                </a:lnTo>
                <a:lnTo>
                  <a:pt x="2089" y="10020"/>
                </a:lnTo>
                <a:lnTo>
                  <a:pt x="2133" y="10046"/>
                </a:lnTo>
                <a:lnTo>
                  <a:pt x="2061" y="10078"/>
                </a:lnTo>
                <a:cubicBezTo>
                  <a:pt x="2052" y="10082"/>
                  <a:pt x="2041" y="10081"/>
                  <a:pt x="2032" y="10076"/>
                </a:cubicBezTo>
                <a:cubicBezTo>
                  <a:pt x="2023" y="10070"/>
                  <a:pt x="2017" y="10061"/>
                  <a:pt x="2017" y="10050"/>
                </a:cubicBezTo>
                <a:lnTo>
                  <a:pt x="1952" y="8889"/>
                </a:lnTo>
                <a:lnTo>
                  <a:pt x="1880" y="6633"/>
                </a:lnTo>
                <a:lnTo>
                  <a:pt x="1885" y="6649"/>
                </a:lnTo>
                <a:lnTo>
                  <a:pt x="1813" y="6529"/>
                </a:lnTo>
                <a:cubicBezTo>
                  <a:pt x="1810" y="6524"/>
                  <a:pt x="1809" y="6519"/>
                  <a:pt x="1809" y="6514"/>
                </a:cubicBezTo>
                <a:lnTo>
                  <a:pt x="1737" y="5042"/>
                </a:lnTo>
                <a:lnTo>
                  <a:pt x="1737" y="5048"/>
                </a:lnTo>
                <a:lnTo>
                  <a:pt x="1673" y="4768"/>
                </a:lnTo>
                <a:lnTo>
                  <a:pt x="1698" y="4792"/>
                </a:lnTo>
                <a:lnTo>
                  <a:pt x="1626" y="4776"/>
                </a:lnTo>
                <a:lnTo>
                  <a:pt x="1664" y="4752"/>
                </a:lnTo>
                <a:lnTo>
                  <a:pt x="1592" y="5048"/>
                </a:lnTo>
                <a:cubicBezTo>
                  <a:pt x="1591" y="5051"/>
                  <a:pt x="1590" y="5054"/>
                  <a:pt x="1588" y="5056"/>
                </a:cubicBezTo>
                <a:lnTo>
                  <a:pt x="1524" y="5168"/>
                </a:lnTo>
                <a:cubicBezTo>
                  <a:pt x="1517" y="5180"/>
                  <a:pt x="1504" y="5187"/>
                  <a:pt x="1490" y="5184"/>
                </a:cubicBezTo>
                <a:cubicBezTo>
                  <a:pt x="1477" y="5181"/>
                  <a:pt x="1467" y="5170"/>
                  <a:pt x="1465" y="5157"/>
                </a:cubicBezTo>
                <a:lnTo>
                  <a:pt x="1393" y="4608"/>
                </a:lnTo>
                <a:lnTo>
                  <a:pt x="1321" y="4328"/>
                </a:lnTo>
                <a:lnTo>
                  <a:pt x="1374" y="4345"/>
                </a:lnTo>
                <a:lnTo>
                  <a:pt x="1310" y="4401"/>
                </a:lnTo>
                <a:cubicBezTo>
                  <a:pt x="1301" y="4408"/>
                  <a:pt x="1290" y="4410"/>
                  <a:pt x="1279" y="4407"/>
                </a:cubicBezTo>
                <a:cubicBezTo>
                  <a:pt x="1268" y="4404"/>
                  <a:pt x="1260" y="4395"/>
                  <a:pt x="1257" y="4384"/>
                </a:cubicBezTo>
                <a:lnTo>
                  <a:pt x="1185" y="4096"/>
                </a:lnTo>
                <a:lnTo>
                  <a:pt x="1248" y="4090"/>
                </a:lnTo>
                <a:lnTo>
                  <a:pt x="1176" y="5738"/>
                </a:lnTo>
                <a:cubicBezTo>
                  <a:pt x="1176" y="5754"/>
                  <a:pt x="1163" y="5768"/>
                  <a:pt x="1146" y="5768"/>
                </a:cubicBezTo>
                <a:cubicBezTo>
                  <a:pt x="1130" y="5769"/>
                  <a:pt x="1115" y="5758"/>
                  <a:pt x="1113" y="5741"/>
                </a:cubicBezTo>
                <a:lnTo>
                  <a:pt x="1049" y="5325"/>
                </a:lnTo>
                <a:lnTo>
                  <a:pt x="1050" y="5331"/>
                </a:lnTo>
                <a:lnTo>
                  <a:pt x="978" y="5115"/>
                </a:lnTo>
                <a:lnTo>
                  <a:pt x="1040" y="5108"/>
                </a:lnTo>
                <a:lnTo>
                  <a:pt x="968" y="5772"/>
                </a:lnTo>
                <a:cubicBezTo>
                  <a:pt x="967" y="5788"/>
                  <a:pt x="953" y="5800"/>
                  <a:pt x="937" y="5800"/>
                </a:cubicBezTo>
                <a:cubicBezTo>
                  <a:pt x="921" y="5801"/>
                  <a:pt x="907" y="5789"/>
                  <a:pt x="905" y="5774"/>
                </a:cubicBezTo>
                <a:lnTo>
                  <a:pt x="833" y="5326"/>
                </a:lnTo>
                <a:lnTo>
                  <a:pt x="896" y="5326"/>
                </a:lnTo>
                <a:lnTo>
                  <a:pt x="832" y="5662"/>
                </a:lnTo>
                <a:cubicBezTo>
                  <a:pt x="829" y="5678"/>
                  <a:pt x="814" y="5690"/>
                  <a:pt x="798" y="5688"/>
                </a:cubicBezTo>
                <a:cubicBezTo>
                  <a:pt x="782" y="5687"/>
                  <a:pt x="769" y="5674"/>
                  <a:pt x="768" y="5658"/>
                </a:cubicBezTo>
                <a:lnTo>
                  <a:pt x="696" y="3898"/>
                </a:lnTo>
                <a:lnTo>
                  <a:pt x="760" y="3898"/>
                </a:lnTo>
                <a:lnTo>
                  <a:pt x="688" y="6034"/>
                </a:lnTo>
                <a:cubicBezTo>
                  <a:pt x="688" y="6050"/>
                  <a:pt x="675" y="6064"/>
                  <a:pt x="658" y="6064"/>
                </a:cubicBezTo>
                <a:cubicBezTo>
                  <a:pt x="642" y="6065"/>
                  <a:pt x="627" y="6053"/>
                  <a:pt x="625" y="6037"/>
                </a:cubicBezTo>
                <a:lnTo>
                  <a:pt x="561" y="5597"/>
                </a:lnTo>
                <a:lnTo>
                  <a:pt x="624" y="5594"/>
                </a:lnTo>
                <a:lnTo>
                  <a:pt x="552" y="6786"/>
                </a:lnTo>
                <a:lnTo>
                  <a:pt x="480" y="8394"/>
                </a:lnTo>
                <a:lnTo>
                  <a:pt x="416" y="9450"/>
                </a:lnTo>
                <a:cubicBezTo>
                  <a:pt x="416" y="9464"/>
                  <a:pt x="406" y="9476"/>
                  <a:pt x="392" y="9480"/>
                </a:cubicBezTo>
                <a:cubicBezTo>
                  <a:pt x="378" y="9483"/>
                  <a:pt x="364" y="9477"/>
                  <a:pt x="357" y="9465"/>
                </a:cubicBezTo>
                <a:lnTo>
                  <a:pt x="285" y="9345"/>
                </a:lnTo>
                <a:cubicBezTo>
                  <a:pt x="282" y="9340"/>
                  <a:pt x="281" y="9335"/>
                  <a:pt x="281" y="9330"/>
                </a:cubicBezTo>
                <a:lnTo>
                  <a:pt x="209" y="7946"/>
                </a:lnTo>
                <a:lnTo>
                  <a:pt x="272" y="7950"/>
                </a:lnTo>
                <a:lnTo>
                  <a:pt x="208" y="8286"/>
                </a:lnTo>
                <a:lnTo>
                  <a:pt x="136" y="8662"/>
                </a:lnTo>
                <a:lnTo>
                  <a:pt x="136" y="8657"/>
                </a:lnTo>
                <a:lnTo>
                  <a:pt x="64" y="11297"/>
                </a:lnTo>
                <a:cubicBezTo>
                  <a:pt x="64" y="11315"/>
                  <a:pt x="49" y="11329"/>
                  <a:pt x="32" y="11328"/>
                </a:cubicBezTo>
                <a:cubicBezTo>
                  <a:pt x="14" y="11328"/>
                  <a:pt x="0" y="11313"/>
                  <a:pt x="0" y="11296"/>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1" name="Freeform 16"/>
          <p:cNvSpPr>
            <a:spLocks/>
          </p:cNvSpPr>
          <p:nvPr/>
        </p:nvSpPr>
        <p:spPr bwMode="auto">
          <a:xfrm>
            <a:off x="3067051" y="2165351"/>
            <a:ext cx="1666875" cy="1570038"/>
          </a:xfrm>
          <a:custGeom>
            <a:avLst/>
            <a:gdLst>
              <a:gd name="T0" fmla="*/ 246 w 6987"/>
              <a:gd name="T1" fmla="*/ 1365 h 6587"/>
              <a:gd name="T2" fmla="*/ 521 w 6987"/>
              <a:gd name="T3" fmla="*/ 523 h 6587"/>
              <a:gd name="T4" fmla="*/ 690 w 6987"/>
              <a:gd name="T5" fmla="*/ 76 h 6587"/>
              <a:gd name="T6" fmla="*/ 906 w 6987"/>
              <a:gd name="T7" fmla="*/ 32 h 6587"/>
              <a:gd name="T8" fmla="*/ 1109 w 6987"/>
              <a:gd name="T9" fmla="*/ 149 h 6587"/>
              <a:gd name="T10" fmla="*/ 1322 w 6987"/>
              <a:gd name="T11" fmla="*/ 13 h 6587"/>
              <a:gd name="T12" fmla="*/ 1597 w 6987"/>
              <a:gd name="T13" fmla="*/ 2558 h 6587"/>
              <a:gd name="T14" fmla="*/ 1840 w 6987"/>
              <a:gd name="T15" fmla="*/ 3212 h 6587"/>
              <a:gd name="T16" fmla="*/ 2019 w 6987"/>
              <a:gd name="T17" fmla="*/ 3388 h 6587"/>
              <a:gd name="T18" fmla="*/ 2240 w 6987"/>
              <a:gd name="T19" fmla="*/ 2531 h 6587"/>
              <a:gd name="T20" fmla="*/ 2433 w 6987"/>
              <a:gd name="T21" fmla="*/ 2678 h 6587"/>
              <a:gd name="T22" fmla="*/ 2673 w 6987"/>
              <a:gd name="T23" fmla="*/ 4252 h 6587"/>
              <a:gd name="T24" fmla="*/ 2885 w 6987"/>
              <a:gd name="T25" fmla="*/ 4740 h 6587"/>
              <a:gd name="T26" fmla="*/ 3107 w 6987"/>
              <a:gd name="T27" fmla="*/ 4979 h 6587"/>
              <a:gd name="T28" fmla="*/ 3336 w 6987"/>
              <a:gd name="T29" fmla="*/ 5064 h 6587"/>
              <a:gd name="T30" fmla="*/ 3526 w 6987"/>
              <a:gd name="T31" fmla="*/ 4379 h 6587"/>
              <a:gd name="T32" fmla="*/ 3753 w 6987"/>
              <a:gd name="T33" fmla="*/ 4551 h 6587"/>
              <a:gd name="T34" fmla="*/ 3996 w 6987"/>
              <a:gd name="T35" fmla="*/ 5391 h 6587"/>
              <a:gd name="T36" fmla="*/ 4174 w 6987"/>
              <a:gd name="T37" fmla="*/ 5829 h 6587"/>
              <a:gd name="T38" fmla="*/ 4455 w 6987"/>
              <a:gd name="T39" fmla="*/ 4299 h 6587"/>
              <a:gd name="T40" fmla="*/ 4659 w 6987"/>
              <a:gd name="T41" fmla="*/ 3669 h 6587"/>
              <a:gd name="T42" fmla="*/ 4901 w 6987"/>
              <a:gd name="T43" fmla="*/ 4390 h 6587"/>
              <a:gd name="T44" fmla="*/ 5109 w 6987"/>
              <a:gd name="T45" fmla="*/ 4610 h 6587"/>
              <a:gd name="T46" fmla="*/ 5354 w 6987"/>
              <a:gd name="T47" fmla="*/ 4477 h 6587"/>
              <a:gd name="T48" fmla="*/ 5567 w 6987"/>
              <a:gd name="T49" fmla="*/ 5519 h 6587"/>
              <a:gd name="T50" fmla="*/ 5807 w 6987"/>
              <a:gd name="T51" fmla="*/ 6084 h 6587"/>
              <a:gd name="T52" fmla="*/ 5982 w 6987"/>
              <a:gd name="T53" fmla="*/ 6269 h 6587"/>
              <a:gd name="T54" fmla="*/ 6190 w 6987"/>
              <a:gd name="T55" fmla="*/ 6429 h 6587"/>
              <a:gd name="T56" fmla="*/ 6414 w 6987"/>
              <a:gd name="T57" fmla="*/ 6022 h 6587"/>
              <a:gd name="T58" fmla="*/ 6592 w 6987"/>
              <a:gd name="T59" fmla="*/ 6068 h 6587"/>
              <a:gd name="T60" fmla="*/ 6804 w 6987"/>
              <a:gd name="T61" fmla="*/ 6364 h 6587"/>
              <a:gd name="T62" fmla="*/ 6917 w 6987"/>
              <a:gd name="T63" fmla="*/ 5886 h 6587"/>
              <a:gd name="T64" fmla="*/ 6676 w 6987"/>
              <a:gd name="T65" fmla="*/ 6419 h 6587"/>
              <a:gd name="T66" fmla="*/ 6497 w 6987"/>
              <a:gd name="T67" fmla="*/ 6232 h 6587"/>
              <a:gd name="T68" fmla="*/ 6325 w 6987"/>
              <a:gd name="T69" fmla="*/ 5880 h 6587"/>
              <a:gd name="T70" fmla="*/ 6050 w 6987"/>
              <a:gd name="T71" fmla="*/ 5822 h 6587"/>
              <a:gd name="T72" fmla="*/ 5870 w 6987"/>
              <a:gd name="T73" fmla="*/ 6473 h 6587"/>
              <a:gd name="T74" fmla="*/ 5666 w 6987"/>
              <a:gd name="T75" fmla="*/ 5880 h 6587"/>
              <a:gd name="T76" fmla="*/ 5457 w 6987"/>
              <a:gd name="T77" fmla="*/ 4510 h 6587"/>
              <a:gd name="T78" fmla="*/ 5245 w 6987"/>
              <a:gd name="T79" fmla="*/ 5281 h 6587"/>
              <a:gd name="T80" fmla="*/ 4969 w 6987"/>
              <a:gd name="T81" fmla="*/ 4568 h 6587"/>
              <a:gd name="T82" fmla="*/ 4753 w 6987"/>
              <a:gd name="T83" fmla="*/ 3748 h 6587"/>
              <a:gd name="T84" fmla="*/ 4585 w 6987"/>
              <a:gd name="T85" fmla="*/ 4109 h 6587"/>
              <a:gd name="T86" fmla="*/ 4377 w 6987"/>
              <a:gd name="T87" fmla="*/ 4724 h 6587"/>
              <a:gd name="T88" fmla="*/ 4070 w 6987"/>
              <a:gd name="T89" fmla="*/ 5561 h 6587"/>
              <a:gd name="T90" fmla="*/ 3862 w 6987"/>
              <a:gd name="T91" fmla="*/ 5180 h 6587"/>
              <a:gd name="T92" fmla="*/ 3637 w 6987"/>
              <a:gd name="T93" fmla="*/ 4838 h 6587"/>
              <a:gd name="T94" fmla="*/ 3405 w 6987"/>
              <a:gd name="T95" fmla="*/ 5185 h 6587"/>
              <a:gd name="T96" fmla="*/ 3232 w 6987"/>
              <a:gd name="T97" fmla="*/ 5253 h 6587"/>
              <a:gd name="T98" fmla="*/ 2958 w 6987"/>
              <a:gd name="T99" fmla="*/ 4493 h 6587"/>
              <a:gd name="T100" fmla="*/ 2798 w 6987"/>
              <a:gd name="T101" fmla="*/ 5090 h 6587"/>
              <a:gd name="T102" fmla="*/ 2537 w 6987"/>
              <a:gd name="T103" fmla="*/ 3928 h 6587"/>
              <a:gd name="T104" fmla="*/ 2361 w 6987"/>
              <a:gd name="T105" fmla="*/ 2300 h 6587"/>
              <a:gd name="T106" fmla="*/ 2153 w 6987"/>
              <a:gd name="T107" fmla="*/ 3143 h 6587"/>
              <a:gd name="T108" fmla="*/ 1942 w 6987"/>
              <a:gd name="T109" fmla="*/ 3881 h 6587"/>
              <a:gd name="T110" fmla="*/ 1692 w 6987"/>
              <a:gd name="T111" fmla="*/ 2569 h 6587"/>
              <a:gd name="T112" fmla="*/ 1426 w 6987"/>
              <a:gd name="T113" fmla="*/ 1535 h 6587"/>
              <a:gd name="T114" fmla="*/ 1249 w 6987"/>
              <a:gd name="T115" fmla="*/ 191 h 6587"/>
              <a:gd name="T116" fmla="*/ 1040 w 6987"/>
              <a:gd name="T117" fmla="*/ 130 h 6587"/>
              <a:gd name="T118" fmla="*/ 802 w 6987"/>
              <a:gd name="T119" fmla="*/ 360 h 6587"/>
              <a:gd name="T120" fmla="*/ 610 w 6987"/>
              <a:gd name="T121" fmla="*/ 290 h 6587"/>
              <a:gd name="T122" fmla="*/ 416 w 6987"/>
              <a:gd name="T123" fmla="*/ 196 h 6587"/>
              <a:gd name="T124" fmla="*/ 209 w 6987"/>
              <a:gd name="T125" fmla="*/ 1373 h 6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87" h="6587">
                <a:moveTo>
                  <a:pt x="33" y="1827"/>
                </a:moveTo>
                <a:lnTo>
                  <a:pt x="69" y="2011"/>
                </a:lnTo>
                <a:lnTo>
                  <a:pt x="101" y="2240"/>
                </a:lnTo>
                <a:lnTo>
                  <a:pt x="70" y="2240"/>
                </a:lnTo>
                <a:lnTo>
                  <a:pt x="106" y="2008"/>
                </a:lnTo>
                <a:lnTo>
                  <a:pt x="142" y="1633"/>
                </a:lnTo>
                <a:lnTo>
                  <a:pt x="178" y="1368"/>
                </a:lnTo>
                <a:lnTo>
                  <a:pt x="210" y="1192"/>
                </a:lnTo>
                <a:cubicBezTo>
                  <a:pt x="211" y="1184"/>
                  <a:pt x="218" y="1179"/>
                  <a:pt x="225" y="1178"/>
                </a:cubicBezTo>
                <a:cubicBezTo>
                  <a:pt x="233" y="1178"/>
                  <a:pt x="240" y="1184"/>
                  <a:pt x="241" y="1191"/>
                </a:cubicBezTo>
                <a:lnTo>
                  <a:pt x="277" y="1363"/>
                </a:lnTo>
                <a:lnTo>
                  <a:pt x="246" y="1365"/>
                </a:lnTo>
                <a:lnTo>
                  <a:pt x="282" y="937"/>
                </a:lnTo>
                <a:lnTo>
                  <a:pt x="313" y="254"/>
                </a:lnTo>
                <a:cubicBezTo>
                  <a:pt x="314" y="248"/>
                  <a:pt x="318" y="242"/>
                  <a:pt x="323" y="240"/>
                </a:cubicBezTo>
                <a:cubicBezTo>
                  <a:pt x="329" y="237"/>
                  <a:pt x="335" y="238"/>
                  <a:pt x="340" y="243"/>
                </a:cubicBezTo>
                <a:lnTo>
                  <a:pt x="376" y="275"/>
                </a:lnTo>
                <a:lnTo>
                  <a:pt x="350" y="281"/>
                </a:lnTo>
                <a:lnTo>
                  <a:pt x="386" y="185"/>
                </a:lnTo>
                <a:cubicBezTo>
                  <a:pt x="389" y="179"/>
                  <a:pt x="395" y="175"/>
                  <a:pt x="401" y="174"/>
                </a:cubicBezTo>
                <a:cubicBezTo>
                  <a:pt x="408" y="174"/>
                  <a:pt x="414" y="178"/>
                  <a:pt x="416" y="184"/>
                </a:cubicBezTo>
                <a:lnTo>
                  <a:pt x="448" y="260"/>
                </a:lnTo>
                <a:lnTo>
                  <a:pt x="485" y="374"/>
                </a:lnTo>
                <a:lnTo>
                  <a:pt x="521" y="523"/>
                </a:lnTo>
                <a:lnTo>
                  <a:pt x="490" y="525"/>
                </a:lnTo>
                <a:lnTo>
                  <a:pt x="522" y="189"/>
                </a:lnTo>
                <a:cubicBezTo>
                  <a:pt x="522" y="185"/>
                  <a:pt x="524" y="181"/>
                  <a:pt x="527" y="179"/>
                </a:cubicBezTo>
                <a:lnTo>
                  <a:pt x="563" y="147"/>
                </a:lnTo>
                <a:cubicBezTo>
                  <a:pt x="567" y="143"/>
                  <a:pt x="573" y="142"/>
                  <a:pt x="578" y="143"/>
                </a:cubicBezTo>
                <a:cubicBezTo>
                  <a:pt x="583" y="145"/>
                  <a:pt x="587" y="149"/>
                  <a:pt x="589" y="154"/>
                </a:cubicBezTo>
                <a:lnTo>
                  <a:pt x="625" y="270"/>
                </a:lnTo>
                <a:lnTo>
                  <a:pt x="594" y="270"/>
                </a:lnTo>
                <a:lnTo>
                  <a:pt x="626" y="162"/>
                </a:lnTo>
                <a:lnTo>
                  <a:pt x="663" y="80"/>
                </a:lnTo>
                <a:cubicBezTo>
                  <a:pt x="665" y="75"/>
                  <a:pt x="670" y="71"/>
                  <a:pt x="675" y="71"/>
                </a:cubicBezTo>
                <a:cubicBezTo>
                  <a:pt x="681" y="70"/>
                  <a:pt x="686" y="72"/>
                  <a:pt x="690" y="76"/>
                </a:cubicBezTo>
                <a:lnTo>
                  <a:pt x="726" y="120"/>
                </a:lnTo>
                <a:cubicBezTo>
                  <a:pt x="728" y="123"/>
                  <a:pt x="729" y="126"/>
                  <a:pt x="729" y="129"/>
                </a:cubicBezTo>
                <a:lnTo>
                  <a:pt x="765" y="465"/>
                </a:lnTo>
                <a:lnTo>
                  <a:pt x="736" y="458"/>
                </a:lnTo>
                <a:lnTo>
                  <a:pt x="768" y="410"/>
                </a:lnTo>
                <a:lnTo>
                  <a:pt x="804" y="347"/>
                </a:lnTo>
                <a:cubicBezTo>
                  <a:pt x="807" y="341"/>
                  <a:pt x="812" y="338"/>
                  <a:pt x="819" y="339"/>
                </a:cubicBezTo>
                <a:cubicBezTo>
                  <a:pt x="825" y="339"/>
                  <a:pt x="830" y="343"/>
                  <a:pt x="832" y="349"/>
                </a:cubicBezTo>
                <a:lnTo>
                  <a:pt x="868" y="445"/>
                </a:lnTo>
                <a:lnTo>
                  <a:pt x="838" y="447"/>
                </a:lnTo>
                <a:lnTo>
                  <a:pt x="870" y="299"/>
                </a:lnTo>
                <a:lnTo>
                  <a:pt x="906" y="32"/>
                </a:lnTo>
                <a:cubicBezTo>
                  <a:pt x="907" y="25"/>
                  <a:pt x="913" y="19"/>
                  <a:pt x="921" y="18"/>
                </a:cubicBezTo>
                <a:cubicBezTo>
                  <a:pt x="929" y="18"/>
                  <a:pt x="936" y="24"/>
                  <a:pt x="937" y="31"/>
                </a:cubicBezTo>
                <a:lnTo>
                  <a:pt x="973" y="219"/>
                </a:lnTo>
                <a:lnTo>
                  <a:pt x="947" y="210"/>
                </a:lnTo>
                <a:lnTo>
                  <a:pt x="979" y="182"/>
                </a:lnTo>
                <a:lnTo>
                  <a:pt x="975" y="187"/>
                </a:lnTo>
                <a:lnTo>
                  <a:pt x="1011" y="115"/>
                </a:lnTo>
                <a:cubicBezTo>
                  <a:pt x="1014" y="110"/>
                  <a:pt x="1018" y="107"/>
                  <a:pt x="1024" y="107"/>
                </a:cubicBezTo>
                <a:lnTo>
                  <a:pt x="1060" y="103"/>
                </a:lnTo>
                <a:cubicBezTo>
                  <a:pt x="1065" y="102"/>
                  <a:pt x="1069" y="104"/>
                  <a:pt x="1073" y="107"/>
                </a:cubicBezTo>
                <a:lnTo>
                  <a:pt x="1105" y="139"/>
                </a:lnTo>
                <a:cubicBezTo>
                  <a:pt x="1107" y="142"/>
                  <a:pt x="1109" y="145"/>
                  <a:pt x="1109" y="149"/>
                </a:cubicBezTo>
                <a:lnTo>
                  <a:pt x="1145" y="581"/>
                </a:lnTo>
                <a:lnTo>
                  <a:pt x="1117" y="573"/>
                </a:lnTo>
                <a:lnTo>
                  <a:pt x="1153" y="525"/>
                </a:lnTo>
                <a:lnTo>
                  <a:pt x="1150" y="532"/>
                </a:lnTo>
                <a:lnTo>
                  <a:pt x="1186" y="292"/>
                </a:lnTo>
                <a:lnTo>
                  <a:pt x="1218" y="182"/>
                </a:lnTo>
                <a:cubicBezTo>
                  <a:pt x="1220" y="177"/>
                  <a:pt x="1224" y="173"/>
                  <a:pt x="1229" y="171"/>
                </a:cubicBezTo>
                <a:cubicBezTo>
                  <a:pt x="1234" y="170"/>
                  <a:pt x="1240" y="171"/>
                  <a:pt x="1244" y="175"/>
                </a:cubicBezTo>
                <a:lnTo>
                  <a:pt x="1280" y="207"/>
                </a:lnTo>
                <a:lnTo>
                  <a:pt x="1254" y="213"/>
                </a:lnTo>
                <a:lnTo>
                  <a:pt x="1290" y="109"/>
                </a:lnTo>
                <a:lnTo>
                  <a:pt x="1322" y="13"/>
                </a:lnTo>
                <a:cubicBezTo>
                  <a:pt x="1325" y="5"/>
                  <a:pt x="1334" y="0"/>
                  <a:pt x="1343" y="3"/>
                </a:cubicBezTo>
                <a:lnTo>
                  <a:pt x="1379" y="15"/>
                </a:lnTo>
                <a:cubicBezTo>
                  <a:pt x="1385" y="17"/>
                  <a:pt x="1389" y="23"/>
                  <a:pt x="1389" y="30"/>
                </a:cubicBezTo>
                <a:lnTo>
                  <a:pt x="1425" y="938"/>
                </a:lnTo>
                <a:lnTo>
                  <a:pt x="1457" y="1530"/>
                </a:lnTo>
                <a:lnTo>
                  <a:pt x="1457" y="1526"/>
                </a:lnTo>
                <a:lnTo>
                  <a:pt x="1493" y="1662"/>
                </a:lnTo>
                <a:lnTo>
                  <a:pt x="1529" y="1823"/>
                </a:lnTo>
                <a:lnTo>
                  <a:pt x="1561" y="1963"/>
                </a:lnTo>
                <a:cubicBezTo>
                  <a:pt x="1561" y="1964"/>
                  <a:pt x="1561" y="1965"/>
                  <a:pt x="1561" y="1966"/>
                </a:cubicBezTo>
                <a:lnTo>
                  <a:pt x="1597" y="2562"/>
                </a:lnTo>
                <a:lnTo>
                  <a:pt x="1597" y="2558"/>
                </a:lnTo>
                <a:lnTo>
                  <a:pt x="1633" y="2698"/>
                </a:lnTo>
                <a:lnTo>
                  <a:pt x="1602" y="2699"/>
                </a:lnTo>
                <a:lnTo>
                  <a:pt x="1634" y="2567"/>
                </a:lnTo>
                <a:cubicBezTo>
                  <a:pt x="1635" y="2562"/>
                  <a:pt x="1638" y="2558"/>
                  <a:pt x="1643" y="2556"/>
                </a:cubicBezTo>
                <a:lnTo>
                  <a:pt x="1679" y="2540"/>
                </a:lnTo>
                <a:cubicBezTo>
                  <a:pt x="1683" y="2538"/>
                  <a:pt x="1688" y="2538"/>
                  <a:pt x="1693" y="2540"/>
                </a:cubicBezTo>
                <a:cubicBezTo>
                  <a:pt x="1697" y="2542"/>
                  <a:pt x="1700" y="2546"/>
                  <a:pt x="1701" y="2551"/>
                </a:cubicBezTo>
                <a:lnTo>
                  <a:pt x="1737" y="2699"/>
                </a:lnTo>
                <a:lnTo>
                  <a:pt x="1773" y="2960"/>
                </a:lnTo>
                <a:lnTo>
                  <a:pt x="1805" y="3140"/>
                </a:lnTo>
                <a:lnTo>
                  <a:pt x="1804" y="3136"/>
                </a:lnTo>
                <a:lnTo>
                  <a:pt x="1840" y="3212"/>
                </a:lnTo>
                <a:cubicBezTo>
                  <a:pt x="1841" y="3213"/>
                  <a:pt x="1841" y="3215"/>
                  <a:pt x="1841" y="3217"/>
                </a:cubicBezTo>
                <a:lnTo>
                  <a:pt x="1877" y="3521"/>
                </a:lnTo>
                <a:lnTo>
                  <a:pt x="1909" y="3712"/>
                </a:lnTo>
                <a:lnTo>
                  <a:pt x="1945" y="3867"/>
                </a:lnTo>
                <a:lnTo>
                  <a:pt x="1917" y="3860"/>
                </a:lnTo>
                <a:lnTo>
                  <a:pt x="1953" y="3816"/>
                </a:lnTo>
                <a:lnTo>
                  <a:pt x="1950" y="3825"/>
                </a:lnTo>
                <a:lnTo>
                  <a:pt x="1982" y="3353"/>
                </a:lnTo>
                <a:cubicBezTo>
                  <a:pt x="1982" y="3347"/>
                  <a:pt x="1986" y="3341"/>
                  <a:pt x="1992" y="3339"/>
                </a:cubicBezTo>
                <a:cubicBezTo>
                  <a:pt x="1998" y="3337"/>
                  <a:pt x="2005" y="3339"/>
                  <a:pt x="2009" y="3344"/>
                </a:cubicBezTo>
                <a:lnTo>
                  <a:pt x="2045" y="3384"/>
                </a:lnTo>
                <a:lnTo>
                  <a:pt x="2019" y="3388"/>
                </a:lnTo>
                <a:lnTo>
                  <a:pt x="2055" y="3312"/>
                </a:lnTo>
                <a:cubicBezTo>
                  <a:pt x="2055" y="3311"/>
                  <a:pt x="2056" y="3310"/>
                  <a:pt x="2056" y="3310"/>
                </a:cubicBezTo>
                <a:lnTo>
                  <a:pt x="2088" y="3262"/>
                </a:lnTo>
                <a:lnTo>
                  <a:pt x="2086" y="3266"/>
                </a:lnTo>
                <a:lnTo>
                  <a:pt x="2122" y="3134"/>
                </a:lnTo>
                <a:cubicBezTo>
                  <a:pt x="2124" y="3127"/>
                  <a:pt x="2130" y="3123"/>
                  <a:pt x="2137" y="3122"/>
                </a:cubicBezTo>
                <a:cubicBezTo>
                  <a:pt x="2144" y="3122"/>
                  <a:pt x="2150" y="3127"/>
                  <a:pt x="2153" y="3133"/>
                </a:cubicBezTo>
                <a:lnTo>
                  <a:pt x="2189" y="3237"/>
                </a:lnTo>
                <a:lnTo>
                  <a:pt x="2158" y="3240"/>
                </a:lnTo>
                <a:lnTo>
                  <a:pt x="2194" y="2960"/>
                </a:lnTo>
                <a:lnTo>
                  <a:pt x="2226" y="2545"/>
                </a:lnTo>
                <a:cubicBezTo>
                  <a:pt x="2226" y="2538"/>
                  <a:pt x="2232" y="2531"/>
                  <a:pt x="2240" y="2531"/>
                </a:cubicBezTo>
                <a:cubicBezTo>
                  <a:pt x="2247" y="2530"/>
                  <a:pt x="2254" y="2534"/>
                  <a:pt x="2257" y="2542"/>
                </a:cubicBezTo>
                <a:lnTo>
                  <a:pt x="2293" y="2658"/>
                </a:lnTo>
                <a:lnTo>
                  <a:pt x="2276" y="2647"/>
                </a:lnTo>
                <a:lnTo>
                  <a:pt x="2312" y="2643"/>
                </a:lnTo>
                <a:lnTo>
                  <a:pt x="2298" y="2657"/>
                </a:lnTo>
                <a:lnTo>
                  <a:pt x="2330" y="2297"/>
                </a:lnTo>
                <a:cubicBezTo>
                  <a:pt x="2330" y="2289"/>
                  <a:pt x="2337" y="2283"/>
                  <a:pt x="2345" y="2282"/>
                </a:cubicBezTo>
                <a:cubicBezTo>
                  <a:pt x="2353" y="2282"/>
                  <a:pt x="2360" y="2288"/>
                  <a:pt x="2361" y="2296"/>
                </a:cubicBezTo>
                <a:lnTo>
                  <a:pt x="2397" y="2580"/>
                </a:lnTo>
                <a:lnTo>
                  <a:pt x="2396" y="2577"/>
                </a:lnTo>
                <a:lnTo>
                  <a:pt x="2432" y="2673"/>
                </a:lnTo>
                <a:cubicBezTo>
                  <a:pt x="2433" y="2674"/>
                  <a:pt x="2433" y="2676"/>
                  <a:pt x="2433" y="2678"/>
                </a:cubicBezTo>
                <a:lnTo>
                  <a:pt x="2465" y="3330"/>
                </a:lnTo>
                <a:lnTo>
                  <a:pt x="2465" y="3326"/>
                </a:lnTo>
                <a:lnTo>
                  <a:pt x="2501" y="3450"/>
                </a:lnTo>
                <a:cubicBezTo>
                  <a:pt x="2501" y="3451"/>
                  <a:pt x="2501" y="3452"/>
                  <a:pt x="2501" y="3453"/>
                </a:cubicBezTo>
                <a:lnTo>
                  <a:pt x="2537" y="3925"/>
                </a:lnTo>
                <a:lnTo>
                  <a:pt x="2506" y="3925"/>
                </a:lnTo>
                <a:lnTo>
                  <a:pt x="2538" y="3573"/>
                </a:lnTo>
                <a:cubicBezTo>
                  <a:pt x="2538" y="3565"/>
                  <a:pt x="2545" y="3559"/>
                  <a:pt x="2553" y="3558"/>
                </a:cubicBezTo>
                <a:cubicBezTo>
                  <a:pt x="2561" y="3558"/>
                  <a:pt x="2568" y="3564"/>
                  <a:pt x="2569" y="3572"/>
                </a:cubicBezTo>
                <a:lnTo>
                  <a:pt x="2605" y="3780"/>
                </a:lnTo>
                <a:lnTo>
                  <a:pt x="2641" y="4028"/>
                </a:lnTo>
                <a:lnTo>
                  <a:pt x="2673" y="4252"/>
                </a:lnTo>
                <a:lnTo>
                  <a:pt x="2673" y="4250"/>
                </a:lnTo>
                <a:lnTo>
                  <a:pt x="2709" y="4370"/>
                </a:lnTo>
                <a:cubicBezTo>
                  <a:pt x="2709" y="4371"/>
                  <a:pt x="2709" y="4372"/>
                  <a:pt x="2709" y="4373"/>
                </a:cubicBezTo>
                <a:lnTo>
                  <a:pt x="2745" y="4693"/>
                </a:lnTo>
                <a:lnTo>
                  <a:pt x="2781" y="4879"/>
                </a:lnTo>
                <a:lnTo>
                  <a:pt x="2813" y="5072"/>
                </a:lnTo>
                <a:lnTo>
                  <a:pt x="2782" y="5073"/>
                </a:lnTo>
                <a:lnTo>
                  <a:pt x="2818" y="4761"/>
                </a:lnTo>
                <a:cubicBezTo>
                  <a:pt x="2818" y="4756"/>
                  <a:pt x="2821" y="4751"/>
                  <a:pt x="2826" y="4748"/>
                </a:cubicBezTo>
                <a:lnTo>
                  <a:pt x="2862" y="4728"/>
                </a:lnTo>
                <a:cubicBezTo>
                  <a:pt x="2866" y="4726"/>
                  <a:pt x="2872" y="4726"/>
                  <a:pt x="2876" y="4728"/>
                </a:cubicBezTo>
                <a:cubicBezTo>
                  <a:pt x="2881" y="4730"/>
                  <a:pt x="2884" y="4735"/>
                  <a:pt x="2885" y="4740"/>
                </a:cubicBezTo>
                <a:lnTo>
                  <a:pt x="2917" y="4940"/>
                </a:lnTo>
                <a:lnTo>
                  <a:pt x="2886" y="4938"/>
                </a:lnTo>
                <a:lnTo>
                  <a:pt x="2922" y="4806"/>
                </a:lnTo>
                <a:lnTo>
                  <a:pt x="2922" y="4809"/>
                </a:lnTo>
                <a:lnTo>
                  <a:pt x="2958" y="4489"/>
                </a:lnTo>
                <a:cubicBezTo>
                  <a:pt x="2958" y="4481"/>
                  <a:pt x="2965" y="4475"/>
                  <a:pt x="2973" y="4474"/>
                </a:cubicBezTo>
                <a:cubicBezTo>
                  <a:pt x="2981" y="4474"/>
                  <a:pt x="2988" y="4480"/>
                  <a:pt x="2989" y="4488"/>
                </a:cubicBezTo>
                <a:lnTo>
                  <a:pt x="3021" y="4664"/>
                </a:lnTo>
                <a:lnTo>
                  <a:pt x="3057" y="4868"/>
                </a:lnTo>
                <a:lnTo>
                  <a:pt x="3093" y="4994"/>
                </a:lnTo>
                <a:lnTo>
                  <a:pt x="3075" y="4983"/>
                </a:lnTo>
                <a:lnTo>
                  <a:pt x="3107" y="4979"/>
                </a:lnTo>
                <a:cubicBezTo>
                  <a:pt x="3115" y="4978"/>
                  <a:pt x="3122" y="4982"/>
                  <a:pt x="3125" y="4989"/>
                </a:cubicBezTo>
                <a:lnTo>
                  <a:pt x="3161" y="5097"/>
                </a:lnTo>
                <a:lnTo>
                  <a:pt x="3160" y="5095"/>
                </a:lnTo>
                <a:lnTo>
                  <a:pt x="3196" y="5167"/>
                </a:lnTo>
                <a:lnTo>
                  <a:pt x="3232" y="5239"/>
                </a:lnTo>
                <a:lnTo>
                  <a:pt x="3203" y="5240"/>
                </a:lnTo>
                <a:lnTo>
                  <a:pt x="3235" y="5164"/>
                </a:lnTo>
                <a:lnTo>
                  <a:pt x="3234" y="5167"/>
                </a:lnTo>
                <a:lnTo>
                  <a:pt x="3270" y="4987"/>
                </a:lnTo>
                <a:cubicBezTo>
                  <a:pt x="3271" y="4981"/>
                  <a:pt x="3277" y="4975"/>
                  <a:pt x="3284" y="4975"/>
                </a:cubicBezTo>
                <a:cubicBezTo>
                  <a:pt x="3291" y="4974"/>
                  <a:pt x="3297" y="4978"/>
                  <a:pt x="3300" y="4984"/>
                </a:cubicBezTo>
                <a:lnTo>
                  <a:pt x="3336" y="5064"/>
                </a:lnTo>
                <a:lnTo>
                  <a:pt x="3308" y="5062"/>
                </a:lnTo>
                <a:lnTo>
                  <a:pt x="3340" y="5010"/>
                </a:lnTo>
                <a:cubicBezTo>
                  <a:pt x="3343" y="5005"/>
                  <a:pt x="3350" y="5002"/>
                  <a:pt x="3356" y="5003"/>
                </a:cubicBezTo>
                <a:cubicBezTo>
                  <a:pt x="3363" y="5004"/>
                  <a:pt x="3368" y="5009"/>
                  <a:pt x="3369" y="5015"/>
                </a:cubicBezTo>
                <a:lnTo>
                  <a:pt x="3405" y="5179"/>
                </a:lnTo>
                <a:lnTo>
                  <a:pt x="3374" y="5180"/>
                </a:lnTo>
                <a:lnTo>
                  <a:pt x="3410" y="4956"/>
                </a:lnTo>
                <a:lnTo>
                  <a:pt x="3442" y="4787"/>
                </a:lnTo>
                <a:lnTo>
                  <a:pt x="3478" y="4670"/>
                </a:lnTo>
                <a:lnTo>
                  <a:pt x="3478" y="4672"/>
                </a:lnTo>
                <a:lnTo>
                  <a:pt x="3514" y="4392"/>
                </a:lnTo>
                <a:cubicBezTo>
                  <a:pt x="3514" y="4386"/>
                  <a:pt x="3519" y="4381"/>
                  <a:pt x="3526" y="4379"/>
                </a:cubicBezTo>
                <a:cubicBezTo>
                  <a:pt x="3532" y="4377"/>
                  <a:pt x="3539" y="4380"/>
                  <a:pt x="3542" y="4385"/>
                </a:cubicBezTo>
                <a:lnTo>
                  <a:pt x="3574" y="4429"/>
                </a:lnTo>
                <a:cubicBezTo>
                  <a:pt x="3576" y="4431"/>
                  <a:pt x="3576" y="4432"/>
                  <a:pt x="3577" y="4434"/>
                </a:cubicBezTo>
                <a:lnTo>
                  <a:pt x="3613" y="4566"/>
                </a:lnTo>
                <a:lnTo>
                  <a:pt x="3649" y="4820"/>
                </a:lnTo>
                <a:lnTo>
                  <a:pt x="3630" y="4807"/>
                </a:lnTo>
                <a:lnTo>
                  <a:pt x="3662" y="4799"/>
                </a:lnTo>
                <a:lnTo>
                  <a:pt x="3650" y="4810"/>
                </a:lnTo>
                <a:lnTo>
                  <a:pt x="3686" y="4670"/>
                </a:lnTo>
                <a:lnTo>
                  <a:pt x="3722" y="4550"/>
                </a:lnTo>
                <a:cubicBezTo>
                  <a:pt x="3724" y="4543"/>
                  <a:pt x="3731" y="4538"/>
                  <a:pt x="3738" y="4538"/>
                </a:cubicBezTo>
                <a:cubicBezTo>
                  <a:pt x="3745" y="4539"/>
                  <a:pt x="3752" y="4544"/>
                  <a:pt x="3753" y="4551"/>
                </a:cubicBezTo>
                <a:lnTo>
                  <a:pt x="3789" y="4723"/>
                </a:lnTo>
                <a:lnTo>
                  <a:pt x="3777" y="4711"/>
                </a:lnTo>
                <a:lnTo>
                  <a:pt x="3809" y="4719"/>
                </a:lnTo>
                <a:cubicBezTo>
                  <a:pt x="3813" y="4720"/>
                  <a:pt x="3816" y="4722"/>
                  <a:pt x="3818" y="4725"/>
                </a:cubicBezTo>
                <a:lnTo>
                  <a:pt x="3854" y="4773"/>
                </a:lnTo>
                <a:cubicBezTo>
                  <a:pt x="3856" y="4775"/>
                  <a:pt x="3857" y="4778"/>
                  <a:pt x="3857" y="4781"/>
                </a:cubicBezTo>
                <a:lnTo>
                  <a:pt x="3893" y="5177"/>
                </a:lnTo>
                <a:lnTo>
                  <a:pt x="3891" y="5171"/>
                </a:lnTo>
                <a:lnTo>
                  <a:pt x="3923" y="5227"/>
                </a:lnTo>
                <a:cubicBezTo>
                  <a:pt x="3924" y="5227"/>
                  <a:pt x="3924" y="5228"/>
                  <a:pt x="3924" y="5229"/>
                </a:cubicBezTo>
                <a:lnTo>
                  <a:pt x="3960" y="5325"/>
                </a:lnTo>
                <a:lnTo>
                  <a:pt x="3996" y="5391"/>
                </a:lnTo>
                <a:cubicBezTo>
                  <a:pt x="3996" y="5392"/>
                  <a:pt x="3997" y="5394"/>
                  <a:pt x="3997" y="5395"/>
                </a:cubicBezTo>
                <a:lnTo>
                  <a:pt x="4029" y="5547"/>
                </a:lnTo>
                <a:lnTo>
                  <a:pt x="4065" y="5780"/>
                </a:lnTo>
                <a:lnTo>
                  <a:pt x="4034" y="5780"/>
                </a:lnTo>
                <a:lnTo>
                  <a:pt x="4070" y="5556"/>
                </a:lnTo>
                <a:cubicBezTo>
                  <a:pt x="4071" y="5548"/>
                  <a:pt x="4078" y="5543"/>
                  <a:pt x="4085" y="5542"/>
                </a:cubicBezTo>
                <a:cubicBezTo>
                  <a:pt x="4093" y="5542"/>
                  <a:pt x="4100" y="5548"/>
                  <a:pt x="4101" y="5556"/>
                </a:cubicBezTo>
                <a:lnTo>
                  <a:pt x="4133" y="5736"/>
                </a:lnTo>
                <a:lnTo>
                  <a:pt x="4169" y="5928"/>
                </a:lnTo>
                <a:lnTo>
                  <a:pt x="4138" y="5925"/>
                </a:lnTo>
                <a:lnTo>
                  <a:pt x="4174" y="5825"/>
                </a:lnTo>
                <a:lnTo>
                  <a:pt x="4174" y="5829"/>
                </a:lnTo>
                <a:lnTo>
                  <a:pt x="4210" y="5433"/>
                </a:lnTo>
                <a:lnTo>
                  <a:pt x="4242" y="5252"/>
                </a:lnTo>
                <a:lnTo>
                  <a:pt x="4278" y="5107"/>
                </a:lnTo>
                <a:lnTo>
                  <a:pt x="4314" y="4997"/>
                </a:lnTo>
                <a:lnTo>
                  <a:pt x="4314" y="5001"/>
                </a:lnTo>
                <a:lnTo>
                  <a:pt x="4346" y="4721"/>
                </a:lnTo>
                <a:cubicBezTo>
                  <a:pt x="4346" y="4719"/>
                  <a:pt x="4346" y="4716"/>
                  <a:pt x="4348" y="4715"/>
                </a:cubicBezTo>
                <a:lnTo>
                  <a:pt x="4384" y="4651"/>
                </a:lnTo>
                <a:lnTo>
                  <a:pt x="4382" y="4655"/>
                </a:lnTo>
                <a:lnTo>
                  <a:pt x="4418" y="4507"/>
                </a:lnTo>
                <a:lnTo>
                  <a:pt x="4450" y="4308"/>
                </a:lnTo>
                <a:cubicBezTo>
                  <a:pt x="4450" y="4304"/>
                  <a:pt x="4452" y="4301"/>
                  <a:pt x="4455" y="4299"/>
                </a:cubicBezTo>
                <a:lnTo>
                  <a:pt x="4491" y="4267"/>
                </a:lnTo>
                <a:cubicBezTo>
                  <a:pt x="4497" y="4261"/>
                  <a:pt x="4505" y="4261"/>
                  <a:pt x="4511" y="4266"/>
                </a:cubicBezTo>
                <a:lnTo>
                  <a:pt x="4547" y="4294"/>
                </a:lnTo>
                <a:lnTo>
                  <a:pt x="4522" y="4304"/>
                </a:lnTo>
                <a:lnTo>
                  <a:pt x="4554" y="4104"/>
                </a:lnTo>
                <a:lnTo>
                  <a:pt x="4590" y="3809"/>
                </a:lnTo>
                <a:cubicBezTo>
                  <a:pt x="4590" y="3803"/>
                  <a:pt x="4594" y="3798"/>
                  <a:pt x="4599" y="3796"/>
                </a:cubicBezTo>
                <a:cubicBezTo>
                  <a:pt x="4605" y="3793"/>
                  <a:pt x="4611" y="3794"/>
                  <a:pt x="4615" y="3798"/>
                </a:cubicBezTo>
                <a:lnTo>
                  <a:pt x="4651" y="3826"/>
                </a:lnTo>
                <a:lnTo>
                  <a:pt x="4626" y="3835"/>
                </a:lnTo>
                <a:lnTo>
                  <a:pt x="4658" y="3671"/>
                </a:lnTo>
                <a:cubicBezTo>
                  <a:pt x="4658" y="3670"/>
                  <a:pt x="4658" y="3670"/>
                  <a:pt x="4659" y="3669"/>
                </a:cubicBezTo>
                <a:lnTo>
                  <a:pt x="4695" y="3577"/>
                </a:lnTo>
                <a:cubicBezTo>
                  <a:pt x="4697" y="3570"/>
                  <a:pt x="4704" y="3566"/>
                  <a:pt x="4711" y="3567"/>
                </a:cubicBezTo>
                <a:cubicBezTo>
                  <a:pt x="4718" y="3567"/>
                  <a:pt x="4723" y="3572"/>
                  <a:pt x="4725" y="3579"/>
                </a:cubicBezTo>
                <a:lnTo>
                  <a:pt x="4761" y="3731"/>
                </a:lnTo>
                <a:lnTo>
                  <a:pt x="4738" y="3720"/>
                </a:lnTo>
                <a:lnTo>
                  <a:pt x="4774" y="3700"/>
                </a:lnTo>
                <a:cubicBezTo>
                  <a:pt x="4778" y="3698"/>
                  <a:pt x="4784" y="3698"/>
                  <a:pt x="4788" y="3700"/>
                </a:cubicBezTo>
                <a:cubicBezTo>
                  <a:pt x="4793" y="3702"/>
                  <a:pt x="4796" y="3707"/>
                  <a:pt x="4797" y="3712"/>
                </a:cubicBezTo>
                <a:lnTo>
                  <a:pt x="4829" y="3916"/>
                </a:lnTo>
                <a:lnTo>
                  <a:pt x="4865" y="4277"/>
                </a:lnTo>
                <a:lnTo>
                  <a:pt x="4865" y="4274"/>
                </a:lnTo>
                <a:lnTo>
                  <a:pt x="4901" y="4390"/>
                </a:lnTo>
                <a:lnTo>
                  <a:pt x="4896" y="4382"/>
                </a:lnTo>
                <a:lnTo>
                  <a:pt x="4928" y="4410"/>
                </a:lnTo>
                <a:cubicBezTo>
                  <a:pt x="4930" y="4413"/>
                  <a:pt x="4932" y="4415"/>
                  <a:pt x="4933" y="4419"/>
                </a:cubicBezTo>
                <a:lnTo>
                  <a:pt x="4969" y="4563"/>
                </a:lnTo>
                <a:lnTo>
                  <a:pt x="4938" y="4565"/>
                </a:lnTo>
                <a:lnTo>
                  <a:pt x="4974" y="4185"/>
                </a:lnTo>
                <a:cubicBezTo>
                  <a:pt x="4974" y="4177"/>
                  <a:pt x="4981" y="4171"/>
                  <a:pt x="4989" y="4170"/>
                </a:cubicBezTo>
                <a:cubicBezTo>
                  <a:pt x="4997" y="4170"/>
                  <a:pt x="5004" y="4176"/>
                  <a:pt x="5005" y="4184"/>
                </a:cubicBezTo>
                <a:lnTo>
                  <a:pt x="5037" y="4368"/>
                </a:lnTo>
                <a:lnTo>
                  <a:pt x="5037" y="4365"/>
                </a:lnTo>
                <a:lnTo>
                  <a:pt x="5073" y="4469"/>
                </a:lnTo>
                <a:lnTo>
                  <a:pt x="5109" y="4610"/>
                </a:lnTo>
                <a:lnTo>
                  <a:pt x="5141" y="4832"/>
                </a:lnTo>
                <a:lnTo>
                  <a:pt x="5177" y="5217"/>
                </a:lnTo>
                <a:lnTo>
                  <a:pt x="5213" y="5500"/>
                </a:lnTo>
                <a:lnTo>
                  <a:pt x="5182" y="5500"/>
                </a:lnTo>
                <a:lnTo>
                  <a:pt x="5214" y="5276"/>
                </a:lnTo>
                <a:lnTo>
                  <a:pt x="5250" y="5032"/>
                </a:lnTo>
                <a:lnTo>
                  <a:pt x="5286" y="4737"/>
                </a:lnTo>
                <a:cubicBezTo>
                  <a:pt x="5286" y="4729"/>
                  <a:pt x="5292" y="4723"/>
                  <a:pt x="5300" y="4723"/>
                </a:cubicBezTo>
                <a:cubicBezTo>
                  <a:pt x="5307" y="4722"/>
                  <a:pt x="5314" y="4726"/>
                  <a:pt x="5317" y="4733"/>
                </a:cubicBezTo>
                <a:lnTo>
                  <a:pt x="5353" y="4837"/>
                </a:lnTo>
                <a:lnTo>
                  <a:pt x="5322" y="4841"/>
                </a:lnTo>
                <a:lnTo>
                  <a:pt x="5354" y="4477"/>
                </a:lnTo>
                <a:cubicBezTo>
                  <a:pt x="5354" y="4469"/>
                  <a:pt x="5361" y="4463"/>
                  <a:pt x="5369" y="4462"/>
                </a:cubicBezTo>
                <a:cubicBezTo>
                  <a:pt x="5377" y="4462"/>
                  <a:pt x="5384" y="4468"/>
                  <a:pt x="5385" y="4475"/>
                </a:cubicBezTo>
                <a:lnTo>
                  <a:pt x="5421" y="4659"/>
                </a:lnTo>
                <a:lnTo>
                  <a:pt x="5390" y="4659"/>
                </a:lnTo>
                <a:lnTo>
                  <a:pt x="5426" y="4503"/>
                </a:lnTo>
                <a:cubicBezTo>
                  <a:pt x="5428" y="4495"/>
                  <a:pt x="5435" y="4490"/>
                  <a:pt x="5442" y="4490"/>
                </a:cubicBezTo>
                <a:cubicBezTo>
                  <a:pt x="5450" y="4491"/>
                  <a:pt x="5456" y="4497"/>
                  <a:pt x="5457" y="4505"/>
                </a:cubicBezTo>
                <a:lnTo>
                  <a:pt x="5489" y="4765"/>
                </a:lnTo>
                <a:lnTo>
                  <a:pt x="5525" y="5028"/>
                </a:lnTo>
                <a:lnTo>
                  <a:pt x="5561" y="5228"/>
                </a:lnTo>
                <a:lnTo>
                  <a:pt x="5593" y="5529"/>
                </a:lnTo>
                <a:lnTo>
                  <a:pt x="5567" y="5519"/>
                </a:lnTo>
                <a:lnTo>
                  <a:pt x="5603" y="5487"/>
                </a:lnTo>
                <a:cubicBezTo>
                  <a:pt x="5609" y="5481"/>
                  <a:pt x="5619" y="5481"/>
                  <a:pt x="5625" y="5487"/>
                </a:cubicBezTo>
                <a:lnTo>
                  <a:pt x="5661" y="5523"/>
                </a:lnTo>
                <a:cubicBezTo>
                  <a:pt x="5663" y="5526"/>
                  <a:pt x="5665" y="5529"/>
                  <a:pt x="5665" y="5533"/>
                </a:cubicBezTo>
                <a:lnTo>
                  <a:pt x="5697" y="5877"/>
                </a:lnTo>
                <a:lnTo>
                  <a:pt x="5697" y="5875"/>
                </a:lnTo>
                <a:lnTo>
                  <a:pt x="5733" y="6023"/>
                </a:lnTo>
                <a:lnTo>
                  <a:pt x="5769" y="6216"/>
                </a:lnTo>
                <a:lnTo>
                  <a:pt x="5740" y="6210"/>
                </a:lnTo>
                <a:lnTo>
                  <a:pt x="5776" y="6154"/>
                </a:lnTo>
                <a:lnTo>
                  <a:pt x="5775" y="6156"/>
                </a:lnTo>
                <a:lnTo>
                  <a:pt x="5807" y="6084"/>
                </a:lnTo>
                <a:cubicBezTo>
                  <a:pt x="5810" y="6077"/>
                  <a:pt x="5817" y="6074"/>
                  <a:pt x="5824" y="6075"/>
                </a:cubicBezTo>
                <a:cubicBezTo>
                  <a:pt x="5831" y="6076"/>
                  <a:pt x="5837" y="6082"/>
                  <a:pt x="5837" y="6089"/>
                </a:cubicBezTo>
                <a:lnTo>
                  <a:pt x="5873" y="6461"/>
                </a:lnTo>
                <a:lnTo>
                  <a:pt x="5845" y="6452"/>
                </a:lnTo>
                <a:lnTo>
                  <a:pt x="5881" y="6408"/>
                </a:lnTo>
                <a:lnTo>
                  <a:pt x="5878" y="6416"/>
                </a:lnTo>
                <a:lnTo>
                  <a:pt x="5910" y="6228"/>
                </a:lnTo>
                <a:lnTo>
                  <a:pt x="5946" y="5960"/>
                </a:lnTo>
                <a:cubicBezTo>
                  <a:pt x="5947" y="5952"/>
                  <a:pt x="5954" y="5946"/>
                  <a:pt x="5962" y="5946"/>
                </a:cubicBezTo>
                <a:cubicBezTo>
                  <a:pt x="5970" y="5947"/>
                  <a:pt x="5976" y="5953"/>
                  <a:pt x="5977" y="5961"/>
                </a:cubicBezTo>
                <a:lnTo>
                  <a:pt x="6013" y="6269"/>
                </a:lnTo>
                <a:lnTo>
                  <a:pt x="5982" y="6269"/>
                </a:lnTo>
                <a:lnTo>
                  <a:pt x="6014" y="5897"/>
                </a:lnTo>
                <a:cubicBezTo>
                  <a:pt x="6014" y="5895"/>
                  <a:pt x="6014" y="5894"/>
                  <a:pt x="6015" y="5892"/>
                </a:cubicBezTo>
                <a:lnTo>
                  <a:pt x="6051" y="5812"/>
                </a:lnTo>
                <a:cubicBezTo>
                  <a:pt x="6054" y="5806"/>
                  <a:pt x="6060" y="5802"/>
                  <a:pt x="6067" y="5803"/>
                </a:cubicBezTo>
                <a:cubicBezTo>
                  <a:pt x="6074" y="5803"/>
                  <a:pt x="6080" y="5809"/>
                  <a:pt x="6081" y="5815"/>
                </a:cubicBezTo>
                <a:lnTo>
                  <a:pt x="6117" y="5995"/>
                </a:lnTo>
                <a:lnTo>
                  <a:pt x="6149" y="6089"/>
                </a:lnTo>
                <a:cubicBezTo>
                  <a:pt x="6149" y="6090"/>
                  <a:pt x="6149" y="6091"/>
                  <a:pt x="6149" y="6092"/>
                </a:cubicBezTo>
                <a:lnTo>
                  <a:pt x="6185" y="6328"/>
                </a:lnTo>
                <a:lnTo>
                  <a:pt x="6185" y="6325"/>
                </a:lnTo>
                <a:lnTo>
                  <a:pt x="6221" y="6425"/>
                </a:lnTo>
                <a:lnTo>
                  <a:pt x="6190" y="6429"/>
                </a:lnTo>
                <a:lnTo>
                  <a:pt x="6222" y="6085"/>
                </a:lnTo>
                <a:cubicBezTo>
                  <a:pt x="6222" y="6084"/>
                  <a:pt x="6222" y="6082"/>
                  <a:pt x="6222" y="6081"/>
                </a:cubicBezTo>
                <a:lnTo>
                  <a:pt x="6258" y="5977"/>
                </a:lnTo>
                <a:lnTo>
                  <a:pt x="6294" y="5869"/>
                </a:lnTo>
                <a:cubicBezTo>
                  <a:pt x="6296" y="5863"/>
                  <a:pt x="6302" y="5859"/>
                  <a:pt x="6309" y="5858"/>
                </a:cubicBezTo>
                <a:cubicBezTo>
                  <a:pt x="6315" y="5858"/>
                  <a:pt x="6322" y="5862"/>
                  <a:pt x="6324" y="5868"/>
                </a:cubicBezTo>
                <a:lnTo>
                  <a:pt x="6360" y="5952"/>
                </a:lnTo>
                <a:cubicBezTo>
                  <a:pt x="6361" y="5953"/>
                  <a:pt x="6361" y="5954"/>
                  <a:pt x="6361" y="5955"/>
                </a:cubicBezTo>
                <a:lnTo>
                  <a:pt x="6393" y="6111"/>
                </a:lnTo>
                <a:lnTo>
                  <a:pt x="6363" y="6108"/>
                </a:lnTo>
                <a:lnTo>
                  <a:pt x="6399" y="6032"/>
                </a:lnTo>
                <a:cubicBezTo>
                  <a:pt x="6402" y="6026"/>
                  <a:pt x="6408" y="6022"/>
                  <a:pt x="6414" y="6022"/>
                </a:cubicBezTo>
                <a:cubicBezTo>
                  <a:pt x="6420" y="6023"/>
                  <a:pt x="6426" y="6027"/>
                  <a:pt x="6428" y="6032"/>
                </a:cubicBezTo>
                <a:lnTo>
                  <a:pt x="6464" y="6120"/>
                </a:lnTo>
                <a:lnTo>
                  <a:pt x="6497" y="6222"/>
                </a:lnTo>
                <a:lnTo>
                  <a:pt x="6466" y="6221"/>
                </a:lnTo>
                <a:lnTo>
                  <a:pt x="6502" y="6113"/>
                </a:lnTo>
                <a:cubicBezTo>
                  <a:pt x="6504" y="6107"/>
                  <a:pt x="6510" y="6103"/>
                  <a:pt x="6517" y="6102"/>
                </a:cubicBezTo>
                <a:cubicBezTo>
                  <a:pt x="6523" y="6102"/>
                  <a:pt x="6530" y="6106"/>
                  <a:pt x="6532" y="6112"/>
                </a:cubicBezTo>
                <a:lnTo>
                  <a:pt x="6568" y="6196"/>
                </a:lnTo>
                <a:lnTo>
                  <a:pt x="6538" y="6198"/>
                </a:lnTo>
                <a:lnTo>
                  <a:pt x="6570" y="6078"/>
                </a:lnTo>
                <a:cubicBezTo>
                  <a:pt x="6571" y="6074"/>
                  <a:pt x="6574" y="6070"/>
                  <a:pt x="6579" y="6068"/>
                </a:cubicBezTo>
                <a:cubicBezTo>
                  <a:pt x="6583" y="6066"/>
                  <a:pt x="6588" y="6066"/>
                  <a:pt x="6592" y="6068"/>
                </a:cubicBezTo>
                <a:lnTo>
                  <a:pt x="6628" y="6084"/>
                </a:lnTo>
                <a:cubicBezTo>
                  <a:pt x="6633" y="6086"/>
                  <a:pt x="6637" y="6091"/>
                  <a:pt x="6637" y="6096"/>
                </a:cubicBezTo>
                <a:lnTo>
                  <a:pt x="6673" y="6360"/>
                </a:lnTo>
                <a:lnTo>
                  <a:pt x="6671" y="6354"/>
                </a:lnTo>
                <a:lnTo>
                  <a:pt x="6703" y="6402"/>
                </a:lnTo>
                <a:cubicBezTo>
                  <a:pt x="6704" y="6403"/>
                  <a:pt x="6705" y="6405"/>
                  <a:pt x="6705" y="6407"/>
                </a:cubicBezTo>
                <a:lnTo>
                  <a:pt x="6741" y="6567"/>
                </a:lnTo>
                <a:lnTo>
                  <a:pt x="6710" y="6568"/>
                </a:lnTo>
                <a:lnTo>
                  <a:pt x="6746" y="6360"/>
                </a:lnTo>
                <a:cubicBezTo>
                  <a:pt x="6747" y="6355"/>
                  <a:pt x="6750" y="6351"/>
                  <a:pt x="6754" y="6348"/>
                </a:cubicBezTo>
                <a:cubicBezTo>
                  <a:pt x="6758" y="6346"/>
                  <a:pt x="6763" y="6346"/>
                  <a:pt x="6768" y="6348"/>
                </a:cubicBezTo>
                <a:lnTo>
                  <a:pt x="6804" y="6364"/>
                </a:lnTo>
                <a:lnTo>
                  <a:pt x="6782" y="6375"/>
                </a:lnTo>
                <a:lnTo>
                  <a:pt x="6814" y="6247"/>
                </a:lnTo>
                <a:lnTo>
                  <a:pt x="6850" y="6036"/>
                </a:lnTo>
                <a:lnTo>
                  <a:pt x="6886" y="5879"/>
                </a:lnTo>
                <a:cubicBezTo>
                  <a:pt x="6886" y="5878"/>
                  <a:pt x="6887" y="5877"/>
                  <a:pt x="6887" y="5876"/>
                </a:cubicBezTo>
                <a:lnTo>
                  <a:pt x="6919" y="5808"/>
                </a:lnTo>
                <a:lnTo>
                  <a:pt x="6954" y="5701"/>
                </a:lnTo>
                <a:cubicBezTo>
                  <a:pt x="6957" y="5693"/>
                  <a:pt x="6966" y="5688"/>
                  <a:pt x="6975" y="5691"/>
                </a:cubicBezTo>
                <a:cubicBezTo>
                  <a:pt x="6983" y="5694"/>
                  <a:pt x="6987" y="5703"/>
                  <a:pt x="6985" y="5712"/>
                </a:cubicBezTo>
                <a:lnTo>
                  <a:pt x="6948" y="5821"/>
                </a:lnTo>
                <a:lnTo>
                  <a:pt x="6916" y="5889"/>
                </a:lnTo>
                <a:lnTo>
                  <a:pt x="6917" y="5886"/>
                </a:lnTo>
                <a:lnTo>
                  <a:pt x="6881" y="6041"/>
                </a:lnTo>
                <a:lnTo>
                  <a:pt x="6845" y="6254"/>
                </a:lnTo>
                <a:lnTo>
                  <a:pt x="6813" y="6382"/>
                </a:lnTo>
                <a:cubicBezTo>
                  <a:pt x="6812" y="6387"/>
                  <a:pt x="6809" y="6391"/>
                  <a:pt x="6804" y="6393"/>
                </a:cubicBezTo>
                <a:cubicBezTo>
                  <a:pt x="6800" y="6395"/>
                  <a:pt x="6795" y="6395"/>
                  <a:pt x="6791" y="6393"/>
                </a:cubicBezTo>
                <a:lnTo>
                  <a:pt x="6755" y="6377"/>
                </a:lnTo>
                <a:lnTo>
                  <a:pt x="6777" y="6365"/>
                </a:lnTo>
                <a:lnTo>
                  <a:pt x="6741" y="6573"/>
                </a:lnTo>
                <a:cubicBezTo>
                  <a:pt x="6740" y="6581"/>
                  <a:pt x="6733" y="6586"/>
                  <a:pt x="6726" y="6586"/>
                </a:cubicBezTo>
                <a:cubicBezTo>
                  <a:pt x="6718" y="6587"/>
                  <a:pt x="6712" y="6581"/>
                  <a:pt x="6710" y="6574"/>
                </a:cubicBezTo>
                <a:lnTo>
                  <a:pt x="6674" y="6414"/>
                </a:lnTo>
                <a:lnTo>
                  <a:pt x="6676" y="6419"/>
                </a:lnTo>
                <a:lnTo>
                  <a:pt x="6644" y="6371"/>
                </a:lnTo>
                <a:cubicBezTo>
                  <a:pt x="6643" y="6369"/>
                  <a:pt x="6642" y="6367"/>
                  <a:pt x="6642" y="6365"/>
                </a:cubicBezTo>
                <a:lnTo>
                  <a:pt x="6606" y="6101"/>
                </a:lnTo>
                <a:lnTo>
                  <a:pt x="6615" y="6113"/>
                </a:lnTo>
                <a:lnTo>
                  <a:pt x="6579" y="6097"/>
                </a:lnTo>
                <a:lnTo>
                  <a:pt x="6601" y="6087"/>
                </a:lnTo>
                <a:lnTo>
                  <a:pt x="6569" y="6207"/>
                </a:lnTo>
                <a:cubicBezTo>
                  <a:pt x="6567" y="6213"/>
                  <a:pt x="6561" y="6218"/>
                  <a:pt x="6555" y="6218"/>
                </a:cubicBezTo>
                <a:cubicBezTo>
                  <a:pt x="6548" y="6219"/>
                  <a:pt x="6541" y="6215"/>
                  <a:pt x="6539" y="6209"/>
                </a:cubicBezTo>
                <a:lnTo>
                  <a:pt x="6503" y="6125"/>
                </a:lnTo>
                <a:lnTo>
                  <a:pt x="6533" y="6124"/>
                </a:lnTo>
                <a:lnTo>
                  <a:pt x="6497" y="6232"/>
                </a:lnTo>
                <a:cubicBezTo>
                  <a:pt x="6494" y="6238"/>
                  <a:pt x="6488" y="6243"/>
                  <a:pt x="6481" y="6242"/>
                </a:cubicBezTo>
                <a:cubicBezTo>
                  <a:pt x="6474" y="6242"/>
                  <a:pt x="6468" y="6238"/>
                  <a:pt x="6466" y="6231"/>
                </a:cubicBezTo>
                <a:lnTo>
                  <a:pt x="6435" y="6133"/>
                </a:lnTo>
                <a:lnTo>
                  <a:pt x="6399" y="6045"/>
                </a:lnTo>
                <a:lnTo>
                  <a:pt x="6428" y="6045"/>
                </a:lnTo>
                <a:lnTo>
                  <a:pt x="6392" y="6121"/>
                </a:lnTo>
                <a:cubicBezTo>
                  <a:pt x="6389" y="6128"/>
                  <a:pt x="6382" y="6131"/>
                  <a:pt x="6376" y="6130"/>
                </a:cubicBezTo>
                <a:cubicBezTo>
                  <a:pt x="6369" y="6130"/>
                  <a:pt x="6363" y="6124"/>
                  <a:pt x="6362" y="6118"/>
                </a:cubicBezTo>
                <a:lnTo>
                  <a:pt x="6330" y="5962"/>
                </a:lnTo>
                <a:lnTo>
                  <a:pt x="6331" y="5965"/>
                </a:lnTo>
                <a:lnTo>
                  <a:pt x="6295" y="5881"/>
                </a:lnTo>
                <a:lnTo>
                  <a:pt x="6325" y="5880"/>
                </a:lnTo>
                <a:lnTo>
                  <a:pt x="6289" y="5988"/>
                </a:lnTo>
                <a:lnTo>
                  <a:pt x="6253" y="6092"/>
                </a:lnTo>
                <a:lnTo>
                  <a:pt x="6253" y="6088"/>
                </a:lnTo>
                <a:lnTo>
                  <a:pt x="6221" y="6432"/>
                </a:lnTo>
                <a:cubicBezTo>
                  <a:pt x="6221" y="6439"/>
                  <a:pt x="6215" y="6445"/>
                  <a:pt x="6207" y="6446"/>
                </a:cubicBezTo>
                <a:cubicBezTo>
                  <a:pt x="6200" y="6447"/>
                  <a:pt x="6193" y="6443"/>
                  <a:pt x="6190" y="6436"/>
                </a:cubicBezTo>
                <a:lnTo>
                  <a:pt x="6154" y="6336"/>
                </a:lnTo>
                <a:cubicBezTo>
                  <a:pt x="6154" y="6335"/>
                  <a:pt x="6154" y="6334"/>
                  <a:pt x="6154" y="6333"/>
                </a:cubicBezTo>
                <a:lnTo>
                  <a:pt x="6118" y="6097"/>
                </a:lnTo>
                <a:lnTo>
                  <a:pt x="6118" y="6100"/>
                </a:lnTo>
                <a:lnTo>
                  <a:pt x="6086" y="6002"/>
                </a:lnTo>
                <a:lnTo>
                  <a:pt x="6050" y="5822"/>
                </a:lnTo>
                <a:lnTo>
                  <a:pt x="6080" y="5825"/>
                </a:lnTo>
                <a:lnTo>
                  <a:pt x="6044" y="5905"/>
                </a:lnTo>
                <a:lnTo>
                  <a:pt x="6045" y="5900"/>
                </a:lnTo>
                <a:lnTo>
                  <a:pt x="6013" y="6272"/>
                </a:lnTo>
                <a:cubicBezTo>
                  <a:pt x="6013" y="6280"/>
                  <a:pt x="6006" y="6286"/>
                  <a:pt x="5998" y="6286"/>
                </a:cubicBezTo>
                <a:cubicBezTo>
                  <a:pt x="5990" y="6287"/>
                  <a:pt x="5983" y="6280"/>
                  <a:pt x="5982" y="6272"/>
                </a:cubicBezTo>
                <a:lnTo>
                  <a:pt x="5946" y="5964"/>
                </a:lnTo>
                <a:lnTo>
                  <a:pt x="5977" y="5965"/>
                </a:lnTo>
                <a:lnTo>
                  <a:pt x="5941" y="6233"/>
                </a:lnTo>
                <a:lnTo>
                  <a:pt x="5909" y="6421"/>
                </a:lnTo>
                <a:cubicBezTo>
                  <a:pt x="5909" y="6424"/>
                  <a:pt x="5908" y="6426"/>
                  <a:pt x="5906" y="6429"/>
                </a:cubicBezTo>
                <a:lnTo>
                  <a:pt x="5870" y="6473"/>
                </a:lnTo>
                <a:cubicBezTo>
                  <a:pt x="5866" y="6478"/>
                  <a:pt x="5859" y="6480"/>
                  <a:pt x="5853" y="6478"/>
                </a:cubicBezTo>
                <a:cubicBezTo>
                  <a:pt x="5847" y="6476"/>
                  <a:pt x="5842" y="6470"/>
                  <a:pt x="5842" y="6464"/>
                </a:cubicBezTo>
                <a:lnTo>
                  <a:pt x="5806" y="6092"/>
                </a:lnTo>
                <a:lnTo>
                  <a:pt x="5836" y="6097"/>
                </a:lnTo>
                <a:lnTo>
                  <a:pt x="5804" y="6169"/>
                </a:lnTo>
                <a:cubicBezTo>
                  <a:pt x="5804" y="6170"/>
                  <a:pt x="5803" y="6170"/>
                  <a:pt x="5803" y="6171"/>
                </a:cubicBezTo>
                <a:lnTo>
                  <a:pt x="5767" y="6227"/>
                </a:lnTo>
                <a:cubicBezTo>
                  <a:pt x="5763" y="6233"/>
                  <a:pt x="5757" y="6235"/>
                  <a:pt x="5750" y="6234"/>
                </a:cubicBezTo>
                <a:cubicBezTo>
                  <a:pt x="5744" y="6233"/>
                  <a:pt x="5739" y="6228"/>
                  <a:pt x="5738" y="6221"/>
                </a:cubicBezTo>
                <a:lnTo>
                  <a:pt x="5702" y="6030"/>
                </a:lnTo>
                <a:lnTo>
                  <a:pt x="5666" y="5882"/>
                </a:lnTo>
                <a:cubicBezTo>
                  <a:pt x="5666" y="5881"/>
                  <a:pt x="5666" y="5881"/>
                  <a:pt x="5666" y="5880"/>
                </a:cubicBezTo>
                <a:lnTo>
                  <a:pt x="5634" y="5536"/>
                </a:lnTo>
                <a:lnTo>
                  <a:pt x="5638" y="5546"/>
                </a:lnTo>
                <a:lnTo>
                  <a:pt x="5602" y="5510"/>
                </a:lnTo>
                <a:lnTo>
                  <a:pt x="5624" y="5510"/>
                </a:lnTo>
                <a:lnTo>
                  <a:pt x="5588" y="5542"/>
                </a:lnTo>
                <a:cubicBezTo>
                  <a:pt x="5584" y="5546"/>
                  <a:pt x="5577" y="5548"/>
                  <a:pt x="5572" y="5545"/>
                </a:cubicBezTo>
                <a:cubicBezTo>
                  <a:pt x="5566" y="5543"/>
                  <a:pt x="5562" y="5538"/>
                  <a:pt x="5562" y="5532"/>
                </a:cubicBezTo>
                <a:lnTo>
                  <a:pt x="5530" y="5233"/>
                </a:lnTo>
                <a:lnTo>
                  <a:pt x="5494" y="5033"/>
                </a:lnTo>
                <a:lnTo>
                  <a:pt x="5458" y="4768"/>
                </a:lnTo>
                <a:lnTo>
                  <a:pt x="5426" y="4508"/>
                </a:lnTo>
                <a:lnTo>
                  <a:pt x="5457" y="4510"/>
                </a:lnTo>
                <a:lnTo>
                  <a:pt x="5421" y="4666"/>
                </a:lnTo>
                <a:cubicBezTo>
                  <a:pt x="5419" y="4673"/>
                  <a:pt x="5413" y="4679"/>
                  <a:pt x="5405" y="4678"/>
                </a:cubicBezTo>
                <a:cubicBezTo>
                  <a:pt x="5398" y="4678"/>
                  <a:pt x="5391" y="4673"/>
                  <a:pt x="5390" y="4666"/>
                </a:cubicBezTo>
                <a:lnTo>
                  <a:pt x="5354" y="4482"/>
                </a:lnTo>
                <a:lnTo>
                  <a:pt x="5385" y="4480"/>
                </a:lnTo>
                <a:lnTo>
                  <a:pt x="5353" y="4844"/>
                </a:lnTo>
                <a:cubicBezTo>
                  <a:pt x="5353" y="4851"/>
                  <a:pt x="5347" y="4857"/>
                  <a:pt x="5339" y="4858"/>
                </a:cubicBezTo>
                <a:cubicBezTo>
                  <a:pt x="5332" y="4859"/>
                  <a:pt x="5325" y="4855"/>
                  <a:pt x="5322" y="4848"/>
                </a:cubicBezTo>
                <a:lnTo>
                  <a:pt x="5286" y="4744"/>
                </a:lnTo>
                <a:lnTo>
                  <a:pt x="5317" y="4740"/>
                </a:lnTo>
                <a:lnTo>
                  <a:pt x="5281" y="5037"/>
                </a:lnTo>
                <a:lnTo>
                  <a:pt x="5245" y="5281"/>
                </a:lnTo>
                <a:lnTo>
                  <a:pt x="5213" y="5505"/>
                </a:lnTo>
                <a:cubicBezTo>
                  <a:pt x="5212" y="5513"/>
                  <a:pt x="5205" y="5519"/>
                  <a:pt x="5197" y="5518"/>
                </a:cubicBezTo>
                <a:cubicBezTo>
                  <a:pt x="5189" y="5518"/>
                  <a:pt x="5183" y="5512"/>
                  <a:pt x="5182" y="5504"/>
                </a:cubicBezTo>
                <a:lnTo>
                  <a:pt x="5146" y="5220"/>
                </a:lnTo>
                <a:lnTo>
                  <a:pt x="5110" y="4837"/>
                </a:lnTo>
                <a:lnTo>
                  <a:pt x="5078" y="4618"/>
                </a:lnTo>
                <a:lnTo>
                  <a:pt x="5042" y="4480"/>
                </a:lnTo>
                <a:lnTo>
                  <a:pt x="5006" y="4376"/>
                </a:lnTo>
                <a:cubicBezTo>
                  <a:pt x="5006" y="4375"/>
                  <a:pt x="5006" y="4374"/>
                  <a:pt x="5006" y="4373"/>
                </a:cubicBezTo>
                <a:lnTo>
                  <a:pt x="4974" y="4189"/>
                </a:lnTo>
                <a:lnTo>
                  <a:pt x="5005" y="4188"/>
                </a:lnTo>
                <a:lnTo>
                  <a:pt x="4969" y="4568"/>
                </a:lnTo>
                <a:cubicBezTo>
                  <a:pt x="4969" y="4576"/>
                  <a:pt x="4962" y="4582"/>
                  <a:pt x="4955" y="4582"/>
                </a:cubicBezTo>
                <a:cubicBezTo>
                  <a:pt x="4947" y="4583"/>
                  <a:pt x="4940" y="4578"/>
                  <a:pt x="4938" y="4570"/>
                </a:cubicBezTo>
                <a:lnTo>
                  <a:pt x="4902" y="4426"/>
                </a:lnTo>
                <a:lnTo>
                  <a:pt x="4907" y="4435"/>
                </a:lnTo>
                <a:lnTo>
                  <a:pt x="4875" y="4407"/>
                </a:lnTo>
                <a:cubicBezTo>
                  <a:pt x="4873" y="4405"/>
                  <a:pt x="4871" y="4402"/>
                  <a:pt x="4870" y="4399"/>
                </a:cubicBezTo>
                <a:lnTo>
                  <a:pt x="4834" y="4283"/>
                </a:lnTo>
                <a:cubicBezTo>
                  <a:pt x="4834" y="4282"/>
                  <a:pt x="4834" y="4281"/>
                  <a:pt x="4834" y="4280"/>
                </a:cubicBezTo>
                <a:lnTo>
                  <a:pt x="4798" y="3921"/>
                </a:lnTo>
                <a:lnTo>
                  <a:pt x="4766" y="3717"/>
                </a:lnTo>
                <a:lnTo>
                  <a:pt x="4789" y="3728"/>
                </a:lnTo>
                <a:lnTo>
                  <a:pt x="4753" y="3748"/>
                </a:lnTo>
                <a:cubicBezTo>
                  <a:pt x="4749" y="3751"/>
                  <a:pt x="4744" y="3751"/>
                  <a:pt x="4739" y="3749"/>
                </a:cubicBezTo>
                <a:cubicBezTo>
                  <a:pt x="4734" y="3747"/>
                  <a:pt x="4731" y="3743"/>
                  <a:pt x="4730" y="3738"/>
                </a:cubicBezTo>
                <a:lnTo>
                  <a:pt x="4694" y="3586"/>
                </a:lnTo>
                <a:lnTo>
                  <a:pt x="4724" y="3588"/>
                </a:lnTo>
                <a:lnTo>
                  <a:pt x="4688" y="3680"/>
                </a:lnTo>
                <a:lnTo>
                  <a:pt x="4689" y="3678"/>
                </a:lnTo>
                <a:lnTo>
                  <a:pt x="4657" y="3842"/>
                </a:lnTo>
                <a:cubicBezTo>
                  <a:pt x="4656" y="3847"/>
                  <a:pt x="4652" y="3852"/>
                  <a:pt x="4647" y="3853"/>
                </a:cubicBezTo>
                <a:cubicBezTo>
                  <a:pt x="4642" y="3855"/>
                  <a:pt x="4636" y="3855"/>
                  <a:pt x="4632" y="3851"/>
                </a:cubicBezTo>
                <a:lnTo>
                  <a:pt x="4596" y="3823"/>
                </a:lnTo>
                <a:lnTo>
                  <a:pt x="4621" y="3812"/>
                </a:lnTo>
                <a:lnTo>
                  <a:pt x="4585" y="4109"/>
                </a:lnTo>
                <a:lnTo>
                  <a:pt x="4553" y="4309"/>
                </a:lnTo>
                <a:cubicBezTo>
                  <a:pt x="4552" y="4315"/>
                  <a:pt x="4549" y="4319"/>
                  <a:pt x="4543" y="4321"/>
                </a:cubicBezTo>
                <a:cubicBezTo>
                  <a:pt x="4538" y="4323"/>
                  <a:pt x="4532" y="4323"/>
                  <a:pt x="4528" y="4319"/>
                </a:cubicBezTo>
                <a:lnTo>
                  <a:pt x="4492" y="4291"/>
                </a:lnTo>
                <a:lnTo>
                  <a:pt x="4512" y="4290"/>
                </a:lnTo>
                <a:lnTo>
                  <a:pt x="4476" y="4322"/>
                </a:lnTo>
                <a:lnTo>
                  <a:pt x="4481" y="4313"/>
                </a:lnTo>
                <a:lnTo>
                  <a:pt x="4449" y="4514"/>
                </a:lnTo>
                <a:lnTo>
                  <a:pt x="4413" y="4662"/>
                </a:lnTo>
                <a:cubicBezTo>
                  <a:pt x="4413" y="4664"/>
                  <a:pt x="4412" y="4665"/>
                  <a:pt x="4411" y="4666"/>
                </a:cubicBezTo>
                <a:lnTo>
                  <a:pt x="4375" y="4730"/>
                </a:lnTo>
                <a:lnTo>
                  <a:pt x="4377" y="4724"/>
                </a:lnTo>
                <a:lnTo>
                  <a:pt x="4345" y="5004"/>
                </a:lnTo>
                <a:cubicBezTo>
                  <a:pt x="4345" y="5005"/>
                  <a:pt x="4345" y="5006"/>
                  <a:pt x="4345" y="5008"/>
                </a:cubicBezTo>
                <a:lnTo>
                  <a:pt x="4309" y="5114"/>
                </a:lnTo>
                <a:lnTo>
                  <a:pt x="4273" y="5257"/>
                </a:lnTo>
                <a:lnTo>
                  <a:pt x="4241" y="5436"/>
                </a:lnTo>
                <a:lnTo>
                  <a:pt x="4205" y="5832"/>
                </a:lnTo>
                <a:cubicBezTo>
                  <a:pt x="4205" y="5833"/>
                  <a:pt x="4205" y="5835"/>
                  <a:pt x="4205" y="5836"/>
                </a:cubicBezTo>
                <a:lnTo>
                  <a:pt x="4169" y="5936"/>
                </a:lnTo>
                <a:cubicBezTo>
                  <a:pt x="4166" y="5943"/>
                  <a:pt x="4159" y="5947"/>
                  <a:pt x="4152" y="5946"/>
                </a:cubicBezTo>
                <a:cubicBezTo>
                  <a:pt x="4145" y="5946"/>
                  <a:pt x="4139" y="5941"/>
                  <a:pt x="4138" y="5933"/>
                </a:cubicBezTo>
                <a:lnTo>
                  <a:pt x="4102" y="5741"/>
                </a:lnTo>
                <a:lnTo>
                  <a:pt x="4070" y="5561"/>
                </a:lnTo>
                <a:lnTo>
                  <a:pt x="4101" y="5561"/>
                </a:lnTo>
                <a:lnTo>
                  <a:pt x="4065" y="5785"/>
                </a:lnTo>
                <a:cubicBezTo>
                  <a:pt x="4064" y="5793"/>
                  <a:pt x="4057" y="5798"/>
                  <a:pt x="4049" y="5798"/>
                </a:cubicBezTo>
                <a:cubicBezTo>
                  <a:pt x="4042" y="5798"/>
                  <a:pt x="4035" y="5793"/>
                  <a:pt x="4034" y="5785"/>
                </a:cubicBezTo>
                <a:lnTo>
                  <a:pt x="3998" y="5554"/>
                </a:lnTo>
                <a:lnTo>
                  <a:pt x="3966" y="5402"/>
                </a:lnTo>
                <a:lnTo>
                  <a:pt x="3967" y="5406"/>
                </a:lnTo>
                <a:lnTo>
                  <a:pt x="3930" y="5336"/>
                </a:lnTo>
                <a:lnTo>
                  <a:pt x="3894" y="5240"/>
                </a:lnTo>
                <a:lnTo>
                  <a:pt x="3896" y="5242"/>
                </a:lnTo>
                <a:lnTo>
                  <a:pt x="3864" y="5186"/>
                </a:lnTo>
                <a:cubicBezTo>
                  <a:pt x="3862" y="5184"/>
                  <a:pt x="3862" y="5182"/>
                  <a:pt x="3862" y="5180"/>
                </a:cubicBezTo>
                <a:lnTo>
                  <a:pt x="3826" y="4784"/>
                </a:lnTo>
                <a:lnTo>
                  <a:pt x="3829" y="4792"/>
                </a:lnTo>
                <a:lnTo>
                  <a:pt x="3793" y="4744"/>
                </a:lnTo>
                <a:lnTo>
                  <a:pt x="3802" y="4750"/>
                </a:lnTo>
                <a:lnTo>
                  <a:pt x="3770" y="4742"/>
                </a:lnTo>
                <a:cubicBezTo>
                  <a:pt x="3764" y="4741"/>
                  <a:pt x="3759" y="4736"/>
                  <a:pt x="3758" y="4730"/>
                </a:cubicBezTo>
                <a:lnTo>
                  <a:pt x="3722" y="4558"/>
                </a:lnTo>
                <a:lnTo>
                  <a:pt x="3753" y="4559"/>
                </a:lnTo>
                <a:lnTo>
                  <a:pt x="3717" y="4678"/>
                </a:lnTo>
                <a:lnTo>
                  <a:pt x="3681" y="4818"/>
                </a:lnTo>
                <a:cubicBezTo>
                  <a:pt x="3680" y="4824"/>
                  <a:pt x="3675" y="4829"/>
                  <a:pt x="3669" y="4830"/>
                </a:cubicBezTo>
                <a:lnTo>
                  <a:pt x="3637" y="4838"/>
                </a:lnTo>
                <a:cubicBezTo>
                  <a:pt x="3633" y="4839"/>
                  <a:pt x="3628" y="4838"/>
                  <a:pt x="3625" y="4836"/>
                </a:cubicBezTo>
                <a:cubicBezTo>
                  <a:pt x="3621" y="4833"/>
                  <a:pt x="3618" y="4829"/>
                  <a:pt x="3618" y="4825"/>
                </a:cubicBezTo>
                <a:lnTo>
                  <a:pt x="3582" y="4575"/>
                </a:lnTo>
                <a:lnTo>
                  <a:pt x="3546" y="4443"/>
                </a:lnTo>
                <a:lnTo>
                  <a:pt x="3549" y="4448"/>
                </a:lnTo>
                <a:lnTo>
                  <a:pt x="3517" y="4404"/>
                </a:lnTo>
                <a:lnTo>
                  <a:pt x="3545" y="4397"/>
                </a:lnTo>
                <a:lnTo>
                  <a:pt x="3509" y="4677"/>
                </a:lnTo>
                <a:cubicBezTo>
                  <a:pt x="3509" y="4677"/>
                  <a:pt x="3509" y="4678"/>
                  <a:pt x="3509" y="4679"/>
                </a:cubicBezTo>
                <a:lnTo>
                  <a:pt x="3473" y="4793"/>
                </a:lnTo>
                <a:lnTo>
                  <a:pt x="3441" y="4961"/>
                </a:lnTo>
                <a:lnTo>
                  <a:pt x="3405" y="5185"/>
                </a:lnTo>
                <a:cubicBezTo>
                  <a:pt x="3404" y="5193"/>
                  <a:pt x="3398" y="5198"/>
                  <a:pt x="3390" y="5198"/>
                </a:cubicBezTo>
                <a:cubicBezTo>
                  <a:pt x="3382" y="5199"/>
                  <a:pt x="3375" y="5193"/>
                  <a:pt x="3374" y="5186"/>
                </a:cubicBezTo>
                <a:lnTo>
                  <a:pt x="3338" y="5022"/>
                </a:lnTo>
                <a:lnTo>
                  <a:pt x="3367" y="5027"/>
                </a:lnTo>
                <a:lnTo>
                  <a:pt x="3335" y="5079"/>
                </a:lnTo>
                <a:cubicBezTo>
                  <a:pt x="3332" y="5084"/>
                  <a:pt x="3326" y="5087"/>
                  <a:pt x="3320" y="5086"/>
                </a:cubicBezTo>
                <a:cubicBezTo>
                  <a:pt x="3315" y="5086"/>
                  <a:pt x="3309" y="5082"/>
                  <a:pt x="3307" y="5077"/>
                </a:cubicBezTo>
                <a:lnTo>
                  <a:pt x="3271" y="4997"/>
                </a:lnTo>
                <a:lnTo>
                  <a:pt x="3301" y="4994"/>
                </a:lnTo>
                <a:lnTo>
                  <a:pt x="3265" y="5174"/>
                </a:lnTo>
                <a:cubicBezTo>
                  <a:pt x="3265" y="5175"/>
                  <a:pt x="3265" y="5176"/>
                  <a:pt x="3264" y="5177"/>
                </a:cubicBezTo>
                <a:lnTo>
                  <a:pt x="3232" y="5253"/>
                </a:lnTo>
                <a:cubicBezTo>
                  <a:pt x="3230" y="5258"/>
                  <a:pt x="3224" y="5262"/>
                  <a:pt x="3218" y="5262"/>
                </a:cubicBezTo>
                <a:cubicBezTo>
                  <a:pt x="3212" y="5263"/>
                  <a:pt x="3206" y="5259"/>
                  <a:pt x="3203" y="5254"/>
                </a:cubicBezTo>
                <a:lnTo>
                  <a:pt x="3167" y="5182"/>
                </a:lnTo>
                <a:lnTo>
                  <a:pt x="3131" y="5110"/>
                </a:lnTo>
                <a:cubicBezTo>
                  <a:pt x="3131" y="5109"/>
                  <a:pt x="3131" y="5108"/>
                  <a:pt x="3130" y="5108"/>
                </a:cubicBezTo>
                <a:lnTo>
                  <a:pt x="3094" y="5000"/>
                </a:lnTo>
                <a:lnTo>
                  <a:pt x="3111" y="5010"/>
                </a:lnTo>
                <a:lnTo>
                  <a:pt x="3079" y="5014"/>
                </a:lnTo>
                <a:cubicBezTo>
                  <a:pt x="3072" y="5015"/>
                  <a:pt x="3064" y="5010"/>
                  <a:pt x="3062" y="5003"/>
                </a:cubicBezTo>
                <a:lnTo>
                  <a:pt x="3026" y="4873"/>
                </a:lnTo>
                <a:lnTo>
                  <a:pt x="2990" y="4669"/>
                </a:lnTo>
                <a:lnTo>
                  <a:pt x="2958" y="4493"/>
                </a:lnTo>
                <a:lnTo>
                  <a:pt x="2989" y="4492"/>
                </a:lnTo>
                <a:lnTo>
                  <a:pt x="2953" y="4812"/>
                </a:lnTo>
                <a:cubicBezTo>
                  <a:pt x="2953" y="4813"/>
                  <a:pt x="2953" y="4814"/>
                  <a:pt x="2953" y="4815"/>
                </a:cubicBezTo>
                <a:lnTo>
                  <a:pt x="2917" y="4947"/>
                </a:lnTo>
                <a:cubicBezTo>
                  <a:pt x="2915" y="4954"/>
                  <a:pt x="2908" y="4959"/>
                  <a:pt x="2901" y="4958"/>
                </a:cubicBezTo>
                <a:cubicBezTo>
                  <a:pt x="2893" y="4958"/>
                  <a:pt x="2887" y="4952"/>
                  <a:pt x="2886" y="4945"/>
                </a:cubicBezTo>
                <a:lnTo>
                  <a:pt x="2854" y="4745"/>
                </a:lnTo>
                <a:lnTo>
                  <a:pt x="2877" y="4756"/>
                </a:lnTo>
                <a:lnTo>
                  <a:pt x="2841" y="4776"/>
                </a:lnTo>
                <a:lnTo>
                  <a:pt x="2849" y="4764"/>
                </a:lnTo>
                <a:lnTo>
                  <a:pt x="2813" y="5076"/>
                </a:lnTo>
                <a:cubicBezTo>
                  <a:pt x="2812" y="5084"/>
                  <a:pt x="2806" y="5090"/>
                  <a:pt x="2798" y="5090"/>
                </a:cubicBezTo>
                <a:cubicBezTo>
                  <a:pt x="2790" y="5091"/>
                  <a:pt x="2783" y="5085"/>
                  <a:pt x="2782" y="5077"/>
                </a:cubicBezTo>
                <a:lnTo>
                  <a:pt x="2750" y="4885"/>
                </a:lnTo>
                <a:lnTo>
                  <a:pt x="2714" y="4696"/>
                </a:lnTo>
                <a:lnTo>
                  <a:pt x="2678" y="4376"/>
                </a:lnTo>
                <a:lnTo>
                  <a:pt x="2678" y="4379"/>
                </a:lnTo>
                <a:lnTo>
                  <a:pt x="2642" y="4259"/>
                </a:lnTo>
                <a:cubicBezTo>
                  <a:pt x="2642" y="4258"/>
                  <a:pt x="2642" y="4258"/>
                  <a:pt x="2642" y="4257"/>
                </a:cubicBezTo>
                <a:lnTo>
                  <a:pt x="2610" y="4033"/>
                </a:lnTo>
                <a:lnTo>
                  <a:pt x="2574" y="3785"/>
                </a:lnTo>
                <a:lnTo>
                  <a:pt x="2538" y="3577"/>
                </a:lnTo>
                <a:lnTo>
                  <a:pt x="2569" y="3576"/>
                </a:lnTo>
                <a:lnTo>
                  <a:pt x="2537" y="3928"/>
                </a:lnTo>
                <a:cubicBezTo>
                  <a:pt x="2537" y="3936"/>
                  <a:pt x="2530" y="3943"/>
                  <a:pt x="2521" y="3942"/>
                </a:cubicBezTo>
                <a:cubicBezTo>
                  <a:pt x="2513" y="3942"/>
                  <a:pt x="2506" y="3936"/>
                  <a:pt x="2506" y="3928"/>
                </a:cubicBezTo>
                <a:lnTo>
                  <a:pt x="2470" y="3456"/>
                </a:lnTo>
                <a:lnTo>
                  <a:pt x="2470" y="3459"/>
                </a:lnTo>
                <a:lnTo>
                  <a:pt x="2434" y="3335"/>
                </a:lnTo>
                <a:cubicBezTo>
                  <a:pt x="2434" y="3334"/>
                  <a:pt x="2434" y="3332"/>
                  <a:pt x="2433" y="3331"/>
                </a:cubicBezTo>
                <a:lnTo>
                  <a:pt x="2401" y="2679"/>
                </a:lnTo>
                <a:lnTo>
                  <a:pt x="2402" y="2684"/>
                </a:lnTo>
                <a:lnTo>
                  <a:pt x="2366" y="2588"/>
                </a:lnTo>
                <a:cubicBezTo>
                  <a:pt x="2366" y="2587"/>
                  <a:pt x="2366" y="2586"/>
                  <a:pt x="2366" y="2584"/>
                </a:cubicBezTo>
                <a:lnTo>
                  <a:pt x="2330" y="2300"/>
                </a:lnTo>
                <a:lnTo>
                  <a:pt x="2361" y="2300"/>
                </a:lnTo>
                <a:lnTo>
                  <a:pt x="2329" y="2660"/>
                </a:lnTo>
                <a:cubicBezTo>
                  <a:pt x="2329" y="2667"/>
                  <a:pt x="2323" y="2674"/>
                  <a:pt x="2315" y="2674"/>
                </a:cubicBezTo>
                <a:lnTo>
                  <a:pt x="2279" y="2678"/>
                </a:lnTo>
                <a:cubicBezTo>
                  <a:pt x="2272" y="2679"/>
                  <a:pt x="2264" y="2675"/>
                  <a:pt x="2262" y="2667"/>
                </a:cubicBezTo>
                <a:lnTo>
                  <a:pt x="2226" y="2551"/>
                </a:lnTo>
                <a:lnTo>
                  <a:pt x="2257" y="2548"/>
                </a:lnTo>
                <a:lnTo>
                  <a:pt x="2225" y="2965"/>
                </a:lnTo>
                <a:lnTo>
                  <a:pt x="2189" y="3245"/>
                </a:lnTo>
                <a:cubicBezTo>
                  <a:pt x="2188" y="3252"/>
                  <a:pt x="2182" y="3258"/>
                  <a:pt x="2175" y="3258"/>
                </a:cubicBezTo>
                <a:cubicBezTo>
                  <a:pt x="2168" y="3259"/>
                  <a:pt x="2161" y="3255"/>
                  <a:pt x="2158" y="3248"/>
                </a:cubicBezTo>
                <a:lnTo>
                  <a:pt x="2122" y="3144"/>
                </a:lnTo>
                <a:lnTo>
                  <a:pt x="2153" y="3143"/>
                </a:lnTo>
                <a:lnTo>
                  <a:pt x="2117" y="3275"/>
                </a:lnTo>
                <a:cubicBezTo>
                  <a:pt x="2116" y="3276"/>
                  <a:pt x="2116" y="3278"/>
                  <a:pt x="2115" y="3279"/>
                </a:cubicBezTo>
                <a:lnTo>
                  <a:pt x="2083" y="3327"/>
                </a:lnTo>
                <a:lnTo>
                  <a:pt x="2084" y="3325"/>
                </a:lnTo>
                <a:lnTo>
                  <a:pt x="2048" y="3401"/>
                </a:lnTo>
                <a:cubicBezTo>
                  <a:pt x="2046" y="3406"/>
                  <a:pt x="2041" y="3410"/>
                  <a:pt x="2036" y="3410"/>
                </a:cubicBezTo>
                <a:cubicBezTo>
                  <a:pt x="2030" y="3411"/>
                  <a:pt x="2025" y="3409"/>
                  <a:pt x="2022" y="3405"/>
                </a:cubicBezTo>
                <a:lnTo>
                  <a:pt x="1986" y="3365"/>
                </a:lnTo>
                <a:lnTo>
                  <a:pt x="2013" y="3356"/>
                </a:lnTo>
                <a:lnTo>
                  <a:pt x="1981" y="3828"/>
                </a:lnTo>
                <a:cubicBezTo>
                  <a:pt x="1981" y="3831"/>
                  <a:pt x="1980" y="3834"/>
                  <a:pt x="1978" y="3837"/>
                </a:cubicBezTo>
                <a:lnTo>
                  <a:pt x="1942" y="3881"/>
                </a:lnTo>
                <a:cubicBezTo>
                  <a:pt x="1938" y="3885"/>
                  <a:pt x="1932" y="3887"/>
                  <a:pt x="1926" y="3886"/>
                </a:cubicBezTo>
                <a:cubicBezTo>
                  <a:pt x="1920" y="3885"/>
                  <a:pt x="1915" y="3880"/>
                  <a:pt x="1914" y="3874"/>
                </a:cubicBezTo>
                <a:lnTo>
                  <a:pt x="1878" y="3717"/>
                </a:lnTo>
                <a:lnTo>
                  <a:pt x="1846" y="3524"/>
                </a:lnTo>
                <a:lnTo>
                  <a:pt x="1810" y="3220"/>
                </a:lnTo>
                <a:lnTo>
                  <a:pt x="1811" y="3225"/>
                </a:lnTo>
                <a:lnTo>
                  <a:pt x="1775" y="3149"/>
                </a:lnTo>
                <a:cubicBezTo>
                  <a:pt x="1774" y="3148"/>
                  <a:pt x="1774" y="3147"/>
                  <a:pt x="1774" y="3145"/>
                </a:cubicBezTo>
                <a:lnTo>
                  <a:pt x="1742" y="2965"/>
                </a:lnTo>
                <a:lnTo>
                  <a:pt x="1706" y="2706"/>
                </a:lnTo>
                <a:lnTo>
                  <a:pt x="1670" y="2558"/>
                </a:lnTo>
                <a:lnTo>
                  <a:pt x="1692" y="2569"/>
                </a:lnTo>
                <a:lnTo>
                  <a:pt x="1656" y="2585"/>
                </a:lnTo>
                <a:lnTo>
                  <a:pt x="1665" y="2574"/>
                </a:lnTo>
                <a:lnTo>
                  <a:pt x="1633" y="2706"/>
                </a:lnTo>
                <a:cubicBezTo>
                  <a:pt x="1631" y="2713"/>
                  <a:pt x="1625" y="2718"/>
                  <a:pt x="1618" y="2718"/>
                </a:cubicBezTo>
                <a:cubicBezTo>
                  <a:pt x="1610" y="2719"/>
                  <a:pt x="1604" y="2714"/>
                  <a:pt x="1602" y="2706"/>
                </a:cubicBezTo>
                <a:lnTo>
                  <a:pt x="1566" y="2566"/>
                </a:lnTo>
                <a:cubicBezTo>
                  <a:pt x="1566" y="2565"/>
                  <a:pt x="1566" y="2564"/>
                  <a:pt x="1565" y="2563"/>
                </a:cubicBezTo>
                <a:lnTo>
                  <a:pt x="1529" y="1967"/>
                </a:lnTo>
                <a:lnTo>
                  <a:pt x="1530" y="1970"/>
                </a:lnTo>
                <a:lnTo>
                  <a:pt x="1498" y="1830"/>
                </a:lnTo>
                <a:lnTo>
                  <a:pt x="1462" y="1671"/>
                </a:lnTo>
                <a:lnTo>
                  <a:pt x="1426" y="1535"/>
                </a:lnTo>
                <a:cubicBezTo>
                  <a:pt x="1426" y="1534"/>
                  <a:pt x="1426" y="1532"/>
                  <a:pt x="1425" y="1531"/>
                </a:cubicBezTo>
                <a:lnTo>
                  <a:pt x="1393" y="939"/>
                </a:lnTo>
                <a:lnTo>
                  <a:pt x="1357" y="31"/>
                </a:lnTo>
                <a:lnTo>
                  <a:pt x="1368" y="46"/>
                </a:lnTo>
                <a:lnTo>
                  <a:pt x="1332" y="34"/>
                </a:lnTo>
                <a:lnTo>
                  <a:pt x="1353" y="24"/>
                </a:lnTo>
                <a:lnTo>
                  <a:pt x="1321" y="120"/>
                </a:lnTo>
                <a:lnTo>
                  <a:pt x="1285" y="224"/>
                </a:lnTo>
                <a:cubicBezTo>
                  <a:pt x="1283" y="229"/>
                  <a:pt x="1279" y="233"/>
                  <a:pt x="1274" y="234"/>
                </a:cubicBezTo>
                <a:cubicBezTo>
                  <a:pt x="1268" y="235"/>
                  <a:pt x="1263" y="234"/>
                  <a:pt x="1259" y="230"/>
                </a:cubicBezTo>
                <a:lnTo>
                  <a:pt x="1223" y="198"/>
                </a:lnTo>
                <a:lnTo>
                  <a:pt x="1249" y="191"/>
                </a:lnTo>
                <a:lnTo>
                  <a:pt x="1217" y="297"/>
                </a:lnTo>
                <a:lnTo>
                  <a:pt x="1181" y="537"/>
                </a:lnTo>
                <a:cubicBezTo>
                  <a:pt x="1181" y="539"/>
                  <a:pt x="1180" y="542"/>
                  <a:pt x="1178" y="544"/>
                </a:cubicBezTo>
                <a:lnTo>
                  <a:pt x="1142" y="592"/>
                </a:lnTo>
                <a:cubicBezTo>
                  <a:pt x="1138" y="597"/>
                  <a:pt x="1131" y="600"/>
                  <a:pt x="1125" y="598"/>
                </a:cubicBezTo>
                <a:cubicBezTo>
                  <a:pt x="1119" y="596"/>
                  <a:pt x="1114" y="590"/>
                  <a:pt x="1114" y="584"/>
                </a:cubicBezTo>
                <a:lnTo>
                  <a:pt x="1078" y="152"/>
                </a:lnTo>
                <a:lnTo>
                  <a:pt x="1082" y="162"/>
                </a:lnTo>
                <a:lnTo>
                  <a:pt x="1050" y="130"/>
                </a:lnTo>
                <a:lnTo>
                  <a:pt x="1063" y="134"/>
                </a:lnTo>
                <a:lnTo>
                  <a:pt x="1027" y="138"/>
                </a:lnTo>
                <a:lnTo>
                  <a:pt x="1040" y="130"/>
                </a:lnTo>
                <a:lnTo>
                  <a:pt x="1004" y="202"/>
                </a:lnTo>
                <a:cubicBezTo>
                  <a:pt x="1003" y="203"/>
                  <a:pt x="1002" y="205"/>
                  <a:pt x="1000" y="207"/>
                </a:cubicBezTo>
                <a:lnTo>
                  <a:pt x="968" y="235"/>
                </a:lnTo>
                <a:cubicBezTo>
                  <a:pt x="964" y="238"/>
                  <a:pt x="958" y="239"/>
                  <a:pt x="952" y="238"/>
                </a:cubicBezTo>
                <a:cubicBezTo>
                  <a:pt x="947" y="236"/>
                  <a:pt x="943" y="231"/>
                  <a:pt x="942" y="225"/>
                </a:cubicBezTo>
                <a:lnTo>
                  <a:pt x="906" y="37"/>
                </a:lnTo>
                <a:lnTo>
                  <a:pt x="937" y="37"/>
                </a:lnTo>
                <a:lnTo>
                  <a:pt x="901" y="306"/>
                </a:lnTo>
                <a:lnTo>
                  <a:pt x="869" y="454"/>
                </a:lnTo>
                <a:cubicBezTo>
                  <a:pt x="868" y="461"/>
                  <a:pt x="862" y="466"/>
                  <a:pt x="855" y="466"/>
                </a:cubicBezTo>
                <a:cubicBezTo>
                  <a:pt x="848" y="467"/>
                  <a:pt x="841" y="463"/>
                  <a:pt x="838" y="456"/>
                </a:cubicBezTo>
                <a:lnTo>
                  <a:pt x="802" y="360"/>
                </a:lnTo>
                <a:lnTo>
                  <a:pt x="831" y="362"/>
                </a:lnTo>
                <a:lnTo>
                  <a:pt x="795" y="427"/>
                </a:lnTo>
                <a:lnTo>
                  <a:pt x="763" y="475"/>
                </a:lnTo>
                <a:cubicBezTo>
                  <a:pt x="759" y="481"/>
                  <a:pt x="752" y="484"/>
                  <a:pt x="746" y="482"/>
                </a:cubicBezTo>
                <a:cubicBezTo>
                  <a:pt x="739" y="480"/>
                  <a:pt x="734" y="475"/>
                  <a:pt x="734" y="468"/>
                </a:cubicBezTo>
                <a:lnTo>
                  <a:pt x="698" y="132"/>
                </a:lnTo>
                <a:lnTo>
                  <a:pt x="701" y="141"/>
                </a:lnTo>
                <a:lnTo>
                  <a:pt x="665" y="97"/>
                </a:lnTo>
                <a:lnTo>
                  <a:pt x="692" y="93"/>
                </a:lnTo>
                <a:lnTo>
                  <a:pt x="657" y="171"/>
                </a:lnTo>
                <a:lnTo>
                  <a:pt x="625" y="279"/>
                </a:lnTo>
                <a:cubicBezTo>
                  <a:pt x="623" y="286"/>
                  <a:pt x="617" y="290"/>
                  <a:pt x="610" y="290"/>
                </a:cubicBezTo>
                <a:cubicBezTo>
                  <a:pt x="603" y="291"/>
                  <a:pt x="596" y="286"/>
                  <a:pt x="594" y="279"/>
                </a:cubicBezTo>
                <a:lnTo>
                  <a:pt x="558" y="163"/>
                </a:lnTo>
                <a:lnTo>
                  <a:pt x="584" y="170"/>
                </a:lnTo>
                <a:lnTo>
                  <a:pt x="548" y="202"/>
                </a:lnTo>
                <a:lnTo>
                  <a:pt x="553" y="192"/>
                </a:lnTo>
                <a:lnTo>
                  <a:pt x="521" y="528"/>
                </a:lnTo>
                <a:cubicBezTo>
                  <a:pt x="521" y="536"/>
                  <a:pt x="514" y="542"/>
                  <a:pt x="507" y="542"/>
                </a:cubicBezTo>
                <a:cubicBezTo>
                  <a:pt x="499" y="543"/>
                  <a:pt x="492" y="538"/>
                  <a:pt x="490" y="530"/>
                </a:cubicBezTo>
                <a:lnTo>
                  <a:pt x="454" y="383"/>
                </a:lnTo>
                <a:lnTo>
                  <a:pt x="419" y="273"/>
                </a:lnTo>
                <a:lnTo>
                  <a:pt x="387" y="197"/>
                </a:lnTo>
                <a:lnTo>
                  <a:pt x="416" y="196"/>
                </a:lnTo>
                <a:lnTo>
                  <a:pt x="380" y="292"/>
                </a:lnTo>
                <a:cubicBezTo>
                  <a:pt x="379" y="297"/>
                  <a:pt x="374" y="301"/>
                  <a:pt x="369" y="302"/>
                </a:cubicBezTo>
                <a:cubicBezTo>
                  <a:pt x="364" y="303"/>
                  <a:pt x="359" y="302"/>
                  <a:pt x="355" y="298"/>
                </a:cubicBezTo>
                <a:lnTo>
                  <a:pt x="319" y="266"/>
                </a:lnTo>
                <a:lnTo>
                  <a:pt x="345" y="255"/>
                </a:lnTo>
                <a:lnTo>
                  <a:pt x="313" y="940"/>
                </a:lnTo>
                <a:lnTo>
                  <a:pt x="277" y="1368"/>
                </a:lnTo>
                <a:cubicBezTo>
                  <a:pt x="277" y="1376"/>
                  <a:pt x="270" y="1382"/>
                  <a:pt x="262" y="1382"/>
                </a:cubicBezTo>
                <a:cubicBezTo>
                  <a:pt x="255" y="1383"/>
                  <a:pt x="247" y="1378"/>
                  <a:pt x="246" y="1370"/>
                </a:cubicBezTo>
                <a:lnTo>
                  <a:pt x="210" y="1198"/>
                </a:lnTo>
                <a:lnTo>
                  <a:pt x="241" y="1197"/>
                </a:lnTo>
                <a:lnTo>
                  <a:pt x="209" y="1373"/>
                </a:lnTo>
                <a:lnTo>
                  <a:pt x="173" y="1636"/>
                </a:lnTo>
                <a:lnTo>
                  <a:pt x="137" y="2013"/>
                </a:lnTo>
                <a:lnTo>
                  <a:pt x="101" y="2245"/>
                </a:lnTo>
                <a:cubicBezTo>
                  <a:pt x="100" y="2253"/>
                  <a:pt x="93" y="2259"/>
                  <a:pt x="85" y="2258"/>
                </a:cubicBezTo>
                <a:cubicBezTo>
                  <a:pt x="77" y="2258"/>
                  <a:pt x="71" y="2253"/>
                  <a:pt x="70" y="2245"/>
                </a:cubicBezTo>
                <a:lnTo>
                  <a:pt x="38" y="2018"/>
                </a:lnTo>
                <a:lnTo>
                  <a:pt x="2" y="1834"/>
                </a:lnTo>
                <a:cubicBezTo>
                  <a:pt x="0" y="1825"/>
                  <a:pt x="6" y="1816"/>
                  <a:pt x="14" y="1815"/>
                </a:cubicBezTo>
                <a:cubicBezTo>
                  <a:pt x="23" y="1813"/>
                  <a:pt x="31" y="1819"/>
                  <a:pt x="33" y="1827"/>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2" name="Freeform 17"/>
          <p:cNvSpPr>
            <a:spLocks/>
          </p:cNvSpPr>
          <p:nvPr/>
        </p:nvSpPr>
        <p:spPr bwMode="auto">
          <a:xfrm>
            <a:off x="4725988" y="3159126"/>
            <a:ext cx="1054100" cy="1173163"/>
          </a:xfrm>
          <a:custGeom>
            <a:avLst/>
            <a:gdLst>
              <a:gd name="T0" fmla="*/ 133 w 4417"/>
              <a:gd name="T1" fmla="*/ 1093 h 4925"/>
              <a:gd name="T2" fmla="*/ 266 w 4417"/>
              <a:gd name="T3" fmla="*/ 1001 h 4925"/>
              <a:gd name="T4" fmla="*/ 351 w 4417"/>
              <a:gd name="T5" fmla="*/ 886 h 4925"/>
              <a:gd name="T6" fmla="*/ 491 w 4417"/>
              <a:gd name="T7" fmla="*/ 560 h 4925"/>
              <a:gd name="T8" fmla="*/ 694 w 4417"/>
              <a:gd name="T9" fmla="*/ 522 h 4925"/>
              <a:gd name="T10" fmla="*/ 803 w 4417"/>
              <a:gd name="T11" fmla="*/ 510 h 4925"/>
              <a:gd name="T12" fmla="*/ 975 w 4417"/>
              <a:gd name="T13" fmla="*/ 287 h 4925"/>
              <a:gd name="T14" fmla="*/ 1214 w 4417"/>
              <a:gd name="T15" fmla="*/ 2323 h 4925"/>
              <a:gd name="T16" fmla="*/ 1367 w 4417"/>
              <a:gd name="T17" fmla="*/ 2966 h 4925"/>
              <a:gd name="T18" fmla="*/ 1529 w 4417"/>
              <a:gd name="T19" fmla="*/ 3013 h 4925"/>
              <a:gd name="T20" fmla="*/ 1637 w 4417"/>
              <a:gd name="T21" fmla="*/ 3053 h 4925"/>
              <a:gd name="T22" fmla="*/ 1770 w 4417"/>
              <a:gd name="T23" fmla="*/ 3396 h 4925"/>
              <a:gd name="T24" fmla="*/ 1894 w 4417"/>
              <a:gd name="T25" fmla="*/ 3532 h 4925"/>
              <a:gd name="T26" fmla="*/ 2050 w 4417"/>
              <a:gd name="T27" fmla="*/ 3476 h 4925"/>
              <a:gd name="T28" fmla="*/ 2159 w 4417"/>
              <a:gd name="T29" fmla="*/ 2619 h 4925"/>
              <a:gd name="T30" fmla="*/ 2294 w 4417"/>
              <a:gd name="T31" fmla="*/ 2803 h 4925"/>
              <a:gd name="T32" fmla="*/ 2466 w 4417"/>
              <a:gd name="T33" fmla="*/ 3930 h 4925"/>
              <a:gd name="T34" fmla="*/ 2642 w 4417"/>
              <a:gd name="T35" fmla="*/ 4212 h 4925"/>
              <a:gd name="T36" fmla="*/ 2751 w 4417"/>
              <a:gd name="T37" fmla="*/ 4326 h 4925"/>
              <a:gd name="T38" fmla="*/ 2887 w 4417"/>
              <a:gd name="T39" fmla="*/ 4338 h 4925"/>
              <a:gd name="T40" fmla="*/ 3029 w 4417"/>
              <a:gd name="T41" fmla="*/ 4299 h 4925"/>
              <a:gd name="T42" fmla="*/ 3133 w 4417"/>
              <a:gd name="T43" fmla="*/ 4156 h 4925"/>
              <a:gd name="T44" fmla="*/ 3292 w 4417"/>
              <a:gd name="T45" fmla="*/ 4181 h 4925"/>
              <a:gd name="T46" fmla="*/ 3417 w 4417"/>
              <a:gd name="T47" fmla="*/ 4156 h 4925"/>
              <a:gd name="T48" fmla="*/ 3564 w 4417"/>
              <a:gd name="T49" fmla="*/ 4281 h 4925"/>
              <a:gd name="T50" fmla="*/ 3697 w 4417"/>
              <a:gd name="T51" fmla="*/ 4313 h 4925"/>
              <a:gd name="T52" fmla="*/ 3869 w 4417"/>
              <a:gd name="T53" fmla="*/ 4489 h 4925"/>
              <a:gd name="T54" fmla="*/ 4025 w 4417"/>
              <a:gd name="T55" fmla="*/ 4493 h 4925"/>
              <a:gd name="T56" fmla="*/ 4170 w 4417"/>
              <a:gd name="T57" fmla="*/ 4616 h 4925"/>
              <a:gd name="T58" fmla="*/ 4336 w 4417"/>
              <a:gd name="T59" fmla="*/ 4772 h 4925"/>
              <a:gd name="T60" fmla="*/ 4357 w 4417"/>
              <a:gd name="T61" fmla="*/ 4923 h 4925"/>
              <a:gd name="T62" fmla="*/ 4235 w 4417"/>
              <a:gd name="T63" fmla="*/ 4831 h 4925"/>
              <a:gd name="T64" fmla="*/ 4104 w 4417"/>
              <a:gd name="T65" fmla="*/ 4691 h 4925"/>
              <a:gd name="T66" fmla="*/ 3940 w 4417"/>
              <a:gd name="T67" fmla="*/ 4535 h 4925"/>
              <a:gd name="T68" fmla="*/ 3792 w 4417"/>
              <a:gd name="T69" fmla="*/ 4528 h 4925"/>
              <a:gd name="T70" fmla="*/ 3634 w 4417"/>
              <a:gd name="T71" fmla="*/ 4404 h 4925"/>
              <a:gd name="T72" fmla="*/ 3483 w 4417"/>
              <a:gd name="T73" fmla="*/ 4268 h 4925"/>
              <a:gd name="T74" fmla="*/ 3349 w 4417"/>
              <a:gd name="T75" fmla="*/ 4235 h 4925"/>
              <a:gd name="T76" fmla="*/ 3249 w 4417"/>
              <a:gd name="T77" fmla="*/ 4200 h 4925"/>
              <a:gd name="T78" fmla="*/ 3102 w 4417"/>
              <a:gd name="T79" fmla="*/ 4154 h 4925"/>
              <a:gd name="T80" fmla="*/ 2992 w 4417"/>
              <a:gd name="T81" fmla="*/ 4366 h 4925"/>
              <a:gd name="T82" fmla="*/ 2857 w 4417"/>
              <a:gd name="T83" fmla="*/ 4325 h 4925"/>
              <a:gd name="T84" fmla="*/ 2726 w 4417"/>
              <a:gd name="T85" fmla="*/ 4388 h 4925"/>
              <a:gd name="T86" fmla="*/ 2575 w 4417"/>
              <a:gd name="T87" fmla="*/ 4101 h 4925"/>
              <a:gd name="T88" fmla="*/ 2435 w 4417"/>
              <a:gd name="T89" fmla="*/ 3935 h 4925"/>
              <a:gd name="T90" fmla="*/ 2263 w 4417"/>
              <a:gd name="T91" fmla="*/ 2806 h 4925"/>
              <a:gd name="T92" fmla="*/ 2154 w 4417"/>
              <a:gd name="T93" fmla="*/ 2926 h 4925"/>
              <a:gd name="T94" fmla="*/ 2019 w 4417"/>
              <a:gd name="T95" fmla="*/ 3485 h 4925"/>
              <a:gd name="T96" fmla="*/ 1910 w 4417"/>
              <a:gd name="T97" fmla="*/ 3550 h 4925"/>
              <a:gd name="T98" fmla="*/ 1739 w 4417"/>
              <a:gd name="T99" fmla="*/ 3405 h 4925"/>
              <a:gd name="T100" fmla="*/ 1632 w 4417"/>
              <a:gd name="T101" fmla="*/ 3124 h 4925"/>
              <a:gd name="T102" fmla="*/ 1500 w 4417"/>
              <a:gd name="T103" fmla="*/ 3028 h 4925"/>
              <a:gd name="T104" fmla="*/ 1390 w 4417"/>
              <a:gd name="T105" fmla="*/ 2985 h 4925"/>
              <a:gd name="T106" fmla="*/ 1183 w 4417"/>
              <a:gd name="T107" fmla="*/ 2326 h 4925"/>
              <a:gd name="T108" fmla="*/ 974 w 4417"/>
              <a:gd name="T109" fmla="*/ 747 h 4925"/>
              <a:gd name="T110" fmla="*/ 798 w 4417"/>
              <a:gd name="T111" fmla="*/ 771 h 4925"/>
              <a:gd name="T112" fmla="*/ 671 w 4417"/>
              <a:gd name="T113" fmla="*/ 538 h 4925"/>
              <a:gd name="T114" fmla="*/ 522 w 4417"/>
              <a:gd name="T115" fmla="*/ 569 h 4925"/>
              <a:gd name="T116" fmla="*/ 382 w 4417"/>
              <a:gd name="T117" fmla="*/ 891 h 4925"/>
              <a:gd name="T118" fmla="*/ 259 w 4417"/>
              <a:gd name="T119" fmla="*/ 1032 h 4925"/>
              <a:gd name="T120" fmla="*/ 112 w 4417"/>
              <a:gd name="T121" fmla="*/ 1116 h 4925"/>
              <a:gd name="T122" fmla="*/ 4 w 4417"/>
              <a:gd name="T123" fmla="*/ 1533 h 4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7" h="4925">
                <a:moveTo>
                  <a:pt x="4" y="1533"/>
                </a:moveTo>
                <a:lnTo>
                  <a:pt x="40" y="1465"/>
                </a:lnTo>
                <a:lnTo>
                  <a:pt x="39" y="1470"/>
                </a:lnTo>
                <a:lnTo>
                  <a:pt x="71" y="1230"/>
                </a:lnTo>
                <a:cubicBezTo>
                  <a:pt x="71" y="1230"/>
                  <a:pt x="71" y="1229"/>
                  <a:pt x="71" y="1228"/>
                </a:cubicBezTo>
                <a:lnTo>
                  <a:pt x="107" y="1100"/>
                </a:lnTo>
                <a:cubicBezTo>
                  <a:pt x="109" y="1095"/>
                  <a:pt x="113" y="1091"/>
                  <a:pt x="118" y="1089"/>
                </a:cubicBezTo>
                <a:cubicBezTo>
                  <a:pt x="123" y="1088"/>
                  <a:pt x="129" y="1089"/>
                  <a:pt x="133" y="1093"/>
                </a:cubicBezTo>
                <a:lnTo>
                  <a:pt x="169" y="1125"/>
                </a:lnTo>
                <a:lnTo>
                  <a:pt x="143" y="1134"/>
                </a:lnTo>
                <a:lnTo>
                  <a:pt x="175" y="950"/>
                </a:lnTo>
                <a:cubicBezTo>
                  <a:pt x="176" y="943"/>
                  <a:pt x="181" y="938"/>
                  <a:pt x="187" y="937"/>
                </a:cubicBezTo>
                <a:cubicBezTo>
                  <a:pt x="194" y="935"/>
                  <a:pt x="200" y="938"/>
                  <a:pt x="204" y="944"/>
                </a:cubicBezTo>
                <a:lnTo>
                  <a:pt x="240" y="1000"/>
                </a:lnTo>
                <a:lnTo>
                  <a:pt x="230" y="993"/>
                </a:lnTo>
                <a:lnTo>
                  <a:pt x="266" y="1001"/>
                </a:lnTo>
                <a:lnTo>
                  <a:pt x="254" y="1003"/>
                </a:lnTo>
                <a:lnTo>
                  <a:pt x="286" y="983"/>
                </a:lnTo>
                <a:lnTo>
                  <a:pt x="279" y="992"/>
                </a:lnTo>
                <a:lnTo>
                  <a:pt x="315" y="852"/>
                </a:lnTo>
                <a:cubicBezTo>
                  <a:pt x="316" y="847"/>
                  <a:pt x="320" y="843"/>
                  <a:pt x="326" y="841"/>
                </a:cubicBezTo>
                <a:cubicBezTo>
                  <a:pt x="331" y="840"/>
                  <a:pt x="337" y="841"/>
                  <a:pt x="341" y="845"/>
                </a:cubicBezTo>
                <a:lnTo>
                  <a:pt x="377" y="877"/>
                </a:lnTo>
                <a:lnTo>
                  <a:pt x="351" y="886"/>
                </a:lnTo>
                <a:lnTo>
                  <a:pt x="387" y="686"/>
                </a:lnTo>
                <a:cubicBezTo>
                  <a:pt x="387" y="685"/>
                  <a:pt x="387" y="684"/>
                  <a:pt x="387" y="683"/>
                </a:cubicBezTo>
                <a:lnTo>
                  <a:pt x="419" y="591"/>
                </a:lnTo>
                <a:cubicBezTo>
                  <a:pt x="422" y="585"/>
                  <a:pt x="428" y="581"/>
                  <a:pt x="434" y="580"/>
                </a:cubicBezTo>
                <a:cubicBezTo>
                  <a:pt x="441" y="580"/>
                  <a:pt x="447" y="585"/>
                  <a:pt x="450" y="591"/>
                </a:cubicBezTo>
                <a:lnTo>
                  <a:pt x="486" y="691"/>
                </a:lnTo>
                <a:lnTo>
                  <a:pt x="455" y="692"/>
                </a:lnTo>
                <a:lnTo>
                  <a:pt x="491" y="560"/>
                </a:lnTo>
                <a:lnTo>
                  <a:pt x="523" y="425"/>
                </a:lnTo>
                <a:lnTo>
                  <a:pt x="559" y="222"/>
                </a:lnTo>
                <a:cubicBezTo>
                  <a:pt x="559" y="220"/>
                  <a:pt x="559" y="219"/>
                  <a:pt x="560" y="218"/>
                </a:cubicBezTo>
                <a:lnTo>
                  <a:pt x="596" y="138"/>
                </a:lnTo>
                <a:cubicBezTo>
                  <a:pt x="599" y="132"/>
                  <a:pt x="605" y="128"/>
                  <a:pt x="612" y="129"/>
                </a:cubicBezTo>
                <a:cubicBezTo>
                  <a:pt x="619" y="129"/>
                  <a:pt x="624" y="134"/>
                  <a:pt x="626" y="141"/>
                </a:cubicBezTo>
                <a:lnTo>
                  <a:pt x="658" y="277"/>
                </a:lnTo>
                <a:lnTo>
                  <a:pt x="694" y="522"/>
                </a:lnTo>
                <a:lnTo>
                  <a:pt x="672" y="510"/>
                </a:lnTo>
                <a:lnTo>
                  <a:pt x="708" y="494"/>
                </a:lnTo>
                <a:cubicBezTo>
                  <a:pt x="713" y="492"/>
                  <a:pt x="718" y="492"/>
                  <a:pt x="723" y="495"/>
                </a:cubicBezTo>
                <a:lnTo>
                  <a:pt x="755" y="515"/>
                </a:lnTo>
                <a:cubicBezTo>
                  <a:pt x="759" y="517"/>
                  <a:pt x="762" y="521"/>
                  <a:pt x="762" y="526"/>
                </a:cubicBezTo>
                <a:lnTo>
                  <a:pt x="798" y="766"/>
                </a:lnTo>
                <a:lnTo>
                  <a:pt x="767" y="766"/>
                </a:lnTo>
                <a:lnTo>
                  <a:pt x="803" y="510"/>
                </a:lnTo>
                <a:cubicBezTo>
                  <a:pt x="804" y="502"/>
                  <a:pt x="811" y="496"/>
                  <a:pt x="819" y="496"/>
                </a:cubicBezTo>
                <a:cubicBezTo>
                  <a:pt x="827" y="497"/>
                  <a:pt x="834" y="503"/>
                  <a:pt x="834" y="511"/>
                </a:cubicBezTo>
                <a:lnTo>
                  <a:pt x="870" y="1083"/>
                </a:lnTo>
                <a:lnTo>
                  <a:pt x="902" y="1314"/>
                </a:lnTo>
                <a:lnTo>
                  <a:pt x="871" y="1315"/>
                </a:lnTo>
                <a:lnTo>
                  <a:pt x="907" y="999"/>
                </a:lnTo>
                <a:lnTo>
                  <a:pt x="943" y="742"/>
                </a:lnTo>
                <a:lnTo>
                  <a:pt x="975" y="287"/>
                </a:lnTo>
                <a:lnTo>
                  <a:pt x="1011" y="14"/>
                </a:lnTo>
                <a:cubicBezTo>
                  <a:pt x="1012" y="7"/>
                  <a:pt x="1018" y="1"/>
                  <a:pt x="1026" y="0"/>
                </a:cubicBezTo>
                <a:cubicBezTo>
                  <a:pt x="1034" y="0"/>
                  <a:pt x="1041" y="6"/>
                  <a:pt x="1042" y="14"/>
                </a:cubicBezTo>
                <a:lnTo>
                  <a:pt x="1078" y="234"/>
                </a:lnTo>
                <a:lnTo>
                  <a:pt x="1110" y="458"/>
                </a:lnTo>
                <a:lnTo>
                  <a:pt x="1146" y="1080"/>
                </a:lnTo>
                <a:lnTo>
                  <a:pt x="1182" y="1984"/>
                </a:lnTo>
                <a:lnTo>
                  <a:pt x="1214" y="2323"/>
                </a:lnTo>
                <a:lnTo>
                  <a:pt x="1250" y="2602"/>
                </a:lnTo>
                <a:lnTo>
                  <a:pt x="1286" y="2818"/>
                </a:lnTo>
                <a:lnTo>
                  <a:pt x="1318" y="3026"/>
                </a:lnTo>
                <a:lnTo>
                  <a:pt x="1316" y="3021"/>
                </a:lnTo>
                <a:lnTo>
                  <a:pt x="1352" y="3085"/>
                </a:lnTo>
                <a:lnTo>
                  <a:pt x="1323" y="3088"/>
                </a:lnTo>
                <a:lnTo>
                  <a:pt x="1359" y="2976"/>
                </a:lnTo>
                <a:cubicBezTo>
                  <a:pt x="1361" y="2972"/>
                  <a:pt x="1363" y="2968"/>
                  <a:pt x="1367" y="2966"/>
                </a:cubicBezTo>
                <a:cubicBezTo>
                  <a:pt x="1371" y="2964"/>
                  <a:pt x="1375" y="2964"/>
                  <a:pt x="1380" y="2965"/>
                </a:cubicBezTo>
                <a:lnTo>
                  <a:pt x="1416" y="2977"/>
                </a:lnTo>
                <a:lnTo>
                  <a:pt x="1408" y="2977"/>
                </a:lnTo>
                <a:lnTo>
                  <a:pt x="1440" y="2973"/>
                </a:lnTo>
                <a:lnTo>
                  <a:pt x="1475" y="2965"/>
                </a:lnTo>
                <a:cubicBezTo>
                  <a:pt x="1481" y="2964"/>
                  <a:pt x="1487" y="2965"/>
                  <a:pt x="1490" y="2970"/>
                </a:cubicBezTo>
                <a:lnTo>
                  <a:pt x="1526" y="3010"/>
                </a:lnTo>
                <a:cubicBezTo>
                  <a:pt x="1527" y="3011"/>
                  <a:pt x="1528" y="3012"/>
                  <a:pt x="1529" y="3013"/>
                </a:cubicBezTo>
                <a:lnTo>
                  <a:pt x="1561" y="3073"/>
                </a:lnTo>
                <a:lnTo>
                  <a:pt x="1532" y="3074"/>
                </a:lnTo>
                <a:lnTo>
                  <a:pt x="1568" y="2986"/>
                </a:lnTo>
                <a:cubicBezTo>
                  <a:pt x="1570" y="2980"/>
                  <a:pt x="1577" y="2976"/>
                  <a:pt x="1583" y="2976"/>
                </a:cubicBezTo>
                <a:cubicBezTo>
                  <a:pt x="1590" y="2977"/>
                  <a:pt x="1596" y="2981"/>
                  <a:pt x="1598" y="2988"/>
                </a:cubicBezTo>
                <a:lnTo>
                  <a:pt x="1634" y="3112"/>
                </a:lnTo>
                <a:lnTo>
                  <a:pt x="1605" y="3109"/>
                </a:lnTo>
                <a:lnTo>
                  <a:pt x="1637" y="3053"/>
                </a:lnTo>
                <a:cubicBezTo>
                  <a:pt x="1640" y="3047"/>
                  <a:pt x="1646" y="3044"/>
                  <a:pt x="1653" y="3045"/>
                </a:cubicBezTo>
                <a:cubicBezTo>
                  <a:pt x="1659" y="3045"/>
                  <a:pt x="1664" y="3050"/>
                  <a:pt x="1666" y="3056"/>
                </a:cubicBezTo>
                <a:lnTo>
                  <a:pt x="1702" y="3192"/>
                </a:lnTo>
                <a:lnTo>
                  <a:pt x="1738" y="3430"/>
                </a:lnTo>
                <a:lnTo>
                  <a:pt x="1711" y="3421"/>
                </a:lnTo>
                <a:lnTo>
                  <a:pt x="1743" y="3389"/>
                </a:lnTo>
                <a:cubicBezTo>
                  <a:pt x="1747" y="3385"/>
                  <a:pt x="1753" y="3384"/>
                  <a:pt x="1758" y="3385"/>
                </a:cubicBezTo>
                <a:cubicBezTo>
                  <a:pt x="1764" y="3386"/>
                  <a:pt x="1768" y="3391"/>
                  <a:pt x="1770" y="3396"/>
                </a:cubicBezTo>
                <a:lnTo>
                  <a:pt x="1806" y="3520"/>
                </a:lnTo>
                <a:cubicBezTo>
                  <a:pt x="1806" y="3521"/>
                  <a:pt x="1806" y="3522"/>
                  <a:pt x="1806" y="3523"/>
                </a:cubicBezTo>
                <a:lnTo>
                  <a:pt x="1842" y="3843"/>
                </a:lnTo>
                <a:lnTo>
                  <a:pt x="1818" y="3831"/>
                </a:lnTo>
                <a:lnTo>
                  <a:pt x="1854" y="3807"/>
                </a:lnTo>
                <a:lnTo>
                  <a:pt x="1847" y="3819"/>
                </a:lnTo>
                <a:lnTo>
                  <a:pt x="1879" y="3547"/>
                </a:lnTo>
                <a:cubicBezTo>
                  <a:pt x="1880" y="3539"/>
                  <a:pt x="1886" y="3533"/>
                  <a:pt x="1894" y="3532"/>
                </a:cubicBezTo>
                <a:cubicBezTo>
                  <a:pt x="1902" y="3532"/>
                  <a:pt x="1909" y="3538"/>
                  <a:pt x="1910" y="3546"/>
                </a:cubicBezTo>
                <a:lnTo>
                  <a:pt x="1946" y="3754"/>
                </a:lnTo>
                <a:lnTo>
                  <a:pt x="1915" y="3753"/>
                </a:lnTo>
                <a:lnTo>
                  <a:pt x="1951" y="3573"/>
                </a:lnTo>
                <a:lnTo>
                  <a:pt x="1983" y="3346"/>
                </a:lnTo>
                <a:cubicBezTo>
                  <a:pt x="1984" y="3339"/>
                  <a:pt x="1990" y="3333"/>
                  <a:pt x="1997" y="3333"/>
                </a:cubicBezTo>
                <a:cubicBezTo>
                  <a:pt x="2005" y="3332"/>
                  <a:pt x="2012" y="3337"/>
                  <a:pt x="2014" y="3344"/>
                </a:cubicBezTo>
                <a:lnTo>
                  <a:pt x="2050" y="3476"/>
                </a:lnTo>
                <a:lnTo>
                  <a:pt x="2038" y="3465"/>
                </a:lnTo>
                <a:lnTo>
                  <a:pt x="2074" y="3473"/>
                </a:lnTo>
                <a:lnTo>
                  <a:pt x="2054" y="3488"/>
                </a:lnTo>
                <a:lnTo>
                  <a:pt x="2086" y="2952"/>
                </a:lnTo>
                <a:cubicBezTo>
                  <a:pt x="2087" y="2947"/>
                  <a:pt x="2089" y="2943"/>
                  <a:pt x="2093" y="2940"/>
                </a:cubicBezTo>
                <a:lnTo>
                  <a:pt x="2129" y="2912"/>
                </a:lnTo>
                <a:lnTo>
                  <a:pt x="2123" y="2923"/>
                </a:lnTo>
                <a:lnTo>
                  <a:pt x="2159" y="2619"/>
                </a:lnTo>
                <a:cubicBezTo>
                  <a:pt x="2159" y="2616"/>
                  <a:pt x="2160" y="2614"/>
                  <a:pt x="2161" y="2612"/>
                </a:cubicBezTo>
                <a:lnTo>
                  <a:pt x="2193" y="2560"/>
                </a:lnTo>
                <a:cubicBezTo>
                  <a:pt x="2196" y="2554"/>
                  <a:pt x="2203" y="2552"/>
                  <a:pt x="2209" y="2553"/>
                </a:cubicBezTo>
                <a:cubicBezTo>
                  <a:pt x="2216" y="2554"/>
                  <a:pt x="2221" y="2559"/>
                  <a:pt x="2222" y="2566"/>
                </a:cubicBezTo>
                <a:lnTo>
                  <a:pt x="2258" y="2758"/>
                </a:lnTo>
                <a:lnTo>
                  <a:pt x="2255" y="2750"/>
                </a:lnTo>
                <a:lnTo>
                  <a:pt x="2291" y="2794"/>
                </a:lnTo>
                <a:cubicBezTo>
                  <a:pt x="2293" y="2797"/>
                  <a:pt x="2294" y="2800"/>
                  <a:pt x="2294" y="2803"/>
                </a:cubicBezTo>
                <a:lnTo>
                  <a:pt x="2326" y="3119"/>
                </a:lnTo>
                <a:lnTo>
                  <a:pt x="2362" y="3663"/>
                </a:lnTo>
                <a:lnTo>
                  <a:pt x="2361" y="3658"/>
                </a:lnTo>
                <a:lnTo>
                  <a:pt x="2397" y="3742"/>
                </a:lnTo>
                <a:lnTo>
                  <a:pt x="2384" y="3733"/>
                </a:lnTo>
                <a:lnTo>
                  <a:pt x="2420" y="3737"/>
                </a:lnTo>
                <a:cubicBezTo>
                  <a:pt x="2427" y="3737"/>
                  <a:pt x="2433" y="3743"/>
                  <a:pt x="2434" y="3750"/>
                </a:cubicBezTo>
                <a:lnTo>
                  <a:pt x="2466" y="3930"/>
                </a:lnTo>
                <a:lnTo>
                  <a:pt x="2502" y="4162"/>
                </a:lnTo>
                <a:lnTo>
                  <a:pt x="2475" y="4154"/>
                </a:lnTo>
                <a:lnTo>
                  <a:pt x="2511" y="4114"/>
                </a:lnTo>
                <a:lnTo>
                  <a:pt x="2543" y="4081"/>
                </a:lnTo>
                <a:cubicBezTo>
                  <a:pt x="2547" y="4078"/>
                  <a:pt x="2551" y="4076"/>
                  <a:pt x="2556" y="4077"/>
                </a:cubicBezTo>
                <a:lnTo>
                  <a:pt x="2592" y="4081"/>
                </a:lnTo>
                <a:cubicBezTo>
                  <a:pt x="2599" y="4081"/>
                  <a:pt x="2604" y="4086"/>
                  <a:pt x="2606" y="4092"/>
                </a:cubicBezTo>
                <a:lnTo>
                  <a:pt x="2642" y="4212"/>
                </a:lnTo>
                <a:lnTo>
                  <a:pt x="2673" y="4282"/>
                </a:lnTo>
                <a:lnTo>
                  <a:pt x="2643" y="4283"/>
                </a:lnTo>
                <a:lnTo>
                  <a:pt x="2679" y="4183"/>
                </a:lnTo>
                <a:cubicBezTo>
                  <a:pt x="2682" y="4176"/>
                  <a:pt x="2689" y="4172"/>
                  <a:pt x="2696" y="4173"/>
                </a:cubicBezTo>
                <a:cubicBezTo>
                  <a:pt x="2703" y="4173"/>
                  <a:pt x="2709" y="4178"/>
                  <a:pt x="2710" y="4185"/>
                </a:cubicBezTo>
                <a:lnTo>
                  <a:pt x="2746" y="4369"/>
                </a:lnTo>
                <a:lnTo>
                  <a:pt x="2719" y="4362"/>
                </a:lnTo>
                <a:lnTo>
                  <a:pt x="2751" y="4326"/>
                </a:lnTo>
                <a:lnTo>
                  <a:pt x="2785" y="4275"/>
                </a:lnTo>
                <a:cubicBezTo>
                  <a:pt x="2787" y="4273"/>
                  <a:pt x="2790" y="4270"/>
                  <a:pt x="2793" y="4269"/>
                </a:cubicBezTo>
                <a:lnTo>
                  <a:pt x="2829" y="4257"/>
                </a:lnTo>
                <a:cubicBezTo>
                  <a:pt x="2836" y="4255"/>
                  <a:pt x="2843" y="4257"/>
                  <a:pt x="2847" y="4262"/>
                </a:cubicBezTo>
                <a:lnTo>
                  <a:pt x="2879" y="4302"/>
                </a:lnTo>
                <a:lnTo>
                  <a:pt x="2876" y="4300"/>
                </a:lnTo>
                <a:lnTo>
                  <a:pt x="2912" y="4328"/>
                </a:lnTo>
                <a:lnTo>
                  <a:pt x="2887" y="4338"/>
                </a:lnTo>
                <a:lnTo>
                  <a:pt x="2923" y="4058"/>
                </a:lnTo>
                <a:cubicBezTo>
                  <a:pt x="2924" y="4051"/>
                  <a:pt x="2930" y="4045"/>
                  <a:pt x="2938" y="4044"/>
                </a:cubicBezTo>
                <a:cubicBezTo>
                  <a:pt x="2946" y="4044"/>
                  <a:pt x="2953" y="4050"/>
                  <a:pt x="2954" y="4058"/>
                </a:cubicBezTo>
                <a:lnTo>
                  <a:pt x="2990" y="4278"/>
                </a:lnTo>
                <a:lnTo>
                  <a:pt x="2989" y="4275"/>
                </a:lnTo>
                <a:lnTo>
                  <a:pt x="3021" y="4355"/>
                </a:lnTo>
                <a:lnTo>
                  <a:pt x="2993" y="4351"/>
                </a:lnTo>
                <a:lnTo>
                  <a:pt x="3029" y="4299"/>
                </a:lnTo>
                <a:cubicBezTo>
                  <a:pt x="3030" y="4299"/>
                  <a:pt x="3030" y="4298"/>
                  <a:pt x="3031" y="4297"/>
                </a:cubicBezTo>
                <a:lnTo>
                  <a:pt x="3067" y="4261"/>
                </a:lnTo>
                <a:lnTo>
                  <a:pt x="3063" y="4269"/>
                </a:lnTo>
                <a:lnTo>
                  <a:pt x="3095" y="4137"/>
                </a:lnTo>
                <a:cubicBezTo>
                  <a:pt x="3096" y="4132"/>
                  <a:pt x="3100" y="4127"/>
                  <a:pt x="3105" y="4126"/>
                </a:cubicBezTo>
                <a:cubicBezTo>
                  <a:pt x="3110" y="4124"/>
                  <a:pt x="3115" y="4124"/>
                  <a:pt x="3119" y="4127"/>
                </a:cubicBezTo>
                <a:lnTo>
                  <a:pt x="3155" y="4151"/>
                </a:lnTo>
                <a:lnTo>
                  <a:pt x="3133" y="4156"/>
                </a:lnTo>
                <a:lnTo>
                  <a:pt x="3169" y="4100"/>
                </a:lnTo>
                <a:cubicBezTo>
                  <a:pt x="3172" y="4095"/>
                  <a:pt x="3178" y="4092"/>
                  <a:pt x="3184" y="4093"/>
                </a:cubicBezTo>
                <a:cubicBezTo>
                  <a:pt x="3190" y="4093"/>
                  <a:pt x="3195" y="4097"/>
                  <a:pt x="3197" y="4102"/>
                </a:cubicBezTo>
                <a:lnTo>
                  <a:pt x="3229" y="4174"/>
                </a:lnTo>
                <a:lnTo>
                  <a:pt x="3216" y="4165"/>
                </a:lnTo>
                <a:lnTo>
                  <a:pt x="3252" y="4169"/>
                </a:lnTo>
                <a:cubicBezTo>
                  <a:pt x="3253" y="4169"/>
                  <a:pt x="3254" y="4169"/>
                  <a:pt x="3256" y="4169"/>
                </a:cubicBezTo>
                <a:lnTo>
                  <a:pt x="3292" y="4181"/>
                </a:lnTo>
                <a:lnTo>
                  <a:pt x="3271" y="4192"/>
                </a:lnTo>
                <a:lnTo>
                  <a:pt x="3303" y="4068"/>
                </a:lnTo>
                <a:cubicBezTo>
                  <a:pt x="3305" y="4061"/>
                  <a:pt x="3311" y="4056"/>
                  <a:pt x="3319" y="4056"/>
                </a:cubicBezTo>
                <a:cubicBezTo>
                  <a:pt x="3326" y="4057"/>
                  <a:pt x="3332" y="4062"/>
                  <a:pt x="3334" y="4069"/>
                </a:cubicBezTo>
                <a:lnTo>
                  <a:pt x="3370" y="4217"/>
                </a:lnTo>
                <a:lnTo>
                  <a:pt x="3346" y="4207"/>
                </a:lnTo>
                <a:lnTo>
                  <a:pt x="3382" y="4183"/>
                </a:lnTo>
                <a:lnTo>
                  <a:pt x="3417" y="4156"/>
                </a:lnTo>
                <a:cubicBezTo>
                  <a:pt x="3418" y="4154"/>
                  <a:pt x="3420" y="4153"/>
                  <a:pt x="3423" y="4153"/>
                </a:cubicBezTo>
                <a:lnTo>
                  <a:pt x="3455" y="4145"/>
                </a:lnTo>
                <a:cubicBezTo>
                  <a:pt x="3462" y="4143"/>
                  <a:pt x="3471" y="4147"/>
                  <a:pt x="3473" y="4155"/>
                </a:cubicBezTo>
                <a:lnTo>
                  <a:pt x="3509" y="4251"/>
                </a:lnTo>
                <a:lnTo>
                  <a:pt x="3506" y="4245"/>
                </a:lnTo>
                <a:lnTo>
                  <a:pt x="3542" y="4281"/>
                </a:lnTo>
                <a:lnTo>
                  <a:pt x="3532" y="4277"/>
                </a:lnTo>
                <a:lnTo>
                  <a:pt x="3564" y="4281"/>
                </a:lnTo>
                <a:cubicBezTo>
                  <a:pt x="3568" y="4281"/>
                  <a:pt x="3571" y="4283"/>
                  <a:pt x="3574" y="4285"/>
                </a:cubicBezTo>
                <a:lnTo>
                  <a:pt x="3610" y="4321"/>
                </a:lnTo>
                <a:cubicBezTo>
                  <a:pt x="3611" y="4322"/>
                  <a:pt x="3611" y="4323"/>
                  <a:pt x="3612" y="4324"/>
                </a:cubicBezTo>
                <a:lnTo>
                  <a:pt x="3648" y="4380"/>
                </a:lnTo>
                <a:lnTo>
                  <a:pt x="3621" y="4380"/>
                </a:lnTo>
                <a:lnTo>
                  <a:pt x="3653" y="4332"/>
                </a:lnTo>
                <a:cubicBezTo>
                  <a:pt x="3655" y="4329"/>
                  <a:pt x="3658" y="4326"/>
                  <a:pt x="3661" y="4325"/>
                </a:cubicBezTo>
                <a:lnTo>
                  <a:pt x="3697" y="4313"/>
                </a:lnTo>
                <a:cubicBezTo>
                  <a:pt x="3705" y="4311"/>
                  <a:pt x="3712" y="4314"/>
                  <a:pt x="3716" y="4320"/>
                </a:cubicBezTo>
                <a:lnTo>
                  <a:pt x="3752" y="4380"/>
                </a:lnTo>
                <a:lnTo>
                  <a:pt x="3785" y="4441"/>
                </a:lnTo>
                <a:lnTo>
                  <a:pt x="3821" y="4513"/>
                </a:lnTo>
                <a:lnTo>
                  <a:pt x="3805" y="4505"/>
                </a:lnTo>
                <a:lnTo>
                  <a:pt x="3841" y="4501"/>
                </a:lnTo>
                <a:lnTo>
                  <a:pt x="3837" y="4501"/>
                </a:lnTo>
                <a:lnTo>
                  <a:pt x="3869" y="4489"/>
                </a:lnTo>
                <a:cubicBezTo>
                  <a:pt x="3872" y="4488"/>
                  <a:pt x="3875" y="4488"/>
                  <a:pt x="3878" y="4489"/>
                </a:cubicBezTo>
                <a:lnTo>
                  <a:pt x="3914" y="4497"/>
                </a:lnTo>
                <a:lnTo>
                  <a:pt x="3950" y="4505"/>
                </a:lnTo>
                <a:cubicBezTo>
                  <a:pt x="3951" y="4505"/>
                  <a:pt x="3952" y="4505"/>
                  <a:pt x="3953" y="4506"/>
                </a:cubicBezTo>
                <a:lnTo>
                  <a:pt x="3989" y="4522"/>
                </a:lnTo>
                <a:lnTo>
                  <a:pt x="3971" y="4525"/>
                </a:lnTo>
                <a:lnTo>
                  <a:pt x="4003" y="4493"/>
                </a:lnTo>
                <a:cubicBezTo>
                  <a:pt x="4009" y="4487"/>
                  <a:pt x="4019" y="4487"/>
                  <a:pt x="4025" y="4493"/>
                </a:cubicBezTo>
                <a:lnTo>
                  <a:pt x="4061" y="4525"/>
                </a:lnTo>
                <a:cubicBezTo>
                  <a:pt x="4063" y="4526"/>
                  <a:pt x="4064" y="4527"/>
                  <a:pt x="4065" y="4529"/>
                </a:cubicBezTo>
                <a:lnTo>
                  <a:pt x="4101" y="4601"/>
                </a:lnTo>
                <a:lnTo>
                  <a:pt x="4133" y="4678"/>
                </a:lnTo>
                <a:lnTo>
                  <a:pt x="4105" y="4677"/>
                </a:lnTo>
                <a:lnTo>
                  <a:pt x="4141" y="4613"/>
                </a:lnTo>
                <a:cubicBezTo>
                  <a:pt x="4144" y="4607"/>
                  <a:pt x="4150" y="4604"/>
                  <a:pt x="4156" y="4605"/>
                </a:cubicBezTo>
                <a:cubicBezTo>
                  <a:pt x="4163" y="4605"/>
                  <a:pt x="4168" y="4610"/>
                  <a:pt x="4170" y="4616"/>
                </a:cubicBezTo>
                <a:lnTo>
                  <a:pt x="4206" y="4736"/>
                </a:lnTo>
                <a:lnTo>
                  <a:pt x="4237" y="4815"/>
                </a:lnTo>
                <a:lnTo>
                  <a:pt x="4210" y="4810"/>
                </a:lnTo>
                <a:lnTo>
                  <a:pt x="4246" y="4766"/>
                </a:lnTo>
                <a:cubicBezTo>
                  <a:pt x="4248" y="4764"/>
                  <a:pt x="4250" y="4763"/>
                  <a:pt x="4252" y="4762"/>
                </a:cubicBezTo>
                <a:lnTo>
                  <a:pt x="4288" y="4746"/>
                </a:lnTo>
                <a:cubicBezTo>
                  <a:pt x="4293" y="4743"/>
                  <a:pt x="4299" y="4744"/>
                  <a:pt x="4304" y="4748"/>
                </a:cubicBezTo>
                <a:lnTo>
                  <a:pt x="4336" y="4772"/>
                </a:lnTo>
                <a:cubicBezTo>
                  <a:pt x="4339" y="4774"/>
                  <a:pt x="4341" y="4777"/>
                  <a:pt x="4342" y="4780"/>
                </a:cubicBezTo>
                <a:lnTo>
                  <a:pt x="4378" y="4904"/>
                </a:lnTo>
                <a:lnTo>
                  <a:pt x="4354" y="4895"/>
                </a:lnTo>
                <a:lnTo>
                  <a:pt x="4390" y="4871"/>
                </a:lnTo>
                <a:cubicBezTo>
                  <a:pt x="4397" y="4866"/>
                  <a:pt x="4407" y="4868"/>
                  <a:pt x="4412" y="4876"/>
                </a:cubicBezTo>
                <a:cubicBezTo>
                  <a:pt x="4417" y="4883"/>
                  <a:pt x="4415" y="4893"/>
                  <a:pt x="4407" y="4898"/>
                </a:cubicBezTo>
                <a:lnTo>
                  <a:pt x="4371" y="4922"/>
                </a:lnTo>
                <a:cubicBezTo>
                  <a:pt x="4367" y="4925"/>
                  <a:pt x="4362" y="4925"/>
                  <a:pt x="4357" y="4923"/>
                </a:cubicBezTo>
                <a:cubicBezTo>
                  <a:pt x="4352" y="4922"/>
                  <a:pt x="4349" y="4918"/>
                  <a:pt x="4347" y="4913"/>
                </a:cubicBezTo>
                <a:lnTo>
                  <a:pt x="4311" y="4789"/>
                </a:lnTo>
                <a:lnTo>
                  <a:pt x="4317" y="4797"/>
                </a:lnTo>
                <a:lnTo>
                  <a:pt x="4285" y="4773"/>
                </a:lnTo>
                <a:lnTo>
                  <a:pt x="4301" y="4775"/>
                </a:lnTo>
                <a:lnTo>
                  <a:pt x="4265" y="4791"/>
                </a:lnTo>
                <a:lnTo>
                  <a:pt x="4271" y="4787"/>
                </a:lnTo>
                <a:lnTo>
                  <a:pt x="4235" y="4831"/>
                </a:lnTo>
                <a:cubicBezTo>
                  <a:pt x="4231" y="4835"/>
                  <a:pt x="4226" y="4837"/>
                  <a:pt x="4220" y="4836"/>
                </a:cubicBezTo>
                <a:cubicBezTo>
                  <a:pt x="4214" y="4835"/>
                  <a:pt x="4210" y="4832"/>
                  <a:pt x="4208" y="4826"/>
                </a:cubicBezTo>
                <a:lnTo>
                  <a:pt x="4175" y="4745"/>
                </a:lnTo>
                <a:lnTo>
                  <a:pt x="4139" y="4625"/>
                </a:lnTo>
                <a:lnTo>
                  <a:pt x="4168" y="4628"/>
                </a:lnTo>
                <a:lnTo>
                  <a:pt x="4132" y="4692"/>
                </a:lnTo>
                <a:cubicBezTo>
                  <a:pt x="4129" y="4698"/>
                  <a:pt x="4124" y="4701"/>
                  <a:pt x="4118" y="4700"/>
                </a:cubicBezTo>
                <a:cubicBezTo>
                  <a:pt x="4111" y="4700"/>
                  <a:pt x="4106" y="4696"/>
                  <a:pt x="4104" y="4691"/>
                </a:cubicBezTo>
                <a:lnTo>
                  <a:pt x="4072" y="4616"/>
                </a:lnTo>
                <a:lnTo>
                  <a:pt x="4036" y="4544"/>
                </a:lnTo>
                <a:lnTo>
                  <a:pt x="4040" y="4548"/>
                </a:lnTo>
                <a:lnTo>
                  <a:pt x="4004" y="4516"/>
                </a:lnTo>
                <a:lnTo>
                  <a:pt x="4026" y="4516"/>
                </a:lnTo>
                <a:lnTo>
                  <a:pt x="3994" y="4548"/>
                </a:lnTo>
                <a:cubicBezTo>
                  <a:pt x="3989" y="4552"/>
                  <a:pt x="3982" y="4554"/>
                  <a:pt x="3976" y="4551"/>
                </a:cubicBezTo>
                <a:lnTo>
                  <a:pt x="3940" y="4535"/>
                </a:lnTo>
                <a:lnTo>
                  <a:pt x="3943" y="4536"/>
                </a:lnTo>
                <a:lnTo>
                  <a:pt x="3907" y="4528"/>
                </a:lnTo>
                <a:lnTo>
                  <a:pt x="3871" y="4520"/>
                </a:lnTo>
                <a:lnTo>
                  <a:pt x="3880" y="4519"/>
                </a:lnTo>
                <a:lnTo>
                  <a:pt x="3848" y="4531"/>
                </a:lnTo>
                <a:cubicBezTo>
                  <a:pt x="3847" y="4532"/>
                  <a:pt x="3846" y="4532"/>
                  <a:pt x="3844" y="4532"/>
                </a:cubicBezTo>
                <a:lnTo>
                  <a:pt x="3808" y="4536"/>
                </a:lnTo>
                <a:cubicBezTo>
                  <a:pt x="3802" y="4537"/>
                  <a:pt x="3795" y="4534"/>
                  <a:pt x="3792" y="4528"/>
                </a:cubicBezTo>
                <a:lnTo>
                  <a:pt x="3756" y="4456"/>
                </a:lnTo>
                <a:lnTo>
                  <a:pt x="3725" y="4397"/>
                </a:lnTo>
                <a:lnTo>
                  <a:pt x="3689" y="4337"/>
                </a:lnTo>
                <a:lnTo>
                  <a:pt x="3708" y="4344"/>
                </a:lnTo>
                <a:lnTo>
                  <a:pt x="3672" y="4356"/>
                </a:lnTo>
                <a:lnTo>
                  <a:pt x="3680" y="4349"/>
                </a:lnTo>
                <a:lnTo>
                  <a:pt x="3648" y="4397"/>
                </a:lnTo>
                <a:cubicBezTo>
                  <a:pt x="3645" y="4402"/>
                  <a:pt x="3640" y="4405"/>
                  <a:pt x="3634" y="4404"/>
                </a:cubicBezTo>
                <a:cubicBezTo>
                  <a:pt x="3629" y="4404"/>
                  <a:pt x="3624" y="4402"/>
                  <a:pt x="3621" y="4397"/>
                </a:cubicBezTo>
                <a:lnTo>
                  <a:pt x="3585" y="4341"/>
                </a:lnTo>
                <a:lnTo>
                  <a:pt x="3587" y="4344"/>
                </a:lnTo>
                <a:lnTo>
                  <a:pt x="3551" y="4308"/>
                </a:lnTo>
                <a:lnTo>
                  <a:pt x="3560" y="4312"/>
                </a:lnTo>
                <a:lnTo>
                  <a:pt x="3528" y="4308"/>
                </a:lnTo>
                <a:cubicBezTo>
                  <a:pt x="3525" y="4308"/>
                  <a:pt x="3522" y="4306"/>
                  <a:pt x="3519" y="4304"/>
                </a:cubicBezTo>
                <a:lnTo>
                  <a:pt x="3483" y="4268"/>
                </a:lnTo>
                <a:cubicBezTo>
                  <a:pt x="3482" y="4266"/>
                  <a:pt x="3480" y="4264"/>
                  <a:pt x="3479" y="4262"/>
                </a:cubicBezTo>
                <a:lnTo>
                  <a:pt x="3443" y="4166"/>
                </a:lnTo>
                <a:lnTo>
                  <a:pt x="3462" y="4176"/>
                </a:lnTo>
                <a:lnTo>
                  <a:pt x="3430" y="4184"/>
                </a:lnTo>
                <a:lnTo>
                  <a:pt x="3436" y="4181"/>
                </a:lnTo>
                <a:lnTo>
                  <a:pt x="3399" y="4210"/>
                </a:lnTo>
                <a:lnTo>
                  <a:pt x="3363" y="4234"/>
                </a:lnTo>
                <a:cubicBezTo>
                  <a:pt x="3359" y="4237"/>
                  <a:pt x="3354" y="4237"/>
                  <a:pt x="3349" y="4235"/>
                </a:cubicBezTo>
                <a:cubicBezTo>
                  <a:pt x="3344" y="4233"/>
                  <a:pt x="3340" y="4229"/>
                  <a:pt x="3339" y="4224"/>
                </a:cubicBezTo>
                <a:lnTo>
                  <a:pt x="3303" y="4076"/>
                </a:lnTo>
                <a:lnTo>
                  <a:pt x="3334" y="4076"/>
                </a:lnTo>
                <a:lnTo>
                  <a:pt x="3302" y="4200"/>
                </a:lnTo>
                <a:cubicBezTo>
                  <a:pt x="3301" y="4205"/>
                  <a:pt x="3298" y="4208"/>
                  <a:pt x="3294" y="4211"/>
                </a:cubicBezTo>
                <a:cubicBezTo>
                  <a:pt x="3290" y="4213"/>
                  <a:pt x="3286" y="4213"/>
                  <a:pt x="3281" y="4212"/>
                </a:cubicBezTo>
                <a:lnTo>
                  <a:pt x="3245" y="4200"/>
                </a:lnTo>
                <a:lnTo>
                  <a:pt x="3249" y="4200"/>
                </a:lnTo>
                <a:lnTo>
                  <a:pt x="3213" y="4196"/>
                </a:lnTo>
                <a:cubicBezTo>
                  <a:pt x="3207" y="4196"/>
                  <a:pt x="3202" y="4192"/>
                  <a:pt x="3200" y="4187"/>
                </a:cubicBezTo>
                <a:lnTo>
                  <a:pt x="3168" y="4115"/>
                </a:lnTo>
                <a:lnTo>
                  <a:pt x="3196" y="4117"/>
                </a:lnTo>
                <a:lnTo>
                  <a:pt x="3160" y="4173"/>
                </a:lnTo>
                <a:cubicBezTo>
                  <a:pt x="3158" y="4177"/>
                  <a:pt x="3154" y="4179"/>
                  <a:pt x="3150" y="4180"/>
                </a:cubicBezTo>
                <a:cubicBezTo>
                  <a:pt x="3146" y="4181"/>
                  <a:pt x="3141" y="4180"/>
                  <a:pt x="3138" y="4178"/>
                </a:cubicBezTo>
                <a:lnTo>
                  <a:pt x="3102" y="4154"/>
                </a:lnTo>
                <a:lnTo>
                  <a:pt x="3126" y="4144"/>
                </a:lnTo>
                <a:lnTo>
                  <a:pt x="3094" y="4276"/>
                </a:lnTo>
                <a:cubicBezTo>
                  <a:pt x="3093" y="4279"/>
                  <a:pt x="3092" y="4282"/>
                  <a:pt x="3090" y="4284"/>
                </a:cubicBezTo>
                <a:lnTo>
                  <a:pt x="3054" y="4320"/>
                </a:lnTo>
                <a:lnTo>
                  <a:pt x="3056" y="4318"/>
                </a:lnTo>
                <a:lnTo>
                  <a:pt x="3020" y="4370"/>
                </a:lnTo>
                <a:cubicBezTo>
                  <a:pt x="3016" y="4374"/>
                  <a:pt x="3011" y="4377"/>
                  <a:pt x="3005" y="4376"/>
                </a:cubicBezTo>
                <a:cubicBezTo>
                  <a:pt x="2999" y="4376"/>
                  <a:pt x="2994" y="4372"/>
                  <a:pt x="2992" y="4366"/>
                </a:cubicBezTo>
                <a:lnTo>
                  <a:pt x="2960" y="4286"/>
                </a:lnTo>
                <a:cubicBezTo>
                  <a:pt x="2959" y="4285"/>
                  <a:pt x="2959" y="4284"/>
                  <a:pt x="2959" y="4283"/>
                </a:cubicBezTo>
                <a:lnTo>
                  <a:pt x="2923" y="4063"/>
                </a:lnTo>
                <a:lnTo>
                  <a:pt x="2954" y="4063"/>
                </a:lnTo>
                <a:lnTo>
                  <a:pt x="2918" y="4343"/>
                </a:lnTo>
                <a:cubicBezTo>
                  <a:pt x="2918" y="4348"/>
                  <a:pt x="2914" y="4353"/>
                  <a:pt x="2909" y="4355"/>
                </a:cubicBezTo>
                <a:cubicBezTo>
                  <a:pt x="2903" y="4357"/>
                  <a:pt x="2897" y="4357"/>
                  <a:pt x="2893" y="4353"/>
                </a:cubicBezTo>
                <a:lnTo>
                  <a:pt x="2857" y="4325"/>
                </a:lnTo>
                <a:cubicBezTo>
                  <a:pt x="2856" y="4324"/>
                  <a:pt x="2855" y="4323"/>
                  <a:pt x="2854" y="4322"/>
                </a:cubicBezTo>
                <a:lnTo>
                  <a:pt x="2822" y="4282"/>
                </a:lnTo>
                <a:lnTo>
                  <a:pt x="2840" y="4288"/>
                </a:lnTo>
                <a:lnTo>
                  <a:pt x="2804" y="4300"/>
                </a:lnTo>
                <a:lnTo>
                  <a:pt x="2812" y="4294"/>
                </a:lnTo>
                <a:lnTo>
                  <a:pt x="2774" y="4347"/>
                </a:lnTo>
                <a:lnTo>
                  <a:pt x="2742" y="4383"/>
                </a:lnTo>
                <a:cubicBezTo>
                  <a:pt x="2738" y="4388"/>
                  <a:pt x="2732" y="4390"/>
                  <a:pt x="2726" y="4388"/>
                </a:cubicBezTo>
                <a:cubicBezTo>
                  <a:pt x="2720" y="4386"/>
                  <a:pt x="2716" y="4382"/>
                  <a:pt x="2715" y="4376"/>
                </a:cubicBezTo>
                <a:lnTo>
                  <a:pt x="2679" y="4192"/>
                </a:lnTo>
                <a:lnTo>
                  <a:pt x="2710" y="4194"/>
                </a:lnTo>
                <a:lnTo>
                  <a:pt x="2674" y="4294"/>
                </a:lnTo>
                <a:cubicBezTo>
                  <a:pt x="2671" y="4300"/>
                  <a:pt x="2666" y="4304"/>
                  <a:pt x="2659" y="4304"/>
                </a:cubicBezTo>
                <a:cubicBezTo>
                  <a:pt x="2653" y="4305"/>
                  <a:pt x="2647" y="4301"/>
                  <a:pt x="2644" y="4295"/>
                </a:cubicBezTo>
                <a:lnTo>
                  <a:pt x="2611" y="4221"/>
                </a:lnTo>
                <a:lnTo>
                  <a:pt x="2575" y="4101"/>
                </a:lnTo>
                <a:lnTo>
                  <a:pt x="2589" y="4112"/>
                </a:lnTo>
                <a:lnTo>
                  <a:pt x="2553" y="4108"/>
                </a:lnTo>
                <a:lnTo>
                  <a:pt x="2566" y="4104"/>
                </a:lnTo>
                <a:lnTo>
                  <a:pt x="2534" y="4135"/>
                </a:lnTo>
                <a:lnTo>
                  <a:pt x="2498" y="4175"/>
                </a:lnTo>
                <a:cubicBezTo>
                  <a:pt x="2494" y="4180"/>
                  <a:pt x="2488" y="4182"/>
                  <a:pt x="2482" y="4180"/>
                </a:cubicBezTo>
                <a:cubicBezTo>
                  <a:pt x="2476" y="4178"/>
                  <a:pt x="2472" y="4173"/>
                  <a:pt x="2471" y="4167"/>
                </a:cubicBezTo>
                <a:lnTo>
                  <a:pt x="2435" y="3935"/>
                </a:lnTo>
                <a:lnTo>
                  <a:pt x="2403" y="3755"/>
                </a:lnTo>
                <a:lnTo>
                  <a:pt x="2417" y="3768"/>
                </a:lnTo>
                <a:lnTo>
                  <a:pt x="2381" y="3764"/>
                </a:lnTo>
                <a:cubicBezTo>
                  <a:pt x="2375" y="3764"/>
                  <a:pt x="2370" y="3760"/>
                  <a:pt x="2368" y="3755"/>
                </a:cubicBezTo>
                <a:lnTo>
                  <a:pt x="2332" y="3671"/>
                </a:lnTo>
                <a:cubicBezTo>
                  <a:pt x="2331" y="3669"/>
                  <a:pt x="2331" y="3667"/>
                  <a:pt x="2331" y="3666"/>
                </a:cubicBezTo>
                <a:lnTo>
                  <a:pt x="2295" y="3122"/>
                </a:lnTo>
                <a:lnTo>
                  <a:pt x="2263" y="2806"/>
                </a:lnTo>
                <a:lnTo>
                  <a:pt x="2266" y="2815"/>
                </a:lnTo>
                <a:lnTo>
                  <a:pt x="2230" y="2771"/>
                </a:lnTo>
                <a:cubicBezTo>
                  <a:pt x="2228" y="2769"/>
                  <a:pt x="2227" y="2766"/>
                  <a:pt x="2227" y="2763"/>
                </a:cubicBezTo>
                <a:lnTo>
                  <a:pt x="2191" y="2571"/>
                </a:lnTo>
                <a:lnTo>
                  <a:pt x="2220" y="2577"/>
                </a:lnTo>
                <a:lnTo>
                  <a:pt x="2188" y="2629"/>
                </a:lnTo>
                <a:lnTo>
                  <a:pt x="2190" y="2622"/>
                </a:lnTo>
                <a:lnTo>
                  <a:pt x="2154" y="2926"/>
                </a:lnTo>
                <a:cubicBezTo>
                  <a:pt x="2154" y="2931"/>
                  <a:pt x="2152" y="2934"/>
                  <a:pt x="2148" y="2937"/>
                </a:cubicBezTo>
                <a:lnTo>
                  <a:pt x="2112" y="2965"/>
                </a:lnTo>
                <a:lnTo>
                  <a:pt x="2118" y="2953"/>
                </a:lnTo>
                <a:lnTo>
                  <a:pt x="2086" y="3489"/>
                </a:lnTo>
                <a:cubicBezTo>
                  <a:pt x="2086" y="3494"/>
                  <a:pt x="2084" y="3498"/>
                  <a:pt x="2080" y="3501"/>
                </a:cubicBezTo>
                <a:cubicBezTo>
                  <a:pt x="2076" y="3504"/>
                  <a:pt x="2072" y="3505"/>
                  <a:pt x="2067" y="3504"/>
                </a:cubicBezTo>
                <a:lnTo>
                  <a:pt x="2031" y="3496"/>
                </a:lnTo>
                <a:cubicBezTo>
                  <a:pt x="2025" y="3495"/>
                  <a:pt x="2021" y="3490"/>
                  <a:pt x="2019" y="3485"/>
                </a:cubicBezTo>
                <a:lnTo>
                  <a:pt x="1983" y="3353"/>
                </a:lnTo>
                <a:lnTo>
                  <a:pt x="2014" y="3351"/>
                </a:lnTo>
                <a:lnTo>
                  <a:pt x="1982" y="3580"/>
                </a:lnTo>
                <a:lnTo>
                  <a:pt x="1946" y="3760"/>
                </a:lnTo>
                <a:cubicBezTo>
                  <a:pt x="1945" y="3767"/>
                  <a:pt x="1938" y="3773"/>
                  <a:pt x="1930" y="3772"/>
                </a:cubicBezTo>
                <a:cubicBezTo>
                  <a:pt x="1923" y="3772"/>
                  <a:pt x="1916" y="3767"/>
                  <a:pt x="1915" y="3759"/>
                </a:cubicBezTo>
                <a:lnTo>
                  <a:pt x="1879" y="3551"/>
                </a:lnTo>
                <a:lnTo>
                  <a:pt x="1910" y="3550"/>
                </a:lnTo>
                <a:lnTo>
                  <a:pt x="1878" y="3822"/>
                </a:lnTo>
                <a:cubicBezTo>
                  <a:pt x="1878" y="3827"/>
                  <a:pt x="1875" y="3831"/>
                  <a:pt x="1871" y="3834"/>
                </a:cubicBezTo>
                <a:lnTo>
                  <a:pt x="1835" y="3858"/>
                </a:lnTo>
                <a:cubicBezTo>
                  <a:pt x="1831" y="3861"/>
                  <a:pt x="1825" y="3861"/>
                  <a:pt x="1820" y="3859"/>
                </a:cubicBezTo>
                <a:cubicBezTo>
                  <a:pt x="1815" y="3857"/>
                  <a:pt x="1811" y="3852"/>
                  <a:pt x="1811" y="3846"/>
                </a:cubicBezTo>
                <a:lnTo>
                  <a:pt x="1775" y="3526"/>
                </a:lnTo>
                <a:lnTo>
                  <a:pt x="1775" y="3529"/>
                </a:lnTo>
                <a:lnTo>
                  <a:pt x="1739" y="3405"/>
                </a:lnTo>
                <a:lnTo>
                  <a:pt x="1766" y="3412"/>
                </a:lnTo>
                <a:lnTo>
                  <a:pt x="1734" y="3444"/>
                </a:lnTo>
                <a:cubicBezTo>
                  <a:pt x="1730" y="3448"/>
                  <a:pt x="1723" y="3450"/>
                  <a:pt x="1717" y="3448"/>
                </a:cubicBezTo>
                <a:cubicBezTo>
                  <a:pt x="1712" y="3446"/>
                  <a:pt x="1708" y="3441"/>
                  <a:pt x="1707" y="3435"/>
                </a:cubicBezTo>
                <a:lnTo>
                  <a:pt x="1671" y="3201"/>
                </a:lnTo>
                <a:lnTo>
                  <a:pt x="1635" y="3065"/>
                </a:lnTo>
                <a:lnTo>
                  <a:pt x="1664" y="3068"/>
                </a:lnTo>
                <a:lnTo>
                  <a:pt x="1632" y="3124"/>
                </a:lnTo>
                <a:cubicBezTo>
                  <a:pt x="1629" y="3130"/>
                  <a:pt x="1623" y="3133"/>
                  <a:pt x="1617" y="3132"/>
                </a:cubicBezTo>
                <a:cubicBezTo>
                  <a:pt x="1610" y="3132"/>
                  <a:pt x="1605" y="3127"/>
                  <a:pt x="1603" y="3121"/>
                </a:cubicBezTo>
                <a:lnTo>
                  <a:pt x="1567" y="2997"/>
                </a:lnTo>
                <a:lnTo>
                  <a:pt x="1597" y="2999"/>
                </a:lnTo>
                <a:lnTo>
                  <a:pt x="1561" y="3087"/>
                </a:lnTo>
                <a:cubicBezTo>
                  <a:pt x="1559" y="3092"/>
                  <a:pt x="1553" y="3096"/>
                  <a:pt x="1547" y="3096"/>
                </a:cubicBezTo>
                <a:cubicBezTo>
                  <a:pt x="1541" y="3097"/>
                  <a:pt x="1535" y="3093"/>
                  <a:pt x="1532" y="3088"/>
                </a:cubicBezTo>
                <a:lnTo>
                  <a:pt x="1500" y="3028"/>
                </a:lnTo>
                <a:lnTo>
                  <a:pt x="1503" y="3031"/>
                </a:lnTo>
                <a:lnTo>
                  <a:pt x="1467" y="2991"/>
                </a:lnTo>
                <a:lnTo>
                  <a:pt x="1482" y="2996"/>
                </a:lnTo>
                <a:lnTo>
                  <a:pt x="1444" y="3004"/>
                </a:lnTo>
                <a:lnTo>
                  <a:pt x="1412" y="3008"/>
                </a:lnTo>
                <a:cubicBezTo>
                  <a:pt x="1410" y="3009"/>
                  <a:pt x="1408" y="3008"/>
                  <a:pt x="1405" y="3008"/>
                </a:cubicBezTo>
                <a:lnTo>
                  <a:pt x="1369" y="2996"/>
                </a:lnTo>
                <a:lnTo>
                  <a:pt x="1390" y="2985"/>
                </a:lnTo>
                <a:lnTo>
                  <a:pt x="1354" y="3097"/>
                </a:lnTo>
                <a:cubicBezTo>
                  <a:pt x="1352" y="3103"/>
                  <a:pt x="1346" y="3108"/>
                  <a:pt x="1340" y="3108"/>
                </a:cubicBezTo>
                <a:cubicBezTo>
                  <a:pt x="1334" y="3109"/>
                  <a:pt x="1328" y="3106"/>
                  <a:pt x="1325" y="3100"/>
                </a:cubicBezTo>
                <a:lnTo>
                  <a:pt x="1289" y="3036"/>
                </a:lnTo>
                <a:cubicBezTo>
                  <a:pt x="1288" y="3035"/>
                  <a:pt x="1287" y="3033"/>
                  <a:pt x="1287" y="3031"/>
                </a:cubicBezTo>
                <a:lnTo>
                  <a:pt x="1255" y="2823"/>
                </a:lnTo>
                <a:lnTo>
                  <a:pt x="1219" y="2607"/>
                </a:lnTo>
                <a:lnTo>
                  <a:pt x="1183" y="2326"/>
                </a:lnTo>
                <a:lnTo>
                  <a:pt x="1150" y="1985"/>
                </a:lnTo>
                <a:lnTo>
                  <a:pt x="1114" y="1081"/>
                </a:lnTo>
                <a:lnTo>
                  <a:pt x="1079" y="463"/>
                </a:lnTo>
                <a:lnTo>
                  <a:pt x="1047" y="239"/>
                </a:lnTo>
                <a:lnTo>
                  <a:pt x="1011" y="19"/>
                </a:lnTo>
                <a:lnTo>
                  <a:pt x="1042" y="19"/>
                </a:lnTo>
                <a:lnTo>
                  <a:pt x="1006" y="290"/>
                </a:lnTo>
                <a:lnTo>
                  <a:pt x="974" y="747"/>
                </a:lnTo>
                <a:lnTo>
                  <a:pt x="938" y="1002"/>
                </a:lnTo>
                <a:lnTo>
                  <a:pt x="902" y="1318"/>
                </a:lnTo>
                <a:cubicBezTo>
                  <a:pt x="901" y="1326"/>
                  <a:pt x="895" y="1332"/>
                  <a:pt x="887" y="1332"/>
                </a:cubicBezTo>
                <a:cubicBezTo>
                  <a:pt x="879" y="1333"/>
                  <a:pt x="872" y="1327"/>
                  <a:pt x="871" y="1319"/>
                </a:cubicBezTo>
                <a:lnTo>
                  <a:pt x="839" y="1085"/>
                </a:lnTo>
                <a:lnTo>
                  <a:pt x="803" y="513"/>
                </a:lnTo>
                <a:lnTo>
                  <a:pt x="834" y="515"/>
                </a:lnTo>
                <a:lnTo>
                  <a:pt x="798" y="771"/>
                </a:lnTo>
                <a:cubicBezTo>
                  <a:pt x="797" y="779"/>
                  <a:pt x="790" y="784"/>
                  <a:pt x="783" y="784"/>
                </a:cubicBezTo>
                <a:cubicBezTo>
                  <a:pt x="775" y="785"/>
                  <a:pt x="768" y="779"/>
                  <a:pt x="767" y="771"/>
                </a:cubicBezTo>
                <a:lnTo>
                  <a:pt x="731" y="531"/>
                </a:lnTo>
                <a:lnTo>
                  <a:pt x="738" y="542"/>
                </a:lnTo>
                <a:lnTo>
                  <a:pt x="706" y="522"/>
                </a:lnTo>
                <a:lnTo>
                  <a:pt x="721" y="523"/>
                </a:lnTo>
                <a:lnTo>
                  <a:pt x="685" y="539"/>
                </a:lnTo>
                <a:cubicBezTo>
                  <a:pt x="680" y="541"/>
                  <a:pt x="675" y="541"/>
                  <a:pt x="671" y="538"/>
                </a:cubicBezTo>
                <a:cubicBezTo>
                  <a:pt x="666" y="536"/>
                  <a:pt x="663" y="532"/>
                  <a:pt x="663" y="527"/>
                </a:cubicBezTo>
                <a:lnTo>
                  <a:pt x="627" y="284"/>
                </a:lnTo>
                <a:lnTo>
                  <a:pt x="595" y="148"/>
                </a:lnTo>
                <a:lnTo>
                  <a:pt x="625" y="151"/>
                </a:lnTo>
                <a:lnTo>
                  <a:pt x="589" y="231"/>
                </a:lnTo>
                <a:lnTo>
                  <a:pt x="590" y="227"/>
                </a:lnTo>
                <a:lnTo>
                  <a:pt x="554" y="432"/>
                </a:lnTo>
                <a:lnTo>
                  <a:pt x="522" y="569"/>
                </a:lnTo>
                <a:lnTo>
                  <a:pt x="486" y="701"/>
                </a:lnTo>
                <a:cubicBezTo>
                  <a:pt x="484" y="707"/>
                  <a:pt x="478" y="712"/>
                  <a:pt x="471" y="712"/>
                </a:cubicBezTo>
                <a:cubicBezTo>
                  <a:pt x="464" y="713"/>
                  <a:pt x="458" y="708"/>
                  <a:pt x="455" y="702"/>
                </a:cubicBezTo>
                <a:lnTo>
                  <a:pt x="419" y="602"/>
                </a:lnTo>
                <a:lnTo>
                  <a:pt x="450" y="602"/>
                </a:lnTo>
                <a:lnTo>
                  <a:pt x="418" y="694"/>
                </a:lnTo>
                <a:lnTo>
                  <a:pt x="418" y="691"/>
                </a:lnTo>
                <a:lnTo>
                  <a:pt x="382" y="891"/>
                </a:lnTo>
                <a:cubicBezTo>
                  <a:pt x="381" y="897"/>
                  <a:pt x="377" y="902"/>
                  <a:pt x="372" y="904"/>
                </a:cubicBezTo>
                <a:cubicBezTo>
                  <a:pt x="366" y="905"/>
                  <a:pt x="360" y="904"/>
                  <a:pt x="356" y="900"/>
                </a:cubicBezTo>
                <a:lnTo>
                  <a:pt x="320" y="868"/>
                </a:lnTo>
                <a:lnTo>
                  <a:pt x="346" y="860"/>
                </a:lnTo>
                <a:lnTo>
                  <a:pt x="310" y="1000"/>
                </a:lnTo>
                <a:cubicBezTo>
                  <a:pt x="309" y="1004"/>
                  <a:pt x="306" y="1008"/>
                  <a:pt x="303" y="1010"/>
                </a:cubicBezTo>
                <a:lnTo>
                  <a:pt x="271" y="1030"/>
                </a:lnTo>
                <a:cubicBezTo>
                  <a:pt x="267" y="1032"/>
                  <a:pt x="263" y="1033"/>
                  <a:pt x="259" y="1032"/>
                </a:cubicBezTo>
                <a:lnTo>
                  <a:pt x="223" y="1024"/>
                </a:lnTo>
                <a:cubicBezTo>
                  <a:pt x="219" y="1023"/>
                  <a:pt x="215" y="1021"/>
                  <a:pt x="213" y="1017"/>
                </a:cubicBezTo>
                <a:lnTo>
                  <a:pt x="177" y="961"/>
                </a:lnTo>
                <a:lnTo>
                  <a:pt x="206" y="955"/>
                </a:lnTo>
                <a:lnTo>
                  <a:pt x="174" y="1139"/>
                </a:lnTo>
                <a:cubicBezTo>
                  <a:pt x="173" y="1145"/>
                  <a:pt x="169" y="1150"/>
                  <a:pt x="164" y="1152"/>
                </a:cubicBezTo>
                <a:cubicBezTo>
                  <a:pt x="158" y="1153"/>
                  <a:pt x="152" y="1152"/>
                  <a:pt x="148" y="1148"/>
                </a:cubicBezTo>
                <a:lnTo>
                  <a:pt x="112" y="1116"/>
                </a:lnTo>
                <a:lnTo>
                  <a:pt x="138" y="1109"/>
                </a:lnTo>
                <a:lnTo>
                  <a:pt x="102" y="1237"/>
                </a:lnTo>
                <a:lnTo>
                  <a:pt x="102" y="1235"/>
                </a:lnTo>
                <a:lnTo>
                  <a:pt x="70" y="1475"/>
                </a:lnTo>
                <a:cubicBezTo>
                  <a:pt x="70" y="1476"/>
                  <a:pt x="69" y="1478"/>
                  <a:pt x="69" y="1480"/>
                </a:cubicBezTo>
                <a:lnTo>
                  <a:pt x="33" y="1548"/>
                </a:lnTo>
                <a:cubicBezTo>
                  <a:pt x="28" y="1556"/>
                  <a:pt x="19" y="1559"/>
                  <a:pt x="11" y="1555"/>
                </a:cubicBezTo>
                <a:cubicBezTo>
                  <a:pt x="3" y="1550"/>
                  <a:pt x="0" y="1541"/>
                  <a:pt x="4" y="1533"/>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3" name="Freeform 18"/>
          <p:cNvSpPr>
            <a:spLocks/>
          </p:cNvSpPr>
          <p:nvPr/>
        </p:nvSpPr>
        <p:spPr bwMode="auto">
          <a:xfrm>
            <a:off x="1233488" y="838201"/>
            <a:ext cx="1666875" cy="2308225"/>
          </a:xfrm>
          <a:custGeom>
            <a:avLst/>
            <a:gdLst>
              <a:gd name="T0" fmla="*/ 473 w 13970"/>
              <a:gd name="T1" fmla="*/ 14868 h 19371"/>
              <a:gd name="T2" fmla="*/ 944 w 13970"/>
              <a:gd name="T3" fmla="*/ 14850 h 19371"/>
              <a:gd name="T4" fmla="*/ 1521 w 13970"/>
              <a:gd name="T5" fmla="*/ 18261 h 19371"/>
              <a:gd name="T6" fmla="*/ 1871 w 13970"/>
              <a:gd name="T7" fmla="*/ 18630 h 19371"/>
              <a:gd name="T8" fmla="*/ 2290 w 13970"/>
              <a:gd name="T9" fmla="*/ 13719 h 19371"/>
              <a:gd name="T10" fmla="*/ 2777 w 13970"/>
              <a:gd name="T11" fmla="*/ 13165 h 19371"/>
              <a:gd name="T12" fmla="*/ 3129 w 13970"/>
              <a:gd name="T13" fmla="*/ 9057 h 19371"/>
              <a:gd name="T14" fmla="*/ 3537 w 13970"/>
              <a:gd name="T15" fmla="*/ 5784 h 19371"/>
              <a:gd name="T16" fmla="*/ 3953 w 13970"/>
              <a:gd name="T17" fmla="*/ 8720 h 19371"/>
              <a:gd name="T18" fmla="*/ 4306 w 13970"/>
              <a:gd name="T19" fmla="*/ 9590 h 19371"/>
              <a:gd name="T20" fmla="*/ 4730 w 13970"/>
              <a:gd name="T21" fmla="*/ 8140 h 19371"/>
              <a:gd name="T22" fmla="*/ 5281 w 13970"/>
              <a:gd name="T23" fmla="*/ 6880 h 19371"/>
              <a:gd name="T24" fmla="*/ 5665 w 13970"/>
              <a:gd name="T25" fmla="*/ 1937 h 19371"/>
              <a:gd name="T26" fmla="*/ 6248 w 13970"/>
              <a:gd name="T27" fmla="*/ 10145 h 19371"/>
              <a:gd name="T28" fmla="*/ 6665 w 13970"/>
              <a:gd name="T29" fmla="*/ 13024 h 19371"/>
              <a:gd name="T30" fmla="*/ 7081 w 13970"/>
              <a:gd name="T31" fmla="*/ 8111 h 19371"/>
              <a:gd name="T32" fmla="*/ 7713 w 13970"/>
              <a:gd name="T33" fmla="*/ 8784 h 19371"/>
              <a:gd name="T34" fmla="*/ 8129 w 13970"/>
              <a:gd name="T35" fmla="*/ 4344 h 19371"/>
              <a:gd name="T36" fmla="*/ 8608 w 13970"/>
              <a:gd name="T37" fmla="*/ 2715 h 19371"/>
              <a:gd name="T38" fmla="*/ 9001 w 13970"/>
              <a:gd name="T39" fmla="*/ 4561 h 19371"/>
              <a:gd name="T40" fmla="*/ 9450 w 13970"/>
              <a:gd name="T41" fmla="*/ 4430 h 19371"/>
              <a:gd name="T42" fmla="*/ 9865 w 13970"/>
              <a:gd name="T43" fmla="*/ 346 h 19371"/>
              <a:gd name="T44" fmla="*/ 10252 w 13970"/>
              <a:gd name="T45" fmla="*/ 4306 h 19371"/>
              <a:gd name="T46" fmla="*/ 10705 w 13970"/>
              <a:gd name="T47" fmla="*/ 9105 h 19371"/>
              <a:gd name="T48" fmla="*/ 11049 w 13970"/>
              <a:gd name="T49" fmla="*/ 8751 h 19371"/>
              <a:gd name="T50" fmla="*/ 11393 w 13970"/>
              <a:gd name="T51" fmla="*/ 7888 h 19371"/>
              <a:gd name="T52" fmla="*/ 11818 w 13970"/>
              <a:gd name="T53" fmla="*/ 10205 h 19371"/>
              <a:gd name="T54" fmla="*/ 12297 w 13970"/>
              <a:gd name="T55" fmla="*/ 7586 h 19371"/>
              <a:gd name="T56" fmla="*/ 12806 w 13970"/>
              <a:gd name="T57" fmla="*/ 7400 h 19371"/>
              <a:gd name="T58" fmla="*/ 13210 w 13970"/>
              <a:gd name="T59" fmla="*/ 8364 h 19371"/>
              <a:gd name="T60" fmla="*/ 13762 w 13970"/>
              <a:gd name="T61" fmla="*/ 10519 h 19371"/>
              <a:gd name="T62" fmla="*/ 13825 w 13970"/>
              <a:gd name="T63" fmla="*/ 10524 h 19371"/>
              <a:gd name="T64" fmla="*/ 13273 w 13970"/>
              <a:gd name="T65" fmla="*/ 8374 h 19371"/>
              <a:gd name="T66" fmla="*/ 12845 w 13970"/>
              <a:gd name="T67" fmla="*/ 7451 h 19371"/>
              <a:gd name="T68" fmla="*/ 12306 w 13970"/>
              <a:gd name="T69" fmla="*/ 8181 h 19371"/>
              <a:gd name="T70" fmla="*/ 11881 w 13970"/>
              <a:gd name="T71" fmla="*/ 10214 h 19371"/>
              <a:gd name="T72" fmla="*/ 11402 w 13970"/>
              <a:gd name="T73" fmla="*/ 9419 h 19371"/>
              <a:gd name="T74" fmla="*/ 11050 w 13970"/>
              <a:gd name="T75" fmla="*/ 9540 h 19371"/>
              <a:gd name="T76" fmla="*/ 10769 w 13970"/>
              <a:gd name="T77" fmla="*/ 9106 h 19371"/>
              <a:gd name="T78" fmla="*/ 10218 w 13970"/>
              <a:gd name="T79" fmla="*/ 4339 h 19371"/>
              <a:gd name="T80" fmla="*/ 9801 w 13970"/>
              <a:gd name="T81" fmla="*/ 355 h 19371"/>
              <a:gd name="T82" fmla="*/ 9513 w 13970"/>
              <a:gd name="T83" fmla="*/ 4437 h 19371"/>
              <a:gd name="T84" fmla="*/ 8971 w 13970"/>
              <a:gd name="T85" fmla="*/ 4602 h 19371"/>
              <a:gd name="T86" fmla="*/ 8627 w 13970"/>
              <a:gd name="T87" fmla="*/ 2824 h 19371"/>
              <a:gd name="T88" fmla="*/ 8193 w 13970"/>
              <a:gd name="T89" fmla="*/ 4347 h 19371"/>
              <a:gd name="T90" fmla="*/ 7714 w 13970"/>
              <a:gd name="T91" fmla="*/ 9572 h 19371"/>
              <a:gd name="T92" fmla="*/ 7090 w 13970"/>
              <a:gd name="T93" fmla="*/ 8900 h 19371"/>
              <a:gd name="T94" fmla="*/ 6633 w 13970"/>
              <a:gd name="T95" fmla="*/ 13057 h 19371"/>
              <a:gd name="T96" fmla="*/ 6258 w 13970"/>
              <a:gd name="T97" fmla="*/ 10496 h 19371"/>
              <a:gd name="T98" fmla="*/ 5634 w 13970"/>
              <a:gd name="T99" fmla="*/ 1972 h 19371"/>
              <a:gd name="T100" fmla="*/ 5345 w 13970"/>
              <a:gd name="T101" fmla="*/ 6883 h 19371"/>
              <a:gd name="T102" fmla="*/ 4793 w 13970"/>
              <a:gd name="T103" fmla="*/ 8151 h 19371"/>
              <a:gd name="T104" fmla="*/ 4369 w 13970"/>
              <a:gd name="T105" fmla="*/ 9597 h 19371"/>
              <a:gd name="T106" fmla="*/ 3891 w 13970"/>
              <a:gd name="T107" fmla="*/ 8731 h 19371"/>
              <a:gd name="T108" fmla="*/ 3546 w 13970"/>
              <a:gd name="T109" fmla="*/ 6987 h 19371"/>
              <a:gd name="T110" fmla="*/ 3257 w 13970"/>
              <a:gd name="T111" fmla="*/ 5722 h 19371"/>
              <a:gd name="T112" fmla="*/ 2805 w 13970"/>
              <a:gd name="T113" fmla="*/ 13609 h 19371"/>
              <a:gd name="T114" fmla="*/ 2425 w 13970"/>
              <a:gd name="T115" fmla="*/ 13311 h 19371"/>
              <a:gd name="T116" fmla="*/ 1910 w 13970"/>
              <a:gd name="T117" fmla="*/ 18841 h 19371"/>
              <a:gd name="T118" fmla="*/ 1544 w 13970"/>
              <a:gd name="T119" fmla="*/ 19316 h 19371"/>
              <a:gd name="T120" fmla="*/ 970 w 13970"/>
              <a:gd name="T121" fmla="*/ 15700 h 19371"/>
              <a:gd name="T122" fmla="*/ 560 w 13970"/>
              <a:gd name="T123" fmla="*/ 15069 h 19371"/>
              <a:gd name="T124" fmla="*/ 66 w 13970"/>
              <a:gd name="T125" fmla="*/ 12549 h 19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70" h="19371">
                <a:moveTo>
                  <a:pt x="65" y="11934"/>
                </a:moveTo>
                <a:lnTo>
                  <a:pt x="129" y="12542"/>
                </a:lnTo>
                <a:lnTo>
                  <a:pt x="201" y="13607"/>
                </a:lnTo>
                <a:lnTo>
                  <a:pt x="138" y="13603"/>
                </a:lnTo>
                <a:lnTo>
                  <a:pt x="210" y="13275"/>
                </a:lnTo>
                <a:cubicBezTo>
                  <a:pt x="213" y="13260"/>
                  <a:pt x="226" y="13250"/>
                  <a:pt x="240" y="13249"/>
                </a:cubicBezTo>
                <a:cubicBezTo>
                  <a:pt x="255" y="13249"/>
                  <a:pt x="268" y="13258"/>
                  <a:pt x="272" y="13272"/>
                </a:cubicBezTo>
                <a:lnTo>
                  <a:pt x="336" y="13480"/>
                </a:lnTo>
                <a:cubicBezTo>
                  <a:pt x="337" y="13482"/>
                  <a:pt x="337" y="13484"/>
                  <a:pt x="337" y="13486"/>
                </a:cubicBezTo>
                <a:lnTo>
                  <a:pt x="409" y="14166"/>
                </a:lnTo>
                <a:lnTo>
                  <a:pt x="481" y="14886"/>
                </a:lnTo>
                <a:lnTo>
                  <a:pt x="473" y="14868"/>
                </a:lnTo>
                <a:lnTo>
                  <a:pt x="545" y="14948"/>
                </a:lnTo>
                <a:lnTo>
                  <a:pt x="610" y="15029"/>
                </a:lnTo>
                <a:lnTo>
                  <a:pt x="554" y="15046"/>
                </a:lnTo>
                <a:lnTo>
                  <a:pt x="626" y="14406"/>
                </a:lnTo>
                <a:lnTo>
                  <a:pt x="698" y="14012"/>
                </a:lnTo>
                <a:cubicBezTo>
                  <a:pt x="701" y="13996"/>
                  <a:pt x="714" y="13985"/>
                  <a:pt x="730" y="13985"/>
                </a:cubicBezTo>
                <a:cubicBezTo>
                  <a:pt x="745" y="13986"/>
                  <a:pt x="758" y="13997"/>
                  <a:pt x="761" y="14012"/>
                </a:cubicBezTo>
                <a:lnTo>
                  <a:pt x="825" y="14388"/>
                </a:lnTo>
                <a:lnTo>
                  <a:pt x="897" y="15014"/>
                </a:lnTo>
                <a:lnTo>
                  <a:pt x="837" y="15002"/>
                </a:lnTo>
                <a:lnTo>
                  <a:pt x="909" y="14866"/>
                </a:lnTo>
                <a:cubicBezTo>
                  <a:pt x="916" y="14854"/>
                  <a:pt x="930" y="14847"/>
                  <a:pt x="944" y="14850"/>
                </a:cubicBezTo>
                <a:cubicBezTo>
                  <a:pt x="958" y="14853"/>
                  <a:pt x="968" y="14865"/>
                  <a:pt x="969" y="14879"/>
                </a:cubicBezTo>
                <a:lnTo>
                  <a:pt x="1033" y="15695"/>
                </a:lnTo>
                <a:lnTo>
                  <a:pt x="1105" y="16157"/>
                </a:lnTo>
                <a:lnTo>
                  <a:pt x="1177" y="17191"/>
                </a:lnTo>
                <a:lnTo>
                  <a:pt x="1123" y="17171"/>
                </a:lnTo>
                <a:lnTo>
                  <a:pt x="1187" y="17107"/>
                </a:lnTo>
                <a:lnTo>
                  <a:pt x="1260" y="17042"/>
                </a:lnTo>
                <a:cubicBezTo>
                  <a:pt x="1269" y="17034"/>
                  <a:pt x="1280" y="17032"/>
                  <a:pt x="1291" y="17035"/>
                </a:cubicBezTo>
                <a:cubicBezTo>
                  <a:pt x="1302" y="17038"/>
                  <a:pt x="1310" y="17047"/>
                  <a:pt x="1313" y="17058"/>
                </a:cubicBezTo>
                <a:lnTo>
                  <a:pt x="1385" y="17354"/>
                </a:lnTo>
                <a:lnTo>
                  <a:pt x="1457" y="17829"/>
                </a:lnTo>
                <a:lnTo>
                  <a:pt x="1521" y="18261"/>
                </a:lnTo>
                <a:lnTo>
                  <a:pt x="1593" y="19287"/>
                </a:lnTo>
                <a:lnTo>
                  <a:pt x="1579" y="19263"/>
                </a:lnTo>
                <a:lnTo>
                  <a:pt x="1651" y="19311"/>
                </a:lnTo>
                <a:lnTo>
                  <a:pt x="1602" y="19331"/>
                </a:lnTo>
                <a:lnTo>
                  <a:pt x="1666" y="18995"/>
                </a:lnTo>
                <a:cubicBezTo>
                  <a:pt x="1668" y="18983"/>
                  <a:pt x="1678" y="18974"/>
                  <a:pt x="1690" y="18970"/>
                </a:cubicBezTo>
                <a:cubicBezTo>
                  <a:pt x="1702" y="18967"/>
                  <a:pt x="1714" y="18972"/>
                  <a:pt x="1722" y="18981"/>
                </a:cubicBezTo>
                <a:lnTo>
                  <a:pt x="1794" y="19069"/>
                </a:lnTo>
                <a:lnTo>
                  <a:pt x="1738" y="19084"/>
                </a:lnTo>
                <a:lnTo>
                  <a:pt x="1810" y="18636"/>
                </a:lnTo>
                <a:cubicBezTo>
                  <a:pt x="1812" y="18622"/>
                  <a:pt x="1824" y="18611"/>
                  <a:pt x="1838" y="18610"/>
                </a:cubicBezTo>
                <a:cubicBezTo>
                  <a:pt x="1853" y="18608"/>
                  <a:pt x="1866" y="18617"/>
                  <a:pt x="1871" y="18630"/>
                </a:cubicBezTo>
                <a:lnTo>
                  <a:pt x="1935" y="18798"/>
                </a:lnTo>
                <a:lnTo>
                  <a:pt x="1874" y="18807"/>
                </a:lnTo>
                <a:lnTo>
                  <a:pt x="1946" y="17935"/>
                </a:lnTo>
                <a:lnTo>
                  <a:pt x="2017" y="14057"/>
                </a:lnTo>
                <a:cubicBezTo>
                  <a:pt x="2018" y="14040"/>
                  <a:pt x="2031" y="14027"/>
                  <a:pt x="2047" y="14026"/>
                </a:cubicBezTo>
                <a:cubicBezTo>
                  <a:pt x="2064" y="14024"/>
                  <a:pt x="2079" y="14036"/>
                  <a:pt x="2081" y="14053"/>
                </a:cubicBezTo>
                <a:lnTo>
                  <a:pt x="2145" y="14485"/>
                </a:lnTo>
                <a:lnTo>
                  <a:pt x="2131" y="14463"/>
                </a:lnTo>
                <a:lnTo>
                  <a:pt x="2203" y="14511"/>
                </a:lnTo>
                <a:lnTo>
                  <a:pt x="2277" y="14568"/>
                </a:lnTo>
                <a:lnTo>
                  <a:pt x="2226" y="14591"/>
                </a:lnTo>
                <a:lnTo>
                  <a:pt x="2290" y="13719"/>
                </a:lnTo>
                <a:lnTo>
                  <a:pt x="2362" y="13300"/>
                </a:lnTo>
                <a:lnTo>
                  <a:pt x="2434" y="12630"/>
                </a:lnTo>
                <a:cubicBezTo>
                  <a:pt x="2435" y="12614"/>
                  <a:pt x="2449" y="12602"/>
                  <a:pt x="2465" y="12601"/>
                </a:cubicBezTo>
                <a:cubicBezTo>
                  <a:pt x="2482" y="12601"/>
                  <a:pt x="2495" y="12614"/>
                  <a:pt x="2497" y="12630"/>
                </a:cubicBezTo>
                <a:lnTo>
                  <a:pt x="2569" y="13246"/>
                </a:lnTo>
                <a:lnTo>
                  <a:pt x="2545" y="13218"/>
                </a:lnTo>
                <a:lnTo>
                  <a:pt x="2609" y="13234"/>
                </a:lnTo>
                <a:lnTo>
                  <a:pt x="2570" y="13262"/>
                </a:lnTo>
                <a:lnTo>
                  <a:pt x="2642" y="12630"/>
                </a:lnTo>
                <a:cubicBezTo>
                  <a:pt x="2644" y="12614"/>
                  <a:pt x="2657" y="12602"/>
                  <a:pt x="2673" y="12601"/>
                </a:cubicBezTo>
                <a:cubicBezTo>
                  <a:pt x="2689" y="12601"/>
                  <a:pt x="2703" y="12613"/>
                  <a:pt x="2705" y="12629"/>
                </a:cubicBezTo>
                <a:lnTo>
                  <a:pt x="2777" y="13165"/>
                </a:lnTo>
                <a:lnTo>
                  <a:pt x="2841" y="13573"/>
                </a:lnTo>
                <a:lnTo>
                  <a:pt x="2781" y="13563"/>
                </a:lnTo>
                <a:lnTo>
                  <a:pt x="2853" y="13419"/>
                </a:lnTo>
                <a:lnTo>
                  <a:pt x="2849" y="13433"/>
                </a:lnTo>
                <a:lnTo>
                  <a:pt x="2921" y="9745"/>
                </a:lnTo>
                <a:lnTo>
                  <a:pt x="2986" y="8919"/>
                </a:lnTo>
                <a:cubicBezTo>
                  <a:pt x="2986" y="8912"/>
                  <a:pt x="2989" y="8906"/>
                  <a:pt x="2993" y="8901"/>
                </a:cubicBezTo>
                <a:lnTo>
                  <a:pt x="3065" y="8813"/>
                </a:lnTo>
                <a:cubicBezTo>
                  <a:pt x="3072" y="8804"/>
                  <a:pt x="3084" y="8800"/>
                  <a:pt x="3095" y="8802"/>
                </a:cubicBezTo>
                <a:cubicBezTo>
                  <a:pt x="3107" y="8804"/>
                  <a:pt x="3116" y="8813"/>
                  <a:pt x="3120" y="8824"/>
                </a:cubicBezTo>
                <a:lnTo>
                  <a:pt x="3192" y="9048"/>
                </a:lnTo>
                <a:lnTo>
                  <a:pt x="3129" y="9057"/>
                </a:lnTo>
                <a:lnTo>
                  <a:pt x="3193" y="5721"/>
                </a:lnTo>
                <a:cubicBezTo>
                  <a:pt x="3194" y="5704"/>
                  <a:pt x="3208" y="5690"/>
                  <a:pt x="3225" y="5689"/>
                </a:cubicBezTo>
                <a:cubicBezTo>
                  <a:pt x="3242" y="5689"/>
                  <a:pt x="3257" y="5703"/>
                  <a:pt x="3257" y="5720"/>
                </a:cubicBezTo>
                <a:lnTo>
                  <a:pt x="3329" y="7072"/>
                </a:lnTo>
                <a:lnTo>
                  <a:pt x="3291" y="7042"/>
                </a:lnTo>
                <a:lnTo>
                  <a:pt x="3363" y="7026"/>
                </a:lnTo>
                <a:cubicBezTo>
                  <a:pt x="3380" y="7022"/>
                  <a:pt x="3397" y="7033"/>
                  <a:pt x="3401" y="7050"/>
                </a:cubicBezTo>
                <a:lnTo>
                  <a:pt x="3473" y="7354"/>
                </a:lnTo>
                <a:lnTo>
                  <a:pt x="3409" y="7360"/>
                </a:lnTo>
                <a:lnTo>
                  <a:pt x="3473" y="5784"/>
                </a:lnTo>
                <a:cubicBezTo>
                  <a:pt x="3474" y="5767"/>
                  <a:pt x="3488" y="5754"/>
                  <a:pt x="3505" y="5753"/>
                </a:cubicBezTo>
                <a:cubicBezTo>
                  <a:pt x="3522" y="5753"/>
                  <a:pt x="3536" y="5767"/>
                  <a:pt x="3537" y="5784"/>
                </a:cubicBezTo>
                <a:lnTo>
                  <a:pt x="3609" y="6984"/>
                </a:lnTo>
                <a:lnTo>
                  <a:pt x="3681" y="7983"/>
                </a:lnTo>
                <a:lnTo>
                  <a:pt x="3617" y="7984"/>
                </a:lnTo>
                <a:lnTo>
                  <a:pt x="3681" y="6352"/>
                </a:lnTo>
                <a:cubicBezTo>
                  <a:pt x="3682" y="6335"/>
                  <a:pt x="3696" y="6321"/>
                  <a:pt x="3713" y="6321"/>
                </a:cubicBezTo>
                <a:cubicBezTo>
                  <a:pt x="3731" y="6321"/>
                  <a:pt x="3745" y="6335"/>
                  <a:pt x="3745" y="6352"/>
                </a:cubicBezTo>
                <a:lnTo>
                  <a:pt x="3817" y="8200"/>
                </a:lnTo>
                <a:lnTo>
                  <a:pt x="3754" y="8198"/>
                </a:lnTo>
                <a:lnTo>
                  <a:pt x="3826" y="7550"/>
                </a:lnTo>
                <a:cubicBezTo>
                  <a:pt x="3828" y="7533"/>
                  <a:pt x="3842" y="7521"/>
                  <a:pt x="3858" y="7521"/>
                </a:cubicBezTo>
                <a:cubicBezTo>
                  <a:pt x="3875" y="7522"/>
                  <a:pt x="3889" y="7535"/>
                  <a:pt x="3889" y="7552"/>
                </a:cubicBezTo>
                <a:lnTo>
                  <a:pt x="3953" y="8720"/>
                </a:lnTo>
                <a:lnTo>
                  <a:pt x="3952" y="8712"/>
                </a:lnTo>
                <a:lnTo>
                  <a:pt x="4024" y="8944"/>
                </a:lnTo>
                <a:lnTo>
                  <a:pt x="3961" y="8952"/>
                </a:lnTo>
                <a:lnTo>
                  <a:pt x="4033" y="7224"/>
                </a:lnTo>
                <a:lnTo>
                  <a:pt x="4098" y="6016"/>
                </a:lnTo>
                <a:cubicBezTo>
                  <a:pt x="4098" y="5999"/>
                  <a:pt x="4113" y="5985"/>
                  <a:pt x="4130" y="5985"/>
                </a:cubicBezTo>
                <a:cubicBezTo>
                  <a:pt x="4147" y="5986"/>
                  <a:pt x="4161" y="5999"/>
                  <a:pt x="4161" y="6017"/>
                </a:cubicBezTo>
                <a:lnTo>
                  <a:pt x="4233" y="8681"/>
                </a:lnTo>
                <a:lnTo>
                  <a:pt x="4233" y="8675"/>
                </a:lnTo>
                <a:lnTo>
                  <a:pt x="4305" y="9019"/>
                </a:lnTo>
                <a:lnTo>
                  <a:pt x="4369" y="9590"/>
                </a:lnTo>
                <a:lnTo>
                  <a:pt x="4306" y="9590"/>
                </a:lnTo>
                <a:lnTo>
                  <a:pt x="4378" y="8886"/>
                </a:lnTo>
                <a:cubicBezTo>
                  <a:pt x="4379" y="8870"/>
                  <a:pt x="4393" y="8857"/>
                  <a:pt x="4409" y="8857"/>
                </a:cubicBezTo>
                <a:cubicBezTo>
                  <a:pt x="4426" y="8857"/>
                  <a:pt x="4440" y="8870"/>
                  <a:pt x="4441" y="8886"/>
                </a:cubicBezTo>
                <a:lnTo>
                  <a:pt x="4513" y="9574"/>
                </a:lnTo>
                <a:lnTo>
                  <a:pt x="4450" y="9574"/>
                </a:lnTo>
                <a:lnTo>
                  <a:pt x="4522" y="8806"/>
                </a:lnTo>
                <a:lnTo>
                  <a:pt x="4586" y="7568"/>
                </a:lnTo>
                <a:cubicBezTo>
                  <a:pt x="4586" y="7551"/>
                  <a:pt x="4600" y="7538"/>
                  <a:pt x="4617" y="7537"/>
                </a:cubicBezTo>
                <a:cubicBezTo>
                  <a:pt x="4634" y="7537"/>
                  <a:pt x="4648" y="7550"/>
                  <a:pt x="4649" y="7567"/>
                </a:cubicBezTo>
                <a:lnTo>
                  <a:pt x="4721" y="8543"/>
                </a:lnTo>
                <a:lnTo>
                  <a:pt x="4658" y="8540"/>
                </a:lnTo>
                <a:lnTo>
                  <a:pt x="4730" y="8140"/>
                </a:lnTo>
                <a:lnTo>
                  <a:pt x="4794" y="7247"/>
                </a:lnTo>
                <a:cubicBezTo>
                  <a:pt x="4795" y="7233"/>
                  <a:pt x="4805" y="7221"/>
                  <a:pt x="4820" y="7218"/>
                </a:cubicBezTo>
                <a:cubicBezTo>
                  <a:pt x="4834" y="7215"/>
                  <a:pt x="4849" y="7223"/>
                  <a:pt x="4855" y="7236"/>
                </a:cubicBezTo>
                <a:lnTo>
                  <a:pt x="4927" y="7396"/>
                </a:lnTo>
                <a:cubicBezTo>
                  <a:pt x="4928" y="7399"/>
                  <a:pt x="4929" y="7402"/>
                  <a:pt x="4929" y="7405"/>
                </a:cubicBezTo>
                <a:lnTo>
                  <a:pt x="5001" y="7901"/>
                </a:lnTo>
                <a:lnTo>
                  <a:pt x="5065" y="9600"/>
                </a:lnTo>
                <a:lnTo>
                  <a:pt x="5137" y="10960"/>
                </a:lnTo>
                <a:lnTo>
                  <a:pt x="5074" y="10956"/>
                </a:lnTo>
                <a:lnTo>
                  <a:pt x="5146" y="10524"/>
                </a:lnTo>
                <a:lnTo>
                  <a:pt x="5210" y="9112"/>
                </a:lnTo>
                <a:lnTo>
                  <a:pt x="5281" y="6880"/>
                </a:lnTo>
                <a:cubicBezTo>
                  <a:pt x="5282" y="6863"/>
                  <a:pt x="5296" y="6850"/>
                  <a:pt x="5313" y="6849"/>
                </a:cubicBezTo>
                <a:cubicBezTo>
                  <a:pt x="5330" y="6849"/>
                  <a:pt x="5344" y="6862"/>
                  <a:pt x="5345" y="6879"/>
                </a:cubicBezTo>
                <a:lnTo>
                  <a:pt x="5417" y="8031"/>
                </a:lnTo>
                <a:lnTo>
                  <a:pt x="5354" y="8030"/>
                </a:lnTo>
                <a:lnTo>
                  <a:pt x="5426" y="7294"/>
                </a:lnTo>
                <a:cubicBezTo>
                  <a:pt x="5427" y="7278"/>
                  <a:pt x="5441" y="7266"/>
                  <a:pt x="5457" y="7265"/>
                </a:cubicBezTo>
                <a:cubicBezTo>
                  <a:pt x="5474" y="7265"/>
                  <a:pt x="5488" y="7278"/>
                  <a:pt x="5489" y="7294"/>
                </a:cubicBezTo>
                <a:lnTo>
                  <a:pt x="5553" y="7894"/>
                </a:lnTo>
                <a:lnTo>
                  <a:pt x="5489" y="7897"/>
                </a:lnTo>
                <a:lnTo>
                  <a:pt x="5561" y="5025"/>
                </a:lnTo>
                <a:lnTo>
                  <a:pt x="5633" y="1969"/>
                </a:lnTo>
                <a:cubicBezTo>
                  <a:pt x="5634" y="1952"/>
                  <a:pt x="5648" y="1938"/>
                  <a:pt x="5665" y="1937"/>
                </a:cubicBezTo>
                <a:cubicBezTo>
                  <a:pt x="5682" y="1937"/>
                  <a:pt x="5696" y="1950"/>
                  <a:pt x="5697" y="1967"/>
                </a:cubicBezTo>
                <a:lnTo>
                  <a:pt x="5761" y="2871"/>
                </a:lnTo>
                <a:lnTo>
                  <a:pt x="5833" y="3719"/>
                </a:lnTo>
                <a:lnTo>
                  <a:pt x="5905" y="6569"/>
                </a:lnTo>
                <a:lnTo>
                  <a:pt x="5969" y="8112"/>
                </a:lnTo>
                <a:lnTo>
                  <a:pt x="6041" y="10945"/>
                </a:lnTo>
                <a:lnTo>
                  <a:pt x="6113" y="11743"/>
                </a:lnTo>
                <a:lnTo>
                  <a:pt x="6049" y="11744"/>
                </a:lnTo>
                <a:lnTo>
                  <a:pt x="6113" y="9904"/>
                </a:lnTo>
                <a:cubicBezTo>
                  <a:pt x="6114" y="9889"/>
                  <a:pt x="6126" y="9876"/>
                  <a:pt x="6142" y="9874"/>
                </a:cubicBezTo>
                <a:cubicBezTo>
                  <a:pt x="6157" y="9872"/>
                  <a:pt x="6172" y="9881"/>
                  <a:pt x="6176" y="9897"/>
                </a:cubicBezTo>
                <a:lnTo>
                  <a:pt x="6248" y="10145"/>
                </a:lnTo>
                <a:lnTo>
                  <a:pt x="6321" y="10483"/>
                </a:lnTo>
                <a:cubicBezTo>
                  <a:pt x="6321" y="10485"/>
                  <a:pt x="6321" y="10487"/>
                  <a:pt x="6321" y="10489"/>
                </a:cubicBezTo>
                <a:lnTo>
                  <a:pt x="6385" y="14345"/>
                </a:lnTo>
                <a:lnTo>
                  <a:pt x="6378" y="14325"/>
                </a:lnTo>
                <a:lnTo>
                  <a:pt x="6450" y="14413"/>
                </a:lnTo>
                <a:lnTo>
                  <a:pt x="6397" y="14420"/>
                </a:lnTo>
                <a:lnTo>
                  <a:pt x="6469" y="14268"/>
                </a:lnTo>
                <a:lnTo>
                  <a:pt x="6465" y="14281"/>
                </a:lnTo>
                <a:lnTo>
                  <a:pt x="6537" y="11481"/>
                </a:lnTo>
                <a:cubicBezTo>
                  <a:pt x="6538" y="11463"/>
                  <a:pt x="6552" y="11450"/>
                  <a:pt x="6569" y="11449"/>
                </a:cubicBezTo>
                <a:cubicBezTo>
                  <a:pt x="6586" y="11449"/>
                  <a:pt x="6601" y="11463"/>
                  <a:pt x="6601" y="11480"/>
                </a:cubicBezTo>
                <a:lnTo>
                  <a:pt x="6665" y="13024"/>
                </a:lnTo>
                <a:lnTo>
                  <a:pt x="6602" y="13023"/>
                </a:lnTo>
                <a:lnTo>
                  <a:pt x="6674" y="11983"/>
                </a:lnTo>
                <a:cubicBezTo>
                  <a:pt x="6675" y="11968"/>
                  <a:pt x="6686" y="11956"/>
                  <a:pt x="6701" y="11954"/>
                </a:cubicBezTo>
                <a:cubicBezTo>
                  <a:pt x="6717" y="11952"/>
                  <a:pt x="6731" y="11961"/>
                  <a:pt x="6736" y="11975"/>
                </a:cubicBezTo>
                <a:lnTo>
                  <a:pt x="6808" y="12191"/>
                </a:lnTo>
                <a:lnTo>
                  <a:pt x="6746" y="12197"/>
                </a:lnTo>
                <a:lnTo>
                  <a:pt x="6810" y="11709"/>
                </a:lnTo>
                <a:lnTo>
                  <a:pt x="6882" y="10392"/>
                </a:lnTo>
                <a:lnTo>
                  <a:pt x="6954" y="8832"/>
                </a:lnTo>
                <a:lnTo>
                  <a:pt x="7018" y="8111"/>
                </a:lnTo>
                <a:cubicBezTo>
                  <a:pt x="7019" y="8094"/>
                  <a:pt x="7033" y="8081"/>
                  <a:pt x="7049" y="8081"/>
                </a:cubicBezTo>
                <a:cubicBezTo>
                  <a:pt x="7066" y="8081"/>
                  <a:pt x="7080" y="8094"/>
                  <a:pt x="7081" y="8111"/>
                </a:cubicBezTo>
                <a:lnTo>
                  <a:pt x="7153" y="8895"/>
                </a:lnTo>
                <a:lnTo>
                  <a:pt x="7090" y="8893"/>
                </a:lnTo>
                <a:lnTo>
                  <a:pt x="7162" y="8333"/>
                </a:lnTo>
                <a:lnTo>
                  <a:pt x="7226" y="7932"/>
                </a:lnTo>
                <a:lnTo>
                  <a:pt x="7298" y="7015"/>
                </a:lnTo>
                <a:lnTo>
                  <a:pt x="7370" y="6390"/>
                </a:lnTo>
                <a:lnTo>
                  <a:pt x="7434" y="5830"/>
                </a:lnTo>
                <a:lnTo>
                  <a:pt x="7506" y="4488"/>
                </a:lnTo>
                <a:cubicBezTo>
                  <a:pt x="7506" y="4471"/>
                  <a:pt x="7521" y="4457"/>
                  <a:pt x="7538" y="4457"/>
                </a:cubicBezTo>
                <a:cubicBezTo>
                  <a:pt x="7555" y="4458"/>
                  <a:pt x="7569" y="4472"/>
                  <a:pt x="7569" y="4489"/>
                </a:cubicBezTo>
                <a:lnTo>
                  <a:pt x="7641" y="7433"/>
                </a:lnTo>
                <a:lnTo>
                  <a:pt x="7713" y="8784"/>
                </a:lnTo>
                <a:lnTo>
                  <a:pt x="7777" y="9567"/>
                </a:lnTo>
                <a:lnTo>
                  <a:pt x="7714" y="9568"/>
                </a:lnTo>
                <a:lnTo>
                  <a:pt x="7786" y="8016"/>
                </a:lnTo>
                <a:lnTo>
                  <a:pt x="7857" y="6144"/>
                </a:lnTo>
                <a:lnTo>
                  <a:pt x="7922" y="5693"/>
                </a:lnTo>
                <a:cubicBezTo>
                  <a:pt x="7924" y="5677"/>
                  <a:pt x="7937" y="5666"/>
                  <a:pt x="7953" y="5665"/>
                </a:cubicBezTo>
                <a:cubicBezTo>
                  <a:pt x="7969" y="5665"/>
                  <a:pt x="7982" y="5677"/>
                  <a:pt x="7985" y="5692"/>
                </a:cubicBezTo>
                <a:lnTo>
                  <a:pt x="8057" y="6124"/>
                </a:lnTo>
                <a:lnTo>
                  <a:pt x="8008" y="6103"/>
                </a:lnTo>
                <a:lnTo>
                  <a:pt x="8080" y="6055"/>
                </a:lnTo>
                <a:lnTo>
                  <a:pt x="8065" y="6080"/>
                </a:lnTo>
                <a:lnTo>
                  <a:pt x="8129" y="4344"/>
                </a:lnTo>
                <a:lnTo>
                  <a:pt x="8201" y="1505"/>
                </a:lnTo>
                <a:cubicBezTo>
                  <a:pt x="8202" y="1491"/>
                  <a:pt x="8211" y="1479"/>
                  <a:pt x="8223" y="1475"/>
                </a:cubicBezTo>
                <a:lnTo>
                  <a:pt x="8295" y="1451"/>
                </a:lnTo>
                <a:cubicBezTo>
                  <a:pt x="8297" y="1450"/>
                  <a:pt x="8299" y="1450"/>
                  <a:pt x="8301" y="1450"/>
                </a:cubicBezTo>
                <a:lnTo>
                  <a:pt x="8365" y="1442"/>
                </a:lnTo>
                <a:lnTo>
                  <a:pt x="8338" y="1471"/>
                </a:lnTo>
                <a:lnTo>
                  <a:pt x="8410" y="527"/>
                </a:lnTo>
                <a:cubicBezTo>
                  <a:pt x="8411" y="511"/>
                  <a:pt x="8424" y="498"/>
                  <a:pt x="8440" y="498"/>
                </a:cubicBezTo>
                <a:cubicBezTo>
                  <a:pt x="8456" y="497"/>
                  <a:pt x="8470" y="508"/>
                  <a:pt x="8473" y="524"/>
                </a:cubicBezTo>
                <a:lnTo>
                  <a:pt x="8545" y="956"/>
                </a:lnTo>
                <a:lnTo>
                  <a:pt x="8617" y="2736"/>
                </a:lnTo>
                <a:lnTo>
                  <a:pt x="8608" y="2715"/>
                </a:lnTo>
                <a:lnTo>
                  <a:pt x="8672" y="2779"/>
                </a:lnTo>
                <a:cubicBezTo>
                  <a:pt x="8678" y="2784"/>
                  <a:pt x="8681" y="2792"/>
                  <a:pt x="8681" y="2799"/>
                </a:cubicBezTo>
                <a:lnTo>
                  <a:pt x="8753" y="3855"/>
                </a:lnTo>
                <a:lnTo>
                  <a:pt x="8825" y="4502"/>
                </a:lnTo>
                <a:lnTo>
                  <a:pt x="8761" y="4504"/>
                </a:lnTo>
                <a:lnTo>
                  <a:pt x="8825" y="3040"/>
                </a:lnTo>
                <a:cubicBezTo>
                  <a:pt x="8826" y="3023"/>
                  <a:pt x="8840" y="3009"/>
                  <a:pt x="8858" y="3009"/>
                </a:cubicBezTo>
                <a:cubicBezTo>
                  <a:pt x="8875" y="3010"/>
                  <a:pt x="8889" y="3023"/>
                  <a:pt x="8889" y="3040"/>
                </a:cubicBezTo>
                <a:lnTo>
                  <a:pt x="8961" y="4896"/>
                </a:lnTo>
                <a:lnTo>
                  <a:pt x="8898" y="4890"/>
                </a:lnTo>
                <a:lnTo>
                  <a:pt x="8970" y="4586"/>
                </a:lnTo>
                <a:cubicBezTo>
                  <a:pt x="8974" y="4572"/>
                  <a:pt x="8986" y="4562"/>
                  <a:pt x="9001" y="4561"/>
                </a:cubicBezTo>
                <a:cubicBezTo>
                  <a:pt x="9016" y="4561"/>
                  <a:pt x="9029" y="4571"/>
                  <a:pt x="9032" y="4585"/>
                </a:cubicBezTo>
                <a:lnTo>
                  <a:pt x="9096" y="4825"/>
                </a:lnTo>
                <a:lnTo>
                  <a:pt x="9034" y="4827"/>
                </a:lnTo>
                <a:lnTo>
                  <a:pt x="9106" y="4475"/>
                </a:lnTo>
                <a:cubicBezTo>
                  <a:pt x="9109" y="4460"/>
                  <a:pt x="9122" y="4449"/>
                  <a:pt x="9138" y="4449"/>
                </a:cubicBezTo>
                <a:cubicBezTo>
                  <a:pt x="9153" y="4450"/>
                  <a:pt x="9166" y="4461"/>
                  <a:pt x="9169" y="4476"/>
                </a:cubicBezTo>
                <a:lnTo>
                  <a:pt x="9241" y="4868"/>
                </a:lnTo>
                <a:lnTo>
                  <a:pt x="9305" y="5687"/>
                </a:lnTo>
                <a:lnTo>
                  <a:pt x="9243" y="5679"/>
                </a:lnTo>
                <a:lnTo>
                  <a:pt x="9315" y="5463"/>
                </a:lnTo>
                <a:lnTo>
                  <a:pt x="9386" y="5091"/>
                </a:lnTo>
                <a:lnTo>
                  <a:pt x="9450" y="4430"/>
                </a:lnTo>
                <a:cubicBezTo>
                  <a:pt x="9450" y="4422"/>
                  <a:pt x="9454" y="4415"/>
                  <a:pt x="9460" y="4410"/>
                </a:cubicBezTo>
                <a:lnTo>
                  <a:pt x="9532" y="4346"/>
                </a:lnTo>
                <a:lnTo>
                  <a:pt x="9522" y="4368"/>
                </a:lnTo>
                <a:lnTo>
                  <a:pt x="9594" y="2824"/>
                </a:lnTo>
                <a:cubicBezTo>
                  <a:pt x="9594" y="2808"/>
                  <a:pt x="9607" y="2794"/>
                  <a:pt x="9624" y="2794"/>
                </a:cubicBezTo>
                <a:cubicBezTo>
                  <a:pt x="9640" y="2793"/>
                  <a:pt x="9655" y="2804"/>
                  <a:pt x="9657" y="2821"/>
                </a:cubicBezTo>
                <a:lnTo>
                  <a:pt x="9729" y="3301"/>
                </a:lnTo>
                <a:lnTo>
                  <a:pt x="9665" y="3305"/>
                </a:lnTo>
                <a:lnTo>
                  <a:pt x="9729" y="33"/>
                </a:lnTo>
                <a:cubicBezTo>
                  <a:pt x="9730" y="17"/>
                  <a:pt x="9742" y="3"/>
                  <a:pt x="9758" y="2"/>
                </a:cubicBezTo>
                <a:cubicBezTo>
                  <a:pt x="9774" y="0"/>
                  <a:pt x="9789" y="11"/>
                  <a:pt x="9793" y="26"/>
                </a:cubicBezTo>
                <a:lnTo>
                  <a:pt x="9865" y="346"/>
                </a:lnTo>
                <a:cubicBezTo>
                  <a:pt x="9865" y="348"/>
                  <a:pt x="9865" y="350"/>
                  <a:pt x="9865" y="352"/>
                </a:cubicBezTo>
                <a:lnTo>
                  <a:pt x="9937" y="2072"/>
                </a:lnTo>
                <a:lnTo>
                  <a:pt x="9873" y="2072"/>
                </a:lnTo>
                <a:lnTo>
                  <a:pt x="9937" y="584"/>
                </a:lnTo>
                <a:cubicBezTo>
                  <a:pt x="9938" y="567"/>
                  <a:pt x="9952" y="553"/>
                  <a:pt x="9970" y="553"/>
                </a:cubicBezTo>
                <a:cubicBezTo>
                  <a:pt x="9987" y="554"/>
                  <a:pt x="10001" y="567"/>
                  <a:pt x="10001" y="584"/>
                </a:cubicBezTo>
                <a:lnTo>
                  <a:pt x="10073" y="2528"/>
                </a:lnTo>
                <a:lnTo>
                  <a:pt x="10145" y="3631"/>
                </a:lnTo>
                <a:lnTo>
                  <a:pt x="10209" y="4688"/>
                </a:lnTo>
                <a:lnTo>
                  <a:pt x="10146" y="4683"/>
                </a:lnTo>
                <a:lnTo>
                  <a:pt x="10218" y="4331"/>
                </a:lnTo>
                <a:cubicBezTo>
                  <a:pt x="10221" y="4315"/>
                  <a:pt x="10236" y="4304"/>
                  <a:pt x="10252" y="4306"/>
                </a:cubicBezTo>
                <a:cubicBezTo>
                  <a:pt x="10268" y="4307"/>
                  <a:pt x="10280" y="4319"/>
                  <a:pt x="10281" y="4335"/>
                </a:cubicBezTo>
                <a:lnTo>
                  <a:pt x="10353" y="5479"/>
                </a:lnTo>
                <a:lnTo>
                  <a:pt x="10292" y="5469"/>
                </a:lnTo>
                <a:lnTo>
                  <a:pt x="10356" y="5317"/>
                </a:lnTo>
                <a:cubicBezTo>
                  <a:pt x="10362" y="5303"/>
                  <a:pt x="10377" y="5295"/>
                  <a:pt x="10391" y="5298"/>
                </a:cubicBezTo>
                <a:cubicBezTo>
                  <a:pt x="10406" y="5301"/>
                  <a:pt x="10417" y="5313"/>
                  <a:pt x="10417" y="5329"/>
                </a:cubicBezTo>
                <a:lnTo>
                  <a:pt x="10489" y="7713"/>
                </a:lnTo>
                <a:lnTo>
                  <a:pt x="10561" y="9168"/>
                </a:lnTo>
                <a:lnTo>
                  <a:pt x="10633" y="9878"/>
                </a:lnTo>
                <a:lnTo>
                  <a:pt x="10697" y="11568"/>
                </a:lnTo>
                <a:lnTo>
                  <a:pt x="10633" y="11569"/>
                </a:lnTo>
                <a:lnTo>
                  <a:pt x="10705" y="9105"/>
                </a:lnTo>
                <a:cubicBezTo>
                  <a:pt x="10706" y="9090"/>
                  <a:pt x="10716" y="9077"/>
                  <a:pt x="10731" y="9074"/>
                </a:cubicBezTo>
                <a:cubicBezTo>
                  <a:pt x="10745" y="9071"/>
                  <a:pt x="10760" y="9078"/>
                  <a:pt x="10766" y="9092"/>
                </a:cubicBezTo>
                <a:lnTo>
                  <a:pt x="10838" y="9244"/>
                </a:lnTo>
                <a:lnTo>
                  <a:pt x="10778" y="9256"/>
                </a:lnTo>
                <a:lnTo>
                  <a:pt x="10842" y="8128"/>
                </a:lnTo>
                <a:cubicBezTo>
                  <a:pt x="10842" y="8111"/>
                  <a:pt x="10856" y="8098"/>
                  <a:pt x="10873" y="8097"/>
                </a:cubicBezTo>
                <a:cubicBezTo>
                  <a:pt x="10890" y="8097"/>
                  <a:pt x="10904" y="8110"/>
                  <a:pt x="10905" y="8127"/>
                </a:cubicBezTo>
                <a:lnTo>
                  <a:pt x="10977" y="8967"/>
                </a:lnTo>
                <a:lnTo>
                  <a:pt x="10915" y="8959"/>
                </a:lnTo>
                <a:lnTo>
                  <a:pt x="10987" y="8743"/>
                </a:lnTo>
                <a:cubicBezTo>
                  <a:pt x="10992" y="8729"/>
                  <a:pt x="11006" y="8720"/>
                  <a:pt x="11021" y="8722"/>
                </a:cubicBezTo>
                <a:cubicBezTo>
                  <a:pt x="11036" y="8724"/>
                  <a:pt x="11048" y="8736"/>
                  <a:pt x="11049" y="8751"/>
                </a:cubicBezTo>
                <a:lnTo>
                  <a:pt x="11113" y="9535"/>
                </a:lnTo>
                <a:lnTo>
                  <a:pt x="11050" y="9531"/>
                </a:lnTo>
                <a:lnTo>
                  <a:pt x="11122" y="9155"/>
                </a:lnTo>
                <a:cubicBezTo>
                  <a:pt x="11125" y="9142"/>
                  <a:pt x="11135" y="9132"/>
                  <a:pt x="11148" y="9130"/>
                </a:cubicBezTo>
                <a:cubicBezTo>
                  <a:pt x="11162" y="9128"/>
                  <a:pt x="11175" y="9134"/>
                  <a:pt x="11181" y="9146"/>
                </a:cubicBezTo>
                <a:lnTo>
                  <a:pt x="11253" y="9274"/>
                </a:lnTo>
                <a:lnTo>
                  <a:pt x="11194" y="9288"/>
                </a:lnTo>
                <a:lnTo>
                  <a:pt x="11258" y="7976"/>
                </a:lnTo>
                <a:cubicBezTo>
                  <a:pt x="11258" y="7969"/>
                  <a:pt x="11260" y="7963"/>
                  <a:pt x="11265" y="7957"/>
                </a:cubicBezTo>
                <a:lnTo>
                  <a:pt x="11337" y="7869"/>
                </a:lnTo>
                <a:cubicBezTo>
                  <a:pt x="11345" y="7859"/>
                  <a:pt x="11359" y="7855"/>
                  <a:pt x="11372" y="7859"/>
                </a:cubicBezTo>
                <a:cubicBezTo>
                  <a:pt x="11384" y="7863"/>
                  <a:pt x="11393" y="7875"/>
                  <a:pt x="11393" y="7888"/>
                </a:cubicBezTo>
                <a:lnTo>
                  <a:pt x="11465" y="9416"/>
                </a:lnTo>
                <a:lnTo>
                  <a:pt x="11437" y="9386"/>
                </a:lnTo>
                <a:lnTo>
                  <a:pt x="11501" y="9394"/>
                </a:lnTo>
                <a:lnTo>
                  <a:pt x="11576" y="9410"/>
                </a:lnTo>
                <a:cubicBezTo>
                  <a:pt x="11578" y="9411"/>
                  <a:pt x="11581" y="9411"/>
                  <a:pt x="11582" y="9412"/>
                </a:cubicBezTo>
                <a:lnTo>
                  <a:pt x="11654" y="9444"/>
                </a:lnTo>
                <a:cubicBezTo>
                  <a:pt x="11657" y="9446"/>
                  <a:pt x="11660" y="9447"/>
                  <a:pt x="11663" y="9450"/>
                </a:cubicBezTo>
                <a:lnTo>
                  <a:pt x="11735" y="9514"/>
                </a:lnTo>
                <a:cubicBezTo>
                  <a:pt x="11740" y="9518"/>
                  <a:pt x="11743" y="9524"/>
                  <a:pt x="11745" y="9531"/>
                </a:cubicBezTo>
                <a:lnTo>
                  <a:pt x="11809" y="9835"/>
                </a:lnTo>
                <a:lnTo>
                  <a:pt x="11881" y="10203"/>
                </a:lnTo>
                <a:lnTo>
                  <a:pt x="11818" y="10205"/>
                </a:lnTo>
                <a:lnTo>
                  <a:pt x="11890" y="9669"/>
                </a:lnTo>
                <a:lnTo>
                  <a:pt x="11953" y="7345"/>
                </a:lnTo>
                <a:cubicBezTo>
                  <a:pt x="11954" y="7330"/>
                  <a:pt x="11965" y="7317"/>
                  <a:pt x="11979" y="7314"/>
                </a:cubicBezTo>
                <a:cubicBezTo>
                  <a:pt x="11994" y="7311"/>
                  <a:pt x="12009" y="7319"/>
                  <a:pt x="12015" y="7332"/>
                </a:cubicBezTo>
                <a:lnTo>
                  <a:pt x="12087" y="7492"/>
                </a:lnTo>
                <a:lnTo>
                  <a:pt x="12025" y="7504"/>
                </a:lnTo>
                <a:lnTo>
                  <a:pt x="12097" y="5352"/>
                </a:lnTo>
                <a:cubicBezTo>
                  <a:pt x="12098" y="5335"/>
                  <a:pt x="12112" y="5321"/>
                  <a:pt x="12129" y="5321"/>
                </a:cubicBezTo>
                <a:cubicBezTo>
                  <a:pt x="12147" y="5321"/>
                  <a:pt x="12161" y="5335"/>
                  <a:pt x="12161" y="5352"/>
                </a:cubicBezTo>
                <a:lnTo>
                  <a:pt x="12225" y="7280"/>
                </a:lnTo>
                <a:lnTo>
                  <a:pt x="12225" y="7274"/>
                </a:lnTo>
                <a:lnTo>
                  <a:pt x="12297" y="7586"/>
                </a:lnTo>
                <a:lnTo>
                  <a:pt x="12369" y="8174"/>
                </a:lnTo>
                <a:lnTo>
                  <a:pt x="12433" y="9512"/>
                </a:lnTo>
                <a:lnTo>
                  <a:pt x="12370" y="9511"/>
                </a:lnTo>
                <a:lnTo>
                  <a:pt x="12442" y="8431"/>
                </a:lnTo>
                <a:lnTo>
                  <a:pt x="12514" y="7295"/>
                </a:lnTo>
                <a:lnTo>
                  <a:pt x="12586" y="6447"/>
                </a:lnTo>
                <a:cubicBezTo>
                  <a:pt x="12587" y="6430"/>
                  <a:pt x="12600" y="6418"/>
                  <a:pt x="12617" y="6417"/>
                </a:cubicBezTo>
                <a:cubicBezTo>
                  <a:pt x="12633" y="6417"/>
                  <a:pt x="12647" y="6429"/>
                  <a:pt x="12649" y="6445"/>
                </a:cubicBezTo>
                <a:lnTo>
                  <a:pt x="12713" y="6949"/>
                </a:lnTo>
                <a:lnTo>
                  <a:pt x="12785" y="7477"/>
                </a:lnTo>
                <a:lnTo>
                  <a:pt x="12734" y="7456"/>
                </a:lnTo>
                <a:lnTo>
                  <a:pt x="12806" y="7400"/>
                </a:lnTo>
                <a:cubicBezTo>
                  <a:pt x="12819" y="7390"/>
                  <a:pt x="12837" y="7391"/>
                  <a:pt x="12848" y="7403"/>
                </a:cubicBezTo>
                <a:lnTo>
                  <a:pt x="12912" y="7467"/>
                </a:lnTo>
                <a:cubicBezTo>
                  <a:pt x="12918" y="7472"/>
                  <a:pt x="12921" y="7480"/>
                  <a:pt x="12921" y="7488"/>
                </a:cubicBezTo>
                <a:lnTo>
                  <a:pt x="12993" y="8824"/>
                </a:lnTo>
                <a:lnTo>
                  <a:pt x="12986" y="8805"/>
                </a:lnTo>
                <a:lnTo>
                  <a:pt x="13058" y="8893"/>
                </a:lnTo>
                <a:lnTo>
                  <a:pt x="13037" y="8882"/>
                </a:lnTo>
                <a:lnTo>
                  <a:pt x="13101" y="8890"/>
                </a:lnTo>
                <a:lnTo>
                  <a:pt x="13072" y="8902"/>
                </a:lnTo>
                <a:lnTo>
                  <a:pt x="13144" y="8806"/>
                </a:lnTo>
                <a:lnTo>
                  <a:pt x="13138" y="8820"/>
                </a:lnTo>
                <a:lnTo>
                  <a:pt x="13210" y="8364"/>
                </a:lnTo>
                <a:lnTo>
                  <a:pt x="13274" y="7511"/>
                </a:lnTo>
                <a:lnTo>
                  <a:pt x="13346" y="6607"/>
                </a:lnTo>
                <a:cubicBezTo>
                  <a:pt x="13347" y="6590"/>
                  <a:pt x="13361" y="6577"/>
                  <a:pt x="13378" y="6577"/>
                </a:cubicBezTo>
                <a:cubicBezTo>
                  <a:pt x="13395" y="6578"/>
                  <a:pt x="13409" y="6591"/>
                  <a:pt x="13409" y="6608"/>
                </a:cubicBezTo>
                <a:lnTo>
                  <a:pt x="13481" y="8400"/>
                </a:lnTo>
                <a:lnTo>
                  <a:pt x="13545" y="10424"/>
                </a:lnTo>
                <a:lnTo>
                  <a:pt x="13617" y="12136"/>
                </a:lnTo>
                <a:lnTo>
                  <a:pt x="13555" y="12128"/>
                </a:lnTo>
                <a:lnTo>
                  <a:pt x="13627" y="11904"/>
                </a:lnTo>
                <a:lnTo>
                  <a:pt x="13626" y="11910"/>
                </a:lnTo>
                <a:lnTo>
                  <a:pt x="13698" y="11262"/>
                </a:lnTo>
                <a:lnTo>
                  <a:pt x="13762" y="10519"/>
                </a:lnTo>
                <a:cubicBezTo>
                  <a:pt x="13763" y="10503"/>
                  <a:pt x="13776" y="10490"/>
                  <a:pt x="13792" y="10489"/>
                </a:cubicBezTo>
                <a:cubicBezTo>
                  <a:pt x="13808" y="10489"/>
                  <a:pt x="13822" y="10500"/>
                  <a:pt x="13825" y="10516"/>
                </a:cubicBezTo>
                <a:lnTo>
                  <a:pt x="13897" y="10932"/>
                </a:lnTo>
                <a:lnTo>
                  <a:pt x="13833" y="10937"/>
                </a:lnTo>
                <a:lnTo>
                  <a:pt x="13905" y="7641"/>
                </a:lnTo>
                <a:cubicBezTo>
                  <a:pt x="13906" y="7623"/>
                  <a:pt x="13920" y="7609"/>
                  <a:pt x="13938" y="7609"/>
                </a:cubicBezTo>
                <a:cubicBezTo>
                  <a:pt x="13956" y="7610"/>
                  <a:pt x="13970" y="7624"/>
                  <a:pt x="13969" y="7642"/>
                </a:cubicBezTo>
                <a:lnTo>
                  <a:pt x="13897" y="10938"/>
                </a:lnTo>
                <a:cubicBezTo>
                  <a:pt x="13897" y="10955"/>
                  <a:pt x="13884" y="10968"/>
                  <a:pt x="13868" y="10969"/>
                </a:cubicBezTo>
                <a:cubicBezTo>
                  <a:pt x="13851" y="10971"/>
                  <a:pt x="13837" y="10959"/>
                  <a:pt x="13834" y="10943"/>
                </a:cubicBezTo>
                <a:lnTo>
                  <a:pt x="13762" y="10527"/>
                </a:lnTo>
                <a:lnTo>
                  <a:pt x="13825" y="10524"/>
                </a:lnTo>
                <a:lnTo>
                  <a:pt x="13761" y="11269"/>
                </a:lnTo>
                <a:lnTo>
                  <a:pt x="13689" y="11917"/>
                </a:lnTo>
                <a:cubicBezTo>
                  <a:pt x="13689" y="11919"/>
                  <a:pt x="13689" y="11921"/>
                  <a:pt x="13688" y="11923"/>
                </a:cubicBezTo>
                <a:lnTo>
                  <a:pt x="13616" y="12147"/>
                </a:lnTo>
                <a:cubicBezTo>
                  <a:pt x="13611" y="12162"/>
                  <a:pt x="13597" y="12171"/>
                  <a:pt x="13581" y="12169"/>
                </a:cubicBezTo>
                <a:cubicBezTo>
                  <a:pt x="13566" y="12167"/>
                  <a:pt x="13554" y="12154"/>
                  <a:pt x="13553" y="12139"/>
                </a:cubicBezTo>
                <a:lnTo>
                  <a:pt x="13481" y="10426"/>
                </a:lnTo>
                <a:lnTo>
                  <a:pt x="13417" y="8403"/>
                </a:lnTo>
                <a:lnTo>
                  <a:pt x="13345" y="6611"/>
                </a:lnTo>
                <a:lnTo>
                  <a:pt x="13409" y="6612"/>
                </a:lnTo>
                <a:lnTo>
                  <a:pt x="13337" y="7516"/>
                </a:lnTo>
                <a:lnTo>
                  <a:pt x="13273" y="8374"/>
                </a:lnTo>
                <a:lnTo>
                  <a:pt x="13201" y="8830"/>
                </a:lnTo>
                <a:cubicBezTo>
                  <a:pt x="13200" y="8836"/>
                  <a:pt x="13198" y="8840"/>
                  <a:pt x="13195" y="8845"/>
                </a:cubicBezTo>
                <a:lnTo>
                  <a:pt x="13123" y="8941"/>
                </a:lnTo>
                <a:cubicBezTo>
                  <a:pt x="13116" y="8950"/>
                  <a:pt x="13105" y="8955"/>
                  <a:pt x="13093" y="8953"/>
                </a:cubicBezTo>
                <a:lnTo>
                  <a:pt x="13029" y="8945"/>
                </a:lnTo>
                <a:cubicBezTo>
                  <a:pt x="13021" y="8944"/>
                  <a:pt x="13014" y="8940"/>
                  <a:pt x="13009" y="8934"/>
                </a:cubicBezTo>
                <a:lnTo>
                  <a:pt x="12937" y="8846"/>
                </a:lnTo>
                <a:cubicBezTo>
                  <a:pt x="12932" y="8840"/>
                  <a:pt x="12930" y="8834"/>
                  <a:pt x="12930" y="8827"/>
                </a:cubicBezTo>
                <a:lnTo>
                  <a:pt x="12858" y="7491"/>
                </a:lnTo>
                <a:lnTo>
                  <a:pt x="12867" y="7512"/>
                </a:lnTo>
                <a:lnTo>
                  <a:pt x="12803" y="7448"/>
                </a:lnTo>
                <a:lnTo>
                  <a:pt x="12845" y="7451"/>
                </a:lnTo>
                <a:lnTo>
                  <a:pt x="12773" y="7507"/>
                </a:lnTo>
                <a:cubicBezTo>
                  <a:pt x="12764" y="7514"/>
                  <a:pt x="12752" y="7515"/>
                  <a:pt x="12741" y="7511"/>
                </a:cubicBezTo>
                <a:cubicBezTo>
                  <a:pt x="12731" y="7507"/>
                  <a:pt x="12723" y="7497"/>
                  <a:pt x="12722" y="7486"/>
                </a:cubicBezTo>
                <a:lnTo>
                  <a:pt x="12650" y="6957"/>
                </a:lnTo>
                <a:lnTo>
                  <a:pt x="12586" y="6453"/>
                </a:lnTo>
                <a:lnTo>
                  <a:pt x="12649" y="6452"/>
                </a:lnTo>
                <a:lnTo>
                  <a:pt x="12577" y="7299"/>
                </a:lnTo>
                <a:lnTo>
                  <a:pt x="12505" y="8436"/>
                </a:lnTo>
                <a:lnTo>
                  <a:pt x="12433" y="9516"/>
                </a:lnTo>
                <a:cubicBezTo>
                  <a:pt x="12432" y="9533"/>
                  <a:pt x="12418" y="9546"/>
                  <a:pt x="12401" y="9545"/>
                </a:cubicBezTo>
                <a:cubicBezTo>
                  <a:pt x="12384" y="9545"/>
                  <a:pt x="12370" y="9532"/>
                  <a:pt x="12370" y="9515"/>
                </a:cubicBezTo>
                <a:lnTo>
                  <a:pt x="12306" y="8181"/>
                </a:lnTo>
                <a:lnTo>
                  <a:pt x="12234" y="7601"/>
                </a:lnTo>
                <a:lnTo>
                  <a:pt x="12162" y="7289"/>
                </a:lnTo>
                <a:cubicBezTo>
                  <a:pt x="12162" y="7287"/>
                  <a:pt x="12162" y="7285"/>
                  <a:pt x="12161" y="7283"/>
                </a:cubicBezTo>
                <a:lnTo>
                  <a:pt x="12097" y="5355"/>
                </a:lnTo>
                <a:lnTo>
                  <a:pt x="12161" y="5355"/>
                </a:lnTo>
                <a:lnTo>
                  <a:pt x="12089" y="7507"/>
                </a:lnTo>
                <a:cubicBezTo>
                  <a:pt x="12089" y="7521"/>
                  <a:pt x="12078" y="7534"/>
                  <a:pt x="12064" y="7537"/>
                </a:cubicBezTo>
                <a:cubicBezTo>
                  <a:pt x="12049" y="7540"/>
                  <a:pt x="12034" y="7532"/>
                  <a:pt x="12028" y="7519"/>
                </a:cubicBezTo>
                <a:lnTo>
                  <a:pt x="11956" y="7359"/>
                </a:lnTo>
                <a:lnTo>
                  <a:pt x="12017" y="7346"/>
                </a:lnTo>
                <a:lnTo>
                  <a:pt x="11953" y="9678"/>
                </a:lnTo>
                <a:lnTo>
                  <a:pt x="11881" y="10214"/>
                </a:lnTo>
                <a:cubicBezTo>
                  <a:pt x="11879" y="10229"/>
                  <a:pt x="11866" y="10241"/>
                  <a:pt x="11850" y="10241"/>
                </a:cubicBezTo>
                <a:cubicBezTo>
                  <a:pt x="11835" y="10242"/>
                  <a:pt x="11821" y="10231"/>
                  <a:pt x="11818" y="10216"/>
                </a:cubicBezTo>
                <a:lnTo>
                  <a:pt x="11746" y="9848"/>
                </a:lnTo>
                <a:lnTo>
                  <a:pt x="11682" y="9544"/>
                </a:lnTo>
                <a:lnTo>
                  <a:pt x="11692" y="9561"/>
                </a:lnTo>
                <a:lnTo>
                  <a:pt x="11620" y="9497"/>
                </a:lnTo>
                <a:lnTo>
                  <a:pt x="11628" y="9503"/>
                </a:lnTo>
                <a:lnTo>
                  <a:pt x="11556" y="9471"/>
                </a:lnTo>
                <a:lnTo>
                  <a:pt x="11563" y="9473"/>
                </a:lnTo>
                <a:lnTo>
                  <a:pt x="11493" y="9457"/>
                </a:lnTo>
                <a:lnTo>
                  <a:pt x="11429" y="9449"/>
                </a:lnTo>
                <a:cubicBezTo>
                  <a:pt x="11414" y="9447"/>
                  <a:pt x="11402" y="9435"/>
                  <a:pt x="11402" y="9419"/>
                </a:cubicBezTo>
                <a:lnTo>
                  <a:pt x="11330" y="7891"/>
                </a:lnTo>
                <a:lnTo>
                  <a:pt x="11386" y="7910"/>
                </a:lnTo>
                <a:lnTo>
                  <a:pt x="11314" y="7998"/>
                </a:lnTo>
                <a:lnTo>
                  <a:pt x="11321" y="7979"/>
                </a:lnTo>
                <a:lnTo>
                  <a:pt x="11257" y="9291"/>
                </a:lnTo>
                <a:cubicBezTo>
                  <a:pt x="11257" y="9305"/>
                  <a:pt x="11247" y="9317"/>
                  <a:pt x="11233" y="9321"/>
                </a:cubicBezTo>
                <a:cubicBezTo>
                  <a:pt x="11219" y="9324"/>
                  <a:pt x="11205" y="9318"/>
                  <a:pt x="11198" y="9305"/>
                </a:cubicBezTo>
                <a:lnTo>
                  <a:pt x="11126" y="9177"/>
                </a:lnTo>
                <a:lnTo>
                  <a:pt x="11185" y="9167"/>
                </a:lnTo>
                <a:lnTo>
                  <a:pt x="11113" y="9543"/>
                </a:lnTo>
                <a:cubicBezTo>
                  <a:pt x="11110" y="9559"/>
                  <a:pt x="11096" y="9570"/>
                  <a:pt x="11080" y="9569"/>
                </a:cubicBezTo>
                <a:cubicBezTo>
                  <a:pt x="11064" y="9569"/>
                  <a:pt x="11051" y="9556"/>
                  <a:pt x="11050" y="9540"/>
                </a:cubicBezTo>
                <a:lnTo>
                  <a:pt x="10986" y="8756"/>
                </a:lnTo>
                <a:lnTo>
                  <a:pt x="11048" y="8764"/>
                </a:lnTo>
                <a:lnTo>
                  <a:pt x="10976" y="8980"/>
                </a:lnTo>
                <a:cubicBezTo>
                  <a:pt x="10971" y="8994"/>
                  <a:pt x="10957" y="9003"/>
                  <a:pt x="10942" y="9001"/>
                </a:cubicBezTo>
                <a:cubicBezTo>
                  <a:pt x="10927" y="8999"/>
                  <a:pt x="10915" y="8987"/>
                  <a:pt x="10914" y="8972"/>
                </a:cubicBezTo>
                <a:lnTo>
                  <a:pt x="10842" y="8132"/>
                </a:lnTo>
                <a:lnTo>
                  <a:pt x="10905" y="8131"/>
                </a:lnTo>
                <a:lnTo>
                  <a:pt x="10841" y="9259"/>
                </a:lnTo>
                <a:cubicBezTo>
                  <a:pt x="10841" y="9274"/>
                  <a:pt x="10830" y="9286"/>
                  <a:pt x="10816" y="9289"/>
                </a:cubicBezTo>
                <a:cubicBezTo>
                  <a:pt x="10801" y="9292"/>
                  <a:pt x="10787" y="9284"/>
                  <a:pt x="10781" y="9271"/>
                </a:cubicBezTo>
                <a:lnTo>
                  <a:pt x="10709" y="9119"/>
                </a:lnTo>
                <a:lnTo>
                  <a:pt x="10769" y="9106"/>
                </a:lnTo>
                <a:lnTo>
                  <a:pt x="10697" y="11570"/>
                </a:lnTo>
                <a:cubicBezTo>
                  <a:pt x="10697" y="11588"/>
                  <a:pt x="10683" y="11601"/>
                  <a:pt x="10666" y="11601"/>
                </a:cubicBezTo>
                <a:cubicBezTo>
                  <a:pt x="10648" y="11602"/>
                  <a:pt x="10634" y="11588"/>
                  <a:pt x="10633" y="11571"/>
                </a:cubicBezTo>
                <a:lnTo>
                  <a:pt x="10570" y="9885"/>
                </a:lnTo>
                <a:lnTo>
                  <a:pt x="10498" y="9171"/>
                </a:lnTo>
                <a:lnTo>
                  <a:pt x="10425" y="7714"/>
                </a:lnTo>
                <a:lnTo>
                  <a:pt x="10353" y="5330"/>
                </a:lnTo>
                <a:lnTo>
                  <a:pt x="10415" y="5342"/>
                </a:lnTo>
                <a:lnTo>
                  <a:pt x="10351" y="5494"/>
                </a:lnTo>
                <a:cubicBezTo>
                  <a:pt x="10345" y="5508"/>
                  <a:pt x="10331" y="5516"/>
                  <a:pt x="10316" y="5513"/>
                </a:cubicBezTo>
                <a:cubicBezTo>
                  <a:pt x="10301" y="5511"/>
                  <a:pt x="10290" y="5498"/>
                  <a:pt x="10290" y="5483"/>
                </a:cubicBezTo>
                <a:lnTo>
                  <a:pt x="10218" y="4339"/>
                </a:lnTo>
                <a:lnTo>
                  <a:pt x="10281" y="4344"/>
                </a:lnTo>
                <a:lnTo>
                  <a:pt x="10209" y="4696"/>
                </a:lnTo>
                <a:cubicBezTo>
                  <a:pt x="10206" y="4712"/>
                  <a:pt x="10191" y="4723"/>
                  <a:pt x="10175" y="4721"/>
                </a:cubicBezTo>
                <a:cubicBezTo>
                  <a:pt x="10159" y="4720"/>
                  <a:pt x="10146" y="4707"/>
                  <a:pt x="10146" y="4691"/>
                </a:cubicBezTo>
                <a:lnTo>
                  <a:pt x="10082" y="3636"/>
                </a:lnTo>
                <a:lnTo>
                  <a:pt x="10009" y="2531"/>
                </a:lnTo>
                <a:lnTo>
                  <a:pt x="9937" y="587"/>
                </a:lnTo>
                <a:lnTo>
                  <a:pt x="10001" y="587"/>
                </a:lnTo>
                <a:lnTo>
                  <a:pt x="9937" y="2075"/>
                </a:lnTo>
                <a:cubicBezTo>
                  <a:pt x="9937" y="2092"/>
                  <a:pt x="9923" y="2105"/>
                  <a:pt x="9905" y="2105"/>
                </a:cubicBezTo>
                <a:cubicBezTo>
                  <a:pt x="9888" y="2105"/>
                  <a:pt x="9874" y="2092"/>
                  <a:pt x="9873" y="2075"/>
                </a:cubicBezTo>
                <a:lnTo>
                  <a:pt x="9801" y="355"/>
                </a:lnTo>
                <a:lnTo>
                  <a:pt x="9802" y="360"/>
                </a:lnTo>
                <a:lnTo>
                  <a:pt x="9730" y="40"/>
                </a:lnTo>
                <a:lnTo>
                  <a:pt x="9793" y="34"/>
                </a:lnTo>
                <a:lnTo>
                  <a:pt x="9729" y="3306"/>
                </a:lnTo>
                <a:cubicBezTo>
                  <a:pt x="9729" y="3323"/>
                  <a:pt x="9716" y="3336"/>
                  <a:pt x="9700" y="3337"/>
                </a:cubicBezTo>
                <a:cubicBezTo>
                  <a:pt x="9683" y="3338"/>
                  <a:pt x="9668" y="3327"/>
                  <a:pt x="9666" y="3310"/>
                </a:cubicBezTo>
                <a:lnTo>
                  <a:pt x="9594" y="2830"/>
                </a:lnTo>
                <a:lnTo>
                  <a:pt x="9657" y="2827"/>
                </a:lnTo>
                <a:lnTo>
                  <a:pt x="9585" y="4371"/>
                </a:lnTo>
                <a:cubicBezTo>
                  <a:pt x="9585" y="4380"/>
                  <a:pt x="9581" y="4388"/>
                  <a:pt x="9575" y="4393"/>
                </a:cubicBezTo>
                <a:lnTo>
                  <a:pt x="9503" y="4457"/>
                </a:lnTo>
                <a:lnTo>
                  <a:pt x="9513" y="4437"/>
                </a:lnTo>
                <a:lnTo>
                  <a:pt x="9449" y="5103"/>
                </a:lnTo>
                <a:lnTo>
                  <a:pt x="9376" y="5484"/>
                </a:lnTo>
                <a:lnTo>
                  <a:pt x="9304" y="5700"/>
                </a:lnTo>
                <a:cubicBezTo>
                  <a:pt x="9299" y="5714"/>
                  <a:pt x="9285" y="5723"/>
                  <a:pt x="9270" y="5721"/>
                </a:cubicBezTo>
                <a:cubicBezTo>
                  <a:pt x="9254" y="5719"/>
                  <a:pt x="9243" y="5707"/>
                  <a:pt x="9242" y="5692"/>
                </a:cubicBezTo>
                <a:lnTo>
                  <a:pt x="9178" y="4879"/>
                </a:lnTo>
                <a:lnTo>
                  <a:pt x="9106" y="4487"/>
                </a:lnTo>
                <a:lnTo>
                  <a:pt x="9169" y="4488"/>
                </a:lnTo>
                <a:lnTo>
                  <a:pt x="9097" y="4840"/>
                </a:lnTo>
                <a:cubicBezTo>
                  <a:pt x="9094" y="4854"/>
                  <a:pt x="9081" y="4865"/>
                  <a:pt x="9066" y="4865"/>
                </a:cubicBezTo>
                <a:cubicBezTo>
                  <a:pt x="9052" y="4866"/>
                  <a:pt x="9038" y="4856"/>
                  <a:pt x="9035" y="4842"/>
                </a:cubicBezTo>
                <a:lnTo>
                  <a:pt x="8971" y="4602"/>
                </a:lnTo>
                <a:lnTo>
                  <a:pt x="9033" y="4601"/>
                </a:lnTo>
                <a:lnTo>
                  <a:pt x="8961" y="4905"/>
                </a:lnTo>
                <a:cubicBezTo>
                  <a:pt x="8957" y="4920"/>
                  <a:pt x="8942" y="4931"/>
                  <a:pt x="8926" y="4929"/>
                </a:cubicBezTo>
                <a:cubicBezTo>
                  <a:pt x="8910" y="4928"/>
                  <a:pt x="8898" y="4915"/>
                  <a:pt x="8897" y="4899"/>
                </a:cubicBezTo>
                <a:lnTo>
                  <a:pt x="8825" y="3043"/>
                </a:lnTo>
                <a:lnTo>
                  <a:pt x="8889" y="3043"/>
                </a:lnTo>
                <a:lnTo>
                  <a:pt x="8825" y="4507"/>
                </a:lnTo>
                <a:cubicBezTo>
                  <a:pt x="8825" y="4524"/>
                  <a:pt x="8811" y="4537"/>
                  <a:pt x="8795" y="4537"/>
                </a:cubicBezTo>
                <a:cubicBezTo>
                  <a:pt x="8778" y="4538"/>
                  <a:pt x="8764" y="4526"/>
                  <a:pt x="8762" y="4509"/>
                </a:cubicBezTo>
                <a:lnTo>
                  <a:pt x="8690" y="3860"/>
                </a:lnTo>
                <a:lnTo>
                  <a:pt x="8618" y="2804"/>
                </a:lnTo>
                <a:lnTo>
                  <a:pt x="8627" y="2824"/>
                </a:lnTo>
                <a:lnTo>
                  <a:pt x="8563" y="2760"/>
                </a:lnTo>
                <a:cubicBezTo>
                  <a:pt x="8557" y="2754"/>
                  <a:pt x="8554" y="2747"/>
                  <a:pt x="8553" y="2739"/>
                </a:cubicBezTo>
                <a:lnTo>
                  <a:pt x="8482" y="967"/>
                </a:lnTo>
                <a:lnTo>
                  <a:pt x="8410" y="535"/>
                </a:lnTo>
                <a:lnTo>
                  <a:pt x="8473" y="532"/>
                </a:lnTo>
                <a:lnTo>
                  <a:pt x="8401" y="1476"/>
                </a:lnTo>
                <a:cubicBezTo>
                  <a:pt x="8400" y="1491"/>
                  <a:pt x="8389" y="1503"/>
                  <a:pt x="8373" y="1505"/>
                </a:cubicBezTo>
                <a:lnTo>
                  <a:pt x="8309" y="1513"/>
                </a:lnTo>
                <a:lnTo>
                  <a:pt x="8316" y="1512"/>
                </a:lnTo>
                <a:lnTo>
                  <a:pt x="8244" y="1536"/>
                </a:lnTo>
                <a:lnTo>
                  <a:pt x="8265" y="1506"/>
                </a:lnTo>
                <a:lnTo>
                  <a:pt x="8193" y="4347"/>
                </a:lnTo>
                <a:lnTo>
                  <a:pt x="8129" y="6083"/>
                </a:lnTo>
                <a:cubicBezTo>
                  <a:pt x="8129" y="6093"/>
                  <a:pt x="8124" y="6102"/>
                  <a:pt x="8115" y="6108"/>
                </a:cubicBezTo>
                <a:lnTo>
                  <a:pt x="8043" y="6156"/>
                </a:lnTo>
                <a:cubicBezTo>
                  <a:pt x="8034" y="6162"/>
                  <a:pt x="8023" y="6163"/>
                  <a:pt x="8013" y="6159"/>
                </a:cubicBezTo>
                <a:cubicBezTo>
                  <a:pt x="8003" y="6155"/>
                  <a:pt x="7996" y="6145"/>
                  <a:pt x="7994" y="6135"/>
                </a:cubicBezTo>
                <a:lnTo>
                  <a:pt x="7922" y="5703"/>
                </a:lnTo>
                <a:lnTo>
                  <a:pt x="7985" y="5702"/>
                </a:lnTo>
                <a:lnTo>
                  <a:pt x="7921" y="6147"/>
                </a:lnTo>
                <a:lnTo>
                  <a:pt x="7849" y="8019"/>
                </a:lnTo>
                <a:lnTo>
                  <a:pt x="7777" y="9571"/>
                </a:lnTo>
                <a:cubicBezTo>
                  <a:pt x="7777" y="9588"/>
                  <a:pt x="7763" y="9601"/>
                  <a:pt x="7746" y="9601"/>
                </a:cubicBezTo>
                <a:cubicBezTo>
                  <a:pt x="7729" y="9602"/>
                  <a:pt x="7715" y="9589"/>
                  <a:pt x="7714" y="9572"/>
                </a:cubicBezTo>
                <a:lnTo>
                  <a:pt x="7650" y="8787"/>
                </a:lnTo>
                <a:lnTo>
                  <a:pt x="7577" y="7434"/>
                </a:lnTo>
                <a:lnTo>
                  <a:pt x="7505" y="4490"/>
                </a:lnTo>
                <a:lnTo>
                  <a:pt x="7569" y="4491"/>
                </a:lnTo>
                <a:lnTo>
                  <a:pt x="7497" y="5837"/>
                </a:lnTo>
                <a:lnTo>
                  <a:pt x="7433" y="6397"/>
                </a:lnTo>
                <a:lnTo>
                  <a:pt x="7361" y="7020"/>
                </a:lnTo>
                <a:lnTo>
                  <a:pt x="7289" y="7943"/>
                </a:lnTo>
                <a:lnTo>
                  <a:pt x="7225" y="8342"/>
                </a:lnTo>
                <a:lnTo>
                  <a:pt x="7153" y="8902"/>
                </a:lnTo>
                <a:cubicBezTo>
                  <a:pt x="7151" y="8918"/>
                  <a:pt x="7137" y="8930"/>
                  <a:pt x="7121" y="8929"/>
                </a:cubicBezTo>
                <a:cubicBezTo>
                  <a:pt x="7105" y="8929"/>
                  <a:pt x="7091" y="8917"/>
                  <a:pt x="7090" y="8900"/>
                </a:cubicBezTo>
                <a:lnTo>
                  <a:pt x="7018" y="8116"/>
                </a:lnTo>
                <a:lnTo>
                  <a:pt x="7081" y="8116"/>
                </a:lnTo>
                <a:lnTo>
                  <a:pt x="7017" y="8835"/>
                </a:lnTo>
                <a:lnTo>
                  <a:pt x="6945" y="10395"/>
                </a:lnTo>
                <a:lnTo>
                  <a:pt x="6873" y="11718"/>
                </a:lnTo>
                <a:lnTo>
                  <a:pt x="6809" y="12206"/>
                </a:lnTo>
                <a:cubicBezTo>
                  <a:pt x="6807" y="12220"/>
                  <a:pt x="6795" y="12232"/>
                  <a:pt x="6781" y="12233"/>
                </a:cubicBezTo>
                <a:cubicBezTo>
                  <a:pt x="6766" y="12235"/>
                  <a:pt x="6752" y="12226"/>
                  <a:pt x="6747" y="12212"/>
                </a:cubicBezTo>
                <a:lnTo>
                  <a:pt x="6675" y="11996"/>
                </a:lnTo>
                <a:lnTo>
                  <a:pt x="6737" y="11988"/>
                </a:lnTo>
                <a:lnTo>
                  <a:pt x="6665" y="13028"/>
                </a:lnTo>
                <a:cubicBezTo>
                  <a:pt x="6664" y="13045"/>
                  <a:pt x="6650" y="13058"/>
                  <a:pt x="6633" y="13057"/>
                </a:cubicBezTo>
                <a:cubicBezTo>
                  <a:pt x="6616" y="13057"/>
                  <a:pt x="6602" y="13044"/>
                  <a:pt x="6601" y="13027"/>
                </a:cubicBezTo>
                <a:lnTo>
                  <a:pt x="6537" y="11483"/>
                </a:lnTo>
                <a:lnTo>
                  <a:pt x="6601" y="11482"/>
                </a:lnTo>
                <a:lnTo>
                  <a:pt x="6529" y="14282"/>
                </a:lnTo>
                <a:cubicBezTo>
                  <a:pt x="6529" y="14287"/>
                  <a:pt x="6528" y="14291"/>
                  <a:pt x="6526" y="14295"/>
                </a:cubicBezTo>
                <a:lnTo>
                  <a:pt x="6454" y="14447"/>
                </a:lnTo>
                <a:cubicBezTo>
                  <a:pt x="6450" y="14457"/>
                  <a:pt x="6440" y="14464"/>
                  <a:pt x="6429" y="14465"/>
                </a:cubicBezTo>
                <a:cubicBezTo>
                  <a:pt x="6418" y="14467"/>
                  <a:pt x="6408" y="14462"/>
                  <a:pt x="6401" y="14454"/>
                </a:cubicBezTo>
                <a:lnTo>
                  <a:pt x="6329" y="14366"/>
                </a:lnTo>
                <a:cubicBezTo>
                  <a:pt x="6324" y="14360"/>
                  <a:pt x="6322" y="14353"/>
                  <a:pt x="6321" y="14346"/>
                </a:cubicBezTo>
                <a:lnTo>
                  <a:pt x="6257" y="10490"/>
                </a:lnTo>
                <a:lnTo>
                  <a:pt x="6258" y="10496"/>
                </a:lnTo>
                <a:lnTo>
                  <a:pt x="6187" y="10162"/>
                </a:lnTo>
                <a:lnTo>
                  <a:pt x="6115" y="9914"/>
                </a:lnTo>
                <a:lnTo>
                  <a:pt x="6177" y="9907"/>
                </a:lnTo>
                <a:lnTo>
                  <a:pt x="6113" y="11747"/>
                </a:lnTo>
                <a:cubicBezTo>
                  <a:pt x="6113" y="11763"/>
                  <a:pt x="6099" y="11777"/>
                  <a:pt x="6082" y="11777"/>
                </a:cubicBezTo>
                <a:cubicBezTo>
                  <a:pt x="6065" y="11778"/>
                  <a:pt x="6051" y="11765"/>
                  <a:pt x="6050" y="11748"/>
                </a:cubicBezTo>
                <a:lnTo>
                  <a:pt x="5977" y="10946"/>
                </a:lnTo>
                <a:lnTo>
                  <a:pt x="5905" y="8115"/>
                </a:lnTo>
                <a:lnTo>
                  <a:pt x="5841" y="6570"/>
                </a:lnTo>
                <a:lnTo>
                  <a:pt x="5770" y="3724"/>
                </a:lnTo>
                <a:lnTo>
                  <a:pt x="5698" y="2876"/>
                </a:lnTo>
                <a:lnTo>
                  <a:pt x="5634" y="1972"/>
                </a:lnTo>
                <a:lnTo>
                  <a:pt x="5697" y="1970"/>
                </a:lnTo>
                <a:lnTo>
                  <a:pt x="5625" y="5026"/>
                </a:lnTo>
                <a:lnTo>
                  <a:pt x="5553" y="7898"/>
                </a:lnTo>
                <a:cubicBezTo>
                  <a:pt x="5553" y="7915"/>
                  <a:pt x="5540" y="7929"/>
                  <a:pt x="5523" y="7929"/>
                </a:cubicBezTo>
                <a:cubicBezTo>
                  <a:pt x="5506" y="7930"/>
                  <a:pt x="5491" y="7918"/>
                  <a:pt x="5490" y="7901"/>
                </a:cubicBezTo>
                <a:lnTo>
                  <a:pt x="5426" y="7301"/>
                </a:lnTo>
                <a:lnTo>
                  <a:pt x="5489" y="7301"/>
                </a:lnTo>
                <a:lnTo>
                  <a:pt x="5417" y="8037"/>
                </a:lnTo>
                <a:cubicBezTo>
                  <a:pt x="5416" y="8053"/>
                  <a:pt x="5402" y="8066"/>
                  <a:pt x="5385" y="8065"/>
                </a:cubicBezTo>
                <a:cubicBezTo>
                  <a:pt x="5368" y="8065"/>
                  <a:pt x="5355" y="8052"/>
                  <a:pt x="5354" y="8035"/>
                </a:cubicBezTo>
                <a:lnTo>
                  <a:pt x="5282" y="6883"/>
                </a:lnTo>
                <a:lnTo>
                  <a:pt x="5345" y="6883"/>
                </a:lnTo>
                <a:lnTo>
                  <a:pt x="5273" y="9115"/>
                </a:lnTo>
                <a:lnTo>
                  <a:pt x="5209" y="10535"/>
                </a:lnTo>
                <a:lnTo>
                  <a:pt x="5137" y="10967"/>
                </a:lnTo>
                <a:cubicBezTo>
                  <a:pt x="5134" y="10983"/>
                  <a:pt x="5120" y="10994"/>
                  <a:pt x="5104" y="10993"/>
                </a:cubicBezTo>
                <a:cubicBezTo>
                  <a:pt x="5087" y="10993"/>
                  <a:pt x="5074" y="10979"/>
                  <a:pt x="5074" y="10963"/>
                </a:cubicBezTo>
                <a:lnTo>
                  <a:pt x="5001" y="9603"/>
                </a:lnTo>
                <a:lnTo>
                  <a:pt x="4938" y="7910"/>
                </a:lnTo>
                <a:lnTo>
                  <a:pt x="4866" y="7414"/>
                </a:lnTo>
                <a:lnTo>
                  <a:pt x="4868" y="7423"/>
                </a:lnTo>
                <a:lnTo>
                  <a:pt x="4796" y="7263"/>
                </a:lnTo>
                <a:lnTo>
                  <a:pt x="4857" y="7252"/>
                </a:lnTo>
                <a:lnTo>
                  <a:pt x="4793" y="8151"/>
                </a:lnTo>
                <a:lnTo>
                  <a:pt x="4721" y="8551"/>
                </a:lnTo>
                <a:cubicBezTo>
                  <a:pt x="4718" y="8567"/>
                  <a:pt x="4704" y="8578"/>
                  <a:pt x="4688" y="8577"/>
                </a:cubicBezTo>
                <a:cubicBezTo>
                  <a:pt x="4672" y="8577"/>
                  <a:pt x="4659" y="8564"/>
                  <a:pt x="4658" y="8548"/>
                </a:cubicBezTo>
                <a:lnTo>
                  <a:pt x="4586" y="7572"/>
                </a:lnTo>
                <a:lnTo>
                  <a:pt x="4649" y="7571"/>
                </a:lnTo>
                <a:lnTo>
                  <a:pt x="4585" y="8812"/>
                </a:lnTo>
                <a:lnTo>
                  <a:pt x="4513" y="9580"/>
                </a:lnTo>
                <a:cubicBezTo>
                  <a:pt x="4512" y="9597"/>
                  <a:pt x="4498" y="9609"/>
                  <a:pt x="4482" y="9609"/>
                </a:cubicBezTo>
                <a:cubicBezTo>
                  <a:pt x="4465" y="9610"/>
                  <a:pt x="4451" y="9597"/>
                  <a:pt x="4450" y="9581"/>
                </a:cubicBezTo>
                <a:lnTo>
                  <a:pt x="4378" y="8893"/>
                </a:lnTo>
                <a:lnTo>
                  <a:pt x="4441" y="8893"/>
                </a:lnTo>
                <a:lnTo>
                  <a:pt x="4369" y="9597"/>
                </a:lnTo>
                <a:cubicBezTo>
                  <a:pt x="4368" y="9613"/>
                  <a:pt x="4354" y="9625"/>
                  <a:pt x="4338" y="9625"/>
                </a:cubicBezTo>
                <a:cubicBezTo>
                  <a:pt x="4321" y="9626"/>
                  <a:pt x="4308" y="9613"/>
                  <a:pt x="4306" y="9597"/>
                </a:cubicBezTo>
                <a:lnTo>
                  <a:pt x="4242" y="9032"/>
                </a:lnTo>
                <a:lnTo>
                  <a:pt x="4170" y="8688"/>
                </a:lnTo>
                <a:cubicBezTo>
                  <a:pt x="4170" y="8686"/>
                  <a:pt x="4170" y="8684"/>
                  <a:pt x="4169" y="8682"/>
                </a:cubicBezTo>
                <a:lnTo>
                  <a:pt x="4097" y="6018"/>
                </a:lnTo>
                <a:lnTo>
                  <a:pt x="4161" y="6019"/>
                </a:lnTo>
                <a:lnTo>
                  <a:pt x="4097" y="7227"/>
                </a:lnTo>
                <a:lnTo>
                  <a:pt x="4025" y="8955"/>
                </a:lnTo>
                <a:cubicBezTo>
                  <a:pt x="4025" y="8970"/>
                  <a:pt x="4013" y="8983"/>
                  <a:pt x="3998" y="8985"/>
                </a:cubicBezTo>
                <a:cubicBezTo>
                  <a:pt x="3982" y="8987"/>
                  <a:pt x="3968" y="8978"/>
                  <a:pt x="3963" y="8963"/>
                </a:cubicBezTo>
                <a:lnTo>
                  <a:pt x="3891" y="8731"/>
                </a:lnTo>
                <a:cubicBezTo>
                  <a:pt x="3890" y="8728"/>
                  <a:pt x="3890" y="8726"/>
                  <a:pt x="3890" y="8723"/>
                </a:cubicBezTo>
                <a:lnTo>
                  <a:pt x="3826" y="7555"/>
                </a:lnTo>
                <a:lnTo>
                  <a:pt x="3889" y="7557"/>
                </a:lnTo>
                <a:lnTo>
                  <a:pt x="3817" y="8205"/>
                </a:lnTo>
                <a:cubicBezTo>
                  <a:pt x="3815" y="8222"/>
                  <a:pt x="3801" y="8234"/>
                  <a:pt x="3784" y="8233"/>
                </a:cubicBezTo>
                <a:cubicBezTo>
                  <a:pt x="3768" y="8233"/>
                  <a:pt x="3754" y="8219"/>
                  <a:pt x="3753" y="8203"/>
                </a:cubicBezTo>
                <a:lnTo>
                  <a:pt x="3681" y="6355"/>
                </a:lnTo>
                <a:lnTo>
                  <a:pt x="3745" y="6355"/>
                </a:lnTo>
                <a:lnTo>
                  <a:pt x="3681" y="7987"/>
                </a:lnTo>
                <a:cubicBezTo>
                  <a:pt x="3681" y="8004"/>
                  <a:pt x="3667" y="8017"/>
                  <a:pt x="3650" y="8017"/>
                </a:cubicBezTo>
                <a:cubicBezTo>
                  <a:pt x="3633" y="8018"/>
                  <a:pt x="3619" y="8005"/>
                  <a:pt x="3618" y="7988"/>
                </a:cubicBezTo>
                <a:lnTo>
                  <a:pt x="3546" y="6987"/>
                </a:lnTo>
                <a:lnTo>
                  <a:pt x="3474" y="5787"/>
                </a:lnTo>
                <a:lnTo>
                  <a:pt x="3537" y="5787"/>
                </a:lnTo>
                <a:lnTo>
                  <a:pt x="3473" y="7363"/>
                </a:lnTo>
                <a:cubicBezTo>
                  <a:pt x="3473" y="7379"/>
                  <a:pt x="3460" y="7392"/>
                  <a:pt x="3445" y="7393"/>
                </a:cubicBezTo>
                <a:cubicBezTo>
                  <a:pt x="3429" y="7395"/>
                  <a:pt x="3414" y="7384"/>
                  <a:pt x="3410" y="7369"/>
                </a:cubicBezTo>
                <a:lnTo>
                  <a:pt x="3338" y="7065"/>
                </a:lnTo>
                <a:lnTo>
                  <a:pt x="3376" y="7089"/>
                </a:lnTo>
                <a:lnTo>
                  <a:pt x="3304" y="7105"/>
                </a:lnTo>
                <a:cubicBezTo>
                  <a:pt x="3295" y="7107"/>
                  <a:pt x="3286" y="7105"/>
                  <a:pt x="3278" y="7099"/>
                </a:cubicBezTo>
                <a:cubicBezTo>
                  <a:pt x="3271" y="7093"/>
                  <a:pt x="3266" y="7085"/>
                  <a:pt x="3266" y="7075"/>
                </a:cubicBezTo>
                <a:lnTo>
                  <a:pt x="3194" y="5723"/>
                </a:lnTo>
                <a:lnTo>
                  <a:pt x="3257" y="5722"/>
                </a:lnTo>
                <a:lnTo>
                  <a:pt x="3193" y="9058"/>
                </a:lnTo>
                <a:cubicBezTo>
                  <a:pt x="3193" y="9074"/>
                  <a:pt x="3182" y="9087"/>
                  <a:pt x="3166" y="9089"/>
                </a:cubicBezTo>
                <a:cubicBezTo>
                  <a:pt x="3151" y="9091"/>
                  <a:pt x="3136" y="9082"/>
                  <a:pt x="3131" y="9067"/>
                </a:cubicBezTo>
                <a:lnTo>
                  <a:pt x="3059" y="8843"/>
                </a:lnTo>
                <a:lnTo>
                  <a:pt x="3114" y="8854"/>
                </a:lnTo>
                <a:lnTo>
                  <a:pt x="3042" y="8942"/>
                </a:lnTo>
                <a:lnTo>
                  <a:pt x="3049" y="8924"/>
                </a:lnTo>
                <a:lnTo>
                  <a:pt x="2985" y="9746"/>
                </a:lnTo>
                <a:lnTo>
                  <a:pt x="2913" y="13434"/>
                </a:lnTo>
                <a:cubicBezTo>
                  <a:pt x="2913" y="13439"/>
                  <a:pt x="2912" y="13444"/>
                  <a:pt x="2910" y="13448"/>
                </a:cubicBezTo>
                <a:lnTo>
                  <a:pt x="2838" y="13592"/>
                </a:lnTo>
                <a:cubicBezTo>
                  <a:pt x="2832" y="13604"/>
                  <a:pt x="2818" y="13611"/>
                  <a:pt x="2805" y="13609"/>
                </a:cubicBezTo>
                <a:cubicBezTo>
                  <a:pt x="2791" y="13607"/>
                  <a:pt x="2780" y="13596"/>
                  <a:pt x="2778" y="13582"/>
                </a:cubicBezTo>
                <a:lnTo>
                  <a:pt x="2714" y="13174"/>
                </a:lnTo>
                <a:lnTo>
                  <a:pt x="2642" y="12638"/>
                </a:lnTo>
                <a:lnTo>
                  <a:pt x="2705" y="12637"/>
                </a:lnTo>
                <a:lnTo>
                  <a:pt x="2633" y="13269"/>
                </a:lnTo>
                <a:cubicBezTo>
                  <a:pt x="2632" y="13278"/>
                  <a:pt x="2627" y="13287"/>
                  <a:pt x="2620" y="13292"/>
                </a:cubicBezTo>
                <a:cubicBezTo>
                  <a:pt x="2612" y="13297"/>
                  <a:pt x="2603" y="13299"/>
                  <a:pt x="2594" y="13297"/>
                </a:cubicBezTo>
                <a:lnTo>
                  <a:pt x="2530" y="13281"/>
                </a:lnTo>
                <a:cubicBezTo>
                  <a:pt x="2517" y="13277"/>
                  <a:pt x="2507" y="13266"/>
                  <a:pt x="2506" y="13253"/>
                </a:cubicBezTo>
                <a:lnTo>
                  <a:pt x="2434" y="12637"/>
                </a:lnTo>
                <a:lnTo>
                  <a:pt x="2497" y="12637"/>
                </a:lnTo>
                <a:lnTo>
                  <a:pt x="2425" y="13311"/>
                </a:lnTo>
                <a:lnTo>
                  <a:pt x="2353" y="13724"/>
                </a:lnTo>
                <a:lnTo>
                  <a:pt x="2289" y="14596"/>
                </a:lnTo>
                <a:cubicBezTo>
                  <a:pt x="2289" y="14608"/>
                  <a:pt x="2281" y="14618"/>
                  <a:pt x="2270" y="14623"/>
                </a:cubicBezTo>
                <a:cubicBezTo>
                  <a:pt x="2260" y="14628"/>
                  <a:pt x="2247" y="14626"/>
                  <a:pt x="2238" y="14619"/>
                </a:cubicBezTo>
                <a:lnTo>
                  <a:pt x="2168" y="14564"/>
                </a:lnTo>
                <a:lnTo>
                  <a:pt x="2096" y="14516"/>
                </a:lnTo>
                <a:cubicBezTo>
                  <a:pt x="2088" y="14511"/>
                  <a:pt x="2083" y="14503"/>
                  <a:pt x="2082" y="14494"/>
                </a:cubicBezTo>
                <a:lnTo>
                  <a:pt x="2018" y="14062"/>
                </a:lnTo>
                <a:lnTo>
                  <a:pt x="2081" y="14058"/>
                </a:lnTo>
                <a:lnTo>
                  <a:pt x="2009" y="17940"/>
                </a:lnTo>
                <a:lnTo>
                  <a:pt x="1937" y="18812"/>
                </a:lnTo>
                <a:cubicBezTo>
                  <a:pt x="1936" y="18827"/>
                  <a:pt x="1925" y="18839"/>
                  <a:pt x="1910" y="18841"/>
                </a:cubicBezTo>
                <a:cubicBezTo>
                  <a:pt x="1895" y="18843"/>
                  <a:pt x="1881" y="18835"/>
                  <a:pt x="1876" y="18821"/>
                </a:cubicBezTo>
                <a:lnTo>
                  <a:pt x="1812" y="18653"/>
                </a:lnTo>
                <a:lnTo>
                  <a:pt x="1873" y="18647"/>
                </a:lnTo>
                <a:lnTo>
                  <a:pt x="1801" y="19095"/>
                </a:lnTo>
                <a:cubicBezTo>
                  <a:pt x="1799" y="19107"/>
                  <a:pt x="1790" y="19117"/>
                  <a:pt x="1778" y="19120"/>
                </a:cubicBezTo>
                <a:cubicBezTo>
                  <a:pt x="1766" y="19124"/>
                  <a:pt x="1753" y="19119"/>
                  <a:pt x="1745" y="19110"/>
                </a:cubicBezTo>
                <a:lnTo>
                  <a:pt x="1673" y="19022"/>
                </a:lnTo>
                <a:lnTo>
                  <a:pt x="1729" y="19007"/>
                </a:lnTo>
                <a:lnTo>
                  <a:pt x="1665" y="19343"/>
                </a:lnTo>
                <a:cubicBezTo>
                  <a:pt x="1663" y="19354"/>
                  <a:pt x="1656" y="19363"/>
                  <a:pt x="1646" y="19367"/>
                </a:cubicBezTo>
                <a:cubicBezTo>
                  <a:pt x="1636" y="19371"/>
                  <a:pt x="1625" y="19370"/>
                  <a:pt x="1616" y="19364"/>
                </a:cubicBezTo>
                <a:lnTo>
                  <a:pt x="1544" y="19316"/>
                </a:lnTo>
                <a:cubicBezTo>
                  <a:pt x="1535" y="19311"/>
                  <a:pt x="1530" y="19302"/>
                  <a:pt x="1530" y="19292"/>
                </a:cubicBezTo>
                <a:lnTo>
                  <a:pt x="1458" y="18270"/>
                </a:lnTo>
                <a:lnTo>
                  <a:pt x="1394" y="17838"/>
                </a:lnTo>
                <a:lnTo>
                  <a:pt x="1322" y="17369"/>
                </a:lnTo>
                <a:lnTo>
                  <a:pt x="1250" y="17073"/>
                </a:lnTo>
                <a:lnTo>
                  <a:pt x="1303" y="17089"/>
                </a:lnTo>
                <a:lnTo>
                  <a:pt x="1232" y="17152"/>
                </a:lnTo>
                <a:lnTo>
                  <a:pt x="1168" y="17216"/>
                </a:lnTo>
                <a:cubicBezTo>
                  <a:pt x="1159" y="17225"/>
                  <a:pt x="1146" y="17228"/>
                  <a:pt x="1134" y="17223"/>
                </a:cubicBezTo>
                <a:cubicBezTo>
                  <a:pt x="1123" y="17219"/>
                  <a:pt x="1114" y="17208"/>
                  <a:pt x="1114" y="17196"/>
                </a:cubicBezTo>
                <a:lnTo>
                  <a:pt x="1042" y="16166"/>
                </a:lnTo>
                <a:lnTo>
                  <a:pt x="970" y="15700"/>
                </a:lnTo>
                <a:lnTo>
                  <a:pt x="906" y="14884"/>
                </a:lnTo>
                <a:lnTo>
                  <a:pt x="966" y="14896"/>
                </a:lnTo>
                <a:lnTo>
                  <a:pt x="894" y="15032"/>
                </a:lnTo>
                <a:cubicBezTo>
                  <a:pt x="887" y="15045"/>
                  <a:pt x="873" y="15052"/>
                  <a:pt x="860" y="15049"/>
                </a:cubicBezTo>
                <a:cubicBezTo>
                  <a:pt x="846" y="15046"/>
                  <a:pt x="835" y="15035"/>
                  <a:pt x="834" y="15021"/>
                </a:cubicBezTo>
                <a:lnTo>
                  <a:pt x="762" y="14399"/>
                </a:lnTo>
                <a:lnTo>
                  <a:pt x="698" y="14023"/>
                </a:lnTo>
                <a:lnTo>
                  <a:pt x="761" y="14023"/>
                </a:lnTo>
                <a:lnTo>
                  <a:pt x="689" y="14413"/>
                </a:lnTo>
                <a:lnTo>
                  <a:pt x="617" y="15053"/>
                </a:lnTo>
                <a:cubicBezTo>
                  <a:pt x="616" y="15066"/>
                  <a:pt x="607" y="15077"/>
                  <a:pt x="594" y="15080"/>
                </a:cubicBezTo>
                <a:cubicBezTo>
                  <a:pt x="582" y="15084"/>
                  <a:pt x="569" y="15080"/>
                  <a:pt x="560" y="15069"/>
                </a:cubicBezTo>
                <a:lnTo>
                  <a:pt x="498" y="14991"/>
                </a:lnTo>
                <a:lnTo>
                  <a:pt x="426" y="14911"/>
                </a:lnTo>
                <a:cubicBezTo>
                  <a:pt x="421" y="14906"/>
                  <a:pt x="418" y="14899"/>
                  <a:pt x="418" y="14893"/>
                </a:cubicBezTo>
                <a:lnTo>
                  <a:pt x="346" y="14173"/>
                </a:lnTo>
                <a:lnTo>
                  <a:pt x="274" y="13493"/>
                </a:lnTo>
                <a:lnTo>
                  <a:pt x="275" y="13499"/>
                </a:lnTo>
                <a:lnTo>
                  <a:pt x="211" y="13291"/>
                </a:lnTo>
                <a:lnTo>
                  <a:pt x="273" y="13288"/>
                </a:lnTo>
                <a:lnTo>
                  <a:pt x="201" y="13616"/>
                </a:lnTo>
                <a:cubicBezTo>
                  <a:pt x="197" y="13632"/>
                  <a:pt x="183" y="13643"/>
                  <a:pt x="167" y="13641"/>
                </a:cubicBezTo>
                <a:cubicBezTo>
                  <a:pt x="151" y="13640"/>
                  <a:pt x="139" y="13628"/>
                  <a:pt x="138" y="13612"/>
                </a:cubicBezTo>
                <a:lnTo>
                  <a:pt x="66" y="12549"/>
                </a:lnTo>
                <a:lnTo>
                  <a:pt x="2" y="11941"/>
                </a:lnTo>
                <a:cubicBezTo>
                  <a:pt x="0" y="11923"/>
                  <a:pt x="13" y="11907"/>
                  <a:pt x="30" y="11906"/>
                </a:cubicBezTo>
                <a:cubicBezTo>
                  <a:pt x="48" y="11904"/>
                  <a:pt x="63" y="11917"/>
                  <a:pt x="65" y="11934"/>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4" name="Freeform 19"/>
          <p:cNvSpPr>
            <a:spLocks/>
          </p:cNvSpPr>
          <p:nvPr/>
        </p:nvSpPr>
        <p:spPr bwMode="auto">
          <a:xfrm>
            <a:off x="2892426" y="1146176"/>
            <a:ext cx="1666875" cy="2306638"/>
          </a:xfrm>
          <a:custGeom>
            <a:avLst/>
            <a:gdLst>
              <a:gd name="T0" fmla="*/ 300 w 6983"/>
              <a:gd name="T1" fmla="*/ 4806 h 9681"/>
              <a:gd name="T2" fmla="*/ 562 w 6983"/>
              <a:gd name="T3" fmla="*/ 4474 h 9681"/>
              <a:gd name="T4" fmla="*/ 766 w 6983"/>
              <a:gd name="T5" fmla="*/ 3709 h 9681"/>
              <a:gd name="T6" fmla="*/ 969 w 6983"/>
              <a:gd name="T7" fmla="*/ 2659 h 9681"/>
              <a:gd name="T8" fmla="*/ 1177 w 6983"/>
              <a:gd name="T9" fmla="*/ 2072 h 9681"/>
              <a:gd name="T10" fmla="*/ 1354 w 6983"/>
              <a:gd name="T11" fmla="*/ 1715 h 9681"/>
              <a:gd name="T12" fmla="*/ 1670 w 6983"/>
              <a:gd name="T13" fmla="*/ 1581 h 9681"/>
              <a:gd name="T14" fmla="*/ 1899 w 6983"/>
              <a:gd name="T15" fmla="*/ 3461 h 9681"/>
              <a:gd name="T16" fmla="*/ 2122 w 6983"/>
              <a:gd name="T17" fmla="*/ 4007 h 9681"/>
              <a:gd name="T18" fmla="*/ 2361 w 6983"/>
              <a:gd name="T19" fmla="*/ 4160 h 9681"/>
              <a:gd name="T20" fmla="*/ 2589 w 6983"/>
              <a:gd name="T21" fmla="*/ 6252 h 9681"/>
              <a:gd name="T22" fmla="*/ 2877 w 6983"/>
              <a:gd name="T23" fmla="*/ 7470 h 9681"/>
              <a:gd name="T24" fmla="*/ 3058 w 6983"/>
              <a:gd name="T25" fmla="*/ 7930 h 9681"/>
              <a:gd name="T26" fmla="*/ 3400 w 6983"/>
              <a:gd name="T27" fmla="*/ 5519 h 9681"/>
              <a:gd name="T28" fmla="*/ 3588 w 6983"/>
              <a:gd name="T29" fmla="*/ 5528 h 9681"/>
              <a:gd name="T30" fmla="*/ 3821 w 6983"/>
              <a:gd name="T31" fmla="*/ 6499 h 9681"/>
              <a:gd name="T32" fmla="*/ 4036 w 6983"/>
              <a:gd name="T33" fmla="*/ 6527 h 9681"/>
              <a:gd name="T34" fmla="*/ 4248 w 6983"/>
              <a:gd name="T35" fmla="*/ 6544 h 9681"/>
              <a:gd name="T36" fmla="*/ 4418 w 6983"/>
              <a:gd name="T37" fmla="*/ 6461 h 9681"/>
              <a:gd name="T38" fmla="*/ 4622 w 6983"/>
              <a:gd name="T39" fmla="*/ 6462 h 9681"/>
              <a:gd name="T40" fmla="*/ 4883 w 6983"/>
              <a:gd name="T41" fmla="*/ 6849 h 9681"/>
              <a:gd name="T42" fmla="*/ 5141 w 6983"/>
              <a:gd name="T43" fmla="*/ 8271 h 9681"/>
              <a:gd name="T44" fmla="*/ 5318 w 6983"/>
              <a:gd name="T45" fmla="*/ 7937 h 9681"/>
              <a:gd name="T46" fmla="*/ 5593 w 6983"/>
              <a:gd name="T47" fmla="*/ 6733 h 9681"/>
              <a:gd name="T48" fmla="*/ 5814 w 6983"/>
              <a:gd name="T49" fmla="*/ 7174 h 9681"/>
              <a:gd name="T50" fmla="*/ 6045 w 6983"/>
              <a:gd name="T51" fmla="*/ 8073 h 9681"/>
              <a:gd name="T52" fmla="*/ 6326 w 6983"/>
              <a:gd name="T53" fmla="*/ 8756 h 9681"/>
              <a:gd name="T54" fmla="*/ 6502 w 6983"/>
              <a:gd name="T55" fmla="*/ 8308 h 9681"/>
              <a:gd name="T56" fmla="*/ 6758 w 6983"/>
              <a:gd name="T57" fmla="*/ 8904 h 9681"/>
              <a:gd name="T58" fmla="*/ 6981 w 6983"/>
              <a:gd name="T59" fmla="*/ 9620 h 9681"/>
              <a:gd name="T60" fmla="*/ 6778 w 6983"/>
              <a:gd name="T61" fmla="*/ 9250 h 9681"/>
              <a:gd name="T62" fmla="*/ 6565 w 6983"/>
              <a:gd name="T63" fmla="*/ 8209 h 9681"/>
              <a:gd name="T64" fmla="*/ 6357 w 6983"/>
              <a:gd name="T65" fmla="*/ 8762 h 9681"/>
              <a:gd name="T66" fmla="*/ 6065 w 6983"/>
              <a:gd name="T67" fmla="*/ 8248 h 9681"/>
              <a:gd name="T68" fmla="*/ 5806 w 6983"/>
              <a:gd name="T69" fmla="*/ 7191 h 9681"/>
              <a:gd name="T70" fmla="*/ 5603 w 6983"/>
              <a:gd name="T71" fmla="*/ 6909 h 9681"/>
              <a:gd name="T72" fmla="*/ 5385 w 6983"/>
              <a:gd name="T73" fmla="*/ 7550 h 9681"/>
              <a:gd name="T74" fmla="*/ 5146 w 6983"/>
              <a:gd name="T75" fmla="*/ 8424 h 9681"/>
              <a:gd name="T76" fmla="*/ 4897 w 6983"/>
              <a:gd name="T77" fmla="*/ 6866 h 9681"/>
              <a:gd name="T78" fmla="*/ 4689 w 6983"/>
              <a:gd name="T79" fmla="*/ 6251 h 9681"/>
              <a:gd name="T80" fmla="*/ 4477 w 6983"/>
              <a:gd name="T81" fmla="*/ 6448 h 9681"/>
              <a:gd name="T82" fmla="*/ 4273 w 6983"/>
              <a:gd name="T83" fmla="*/ 6561 h 9681"/>
              <a:gd name="T84" fmla="*/ 4034 w 6983"/>
              <a:gd name="T85" fmla="*/ 6538 h 9681"/>
              <a:gd name="T86" fmla="*/ 3823 w 6983"/>
              <a:gd name="T87" fmla="*/ 6939 h 9681"/>
              <a:gd name="T88" fmla="*/ 3581 w 6983"/>
              <a:gd name="T89" fmla="*/ 5541 h 9681"/>
              <a:gd name="T90" fmla="*/ 3423 w 6983"/>
              <a:gd name="T91" fmla="*/ 5684 h 9681"/>
              <a:gd name="T92" fmla="*/ 3125 w 6983"/>
              <a:gd name="T93" fmla="*/ 7671 h 9681"/>
              <a:gd name="T94" fmla="*/ 2905 w 6983"/>
              <a:gd name="T95" fmla="*/ 7536 h 9681"/>
              <a:gd name="T96" fmla="*/ 2606 w 6983"/>
              <a:gd name="T97" fmla="*/ 6467 h 9681"/>
              <a:gd name="T98" fmla="*/ 2376 w 6983"/>
              <a:gd name="T99" fmla="*/ 4436 h 9681"/>
              <a:gd name="T100" fmla="*/ 2153 w 6983"/>
              <a:gd name="T101" fmla="*/ 4015 h 9681"/>
              <a:gd name="T102" fmla="*/ 1916 w 6983"/>
              <a:gd name="T103" fmla="*/ 3496 h 9681"/>
              <a:gd name="T104" fmla="*/ 1669 w 6983"/>
              <a:gd name="T105" fmla="*/ 1585 h 9681"/>
              <a:gd name="T106" fmla="*/ 1421 w 6983"/>
              <a:gd name="T107" fmla="*/ 1186 h 9681"/>
              <a:gd name="T108" fmla="*/ 1197 w 6983"/>
              <a:gd name="T109" fmla="*/ 2732 h 9681"/>
              <a:gd name="T110" fmla="*/ 990 w 6983"/>
              <a:gd name="T111" fmla="*/ 3112 h 9681"/>
              <a:gd name="T112" fmla="*/ 797 w 6983"/>
              <a:gd name="T113" fmla="*/ 3713 h 9681"/>
              <a:gd name="T114" fmla="*/ 621 w 6983"/>
              <a:gd name="T115" fmla="*/ 4398 h 9681"/>
              <a:gd name="T116" fmla="*/ 345 w 6983"/>
              <a:gd name="T117" fmla="*/ 4418 h 9681"/>
              <a:gd name="T118" fmla="*/ 48 w 6983"/>
              <a:gd name="T119" fmla="*/ 2708 h 9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3" h="9681">
                <a:moveTo>
                  <a:pt x="33" y="2525"/>
                </a:moveTo>
                <a:lnTo>
                  <a:pt x="65" y="2689"/>
                </a:lnTo>
                <a:lnTo>
                  <a:pt x="35" y="2686"/>
                </a:lnTo>
                <a:lnTo>
                  <a:pt x="71" y="2598"/>
                </a:lnTo>
                <a:cubicBezTo>
                  <a:pt x="73" y="2592"/>
                  <a:pt x="80" y="2588"/>
                  <a:pt x="88" y="2589"/>
                </a:cubicBezTo>
                <a:cubicBezTo>
                  <a:pt x="95" y="2590"/>
                  <a:pt x="100" y="2595"/>
                  <a:pt x="101" y="2602"/>
                </a:cubicBezTo>
                <a:lnTo>
                  <a:pt x="137" y="2886"/>
                </a:lnTo>
                <a:lnTo>
                  <a:pt x="169" y="3387"/>
                </a:lnTo>
                <a:lnTo>
                  <a:pt x="205" y="3871"/>
                </a:lnTo>
                <a:lnTo>
                  <a:pt x="241" y="4431"/>
                </a:lnTo>
                <a:lnTo>
                  <a:pt x="273" y="4803"/>
                </a:lnTo>
                <a:lnTo>
                  <a:pt x="264" y="4790"/>
                </a:lnTo>
                <a:lnTo>
                  <a:pt x="300" y="4806"/>
                </a:lnTo>
                <a:lnTo>
                  <a:pt x="278" y="4819"/>
                </a:lnTo>
                <a:lnTo>
                  <a:pt x="314" y="4415"/>
                </a:lnTo>
                <a:lnTo>
                  <a:pt x="350" y="3935"/>
                </a:lnTo>
                <a:lnTo>
                  <a:pt x="381" y="3200"/>
                </a:lnTo>
                <a:cubicBezTo>
                  <a:pt x="382" y="3191"/>
                  <a:pt x="389" y="3185"/>
                  <a:pt x="397" y="3184"/>
                </a:cubicBezTo>
                <a:cubicBezTo>
                  <a:pt x="405" y="3184"/>
                  <a:pt x="412" y="3190"/>
                  <a:pt x="413" y="3199"/>
                </a:cubicBezTo>
                <a:lnTo>
                  <a:pt x="449" y="3523"/>
                </a:lnTo>
                <a:lnTo>
                  <a:pt x="485" y="4448"/>
                </a:lnTo>
                <a:lnTo>
                  <a:pt x="517" y="4815"/>
                </a:lnTo>
                <a:lnTo>
                  <a:pt x="486" y="4815"/>
                </a:lnTo>
                <a:lnTo>
                  <a:pt x="522" y="4523"/>
                </a:lnTo>
                <a:cubicBezTo>
                  <a:pt x="522" y="4519"/>
                  <a:pt x="523" y="4516"/>
                  <a:pt x="526" y="4514"/>
                </a:cubicBezTo>
                <a:lnTo>
                  <a:pt x="562" y="4474"/>
                </a:lnTo>
                <a:lnTo>
                  <a:pt x="558" y="4479"/>
                </a:lnTo>
                <a:lnTo>
                  <a:pt x="590" y="4387"/>
                </a:lnTo>
                <a:cubicBezTo>
                  <a:pt x="593" y="4380"/>
                  <a:pt x="600" y="4376"/>
                  <a:pt x="608" y="4377"/>
                </a:cubicBezTo>
                <a:cubicBezTo>
                  <a:pt x="615" y="4378"/>
                  <a:pt x="621" y="4384"/>
                  <a:pt x="621" y="4391"/>
                </a:cubicBezTo>
                <a:lnTo>
                  <a:pt x="657" y="4871"/>
                </a:lnTo>
                <a:lnTo>
                  <a:pt x="626" y="4869"/>
                </a:lnTo>
                <a:lnTo>
                  <a:pt x="662" y="4713"/>
                </a:lnTo>
                <a:cubicBezTo>
                  <a:pt x="664" y="4705"/>
                  <a:pt x="671" y="4700"/>
                  <a:pt x="679" y="4701"/>
                </a:cubicBezTo>
                <a:lnTo>
                  <a:pt x="711" y="4705"/>
                </a:lnTo>
                <a:lnTo>
                  <a:pt x="693" y="4720"/>
                </a:lnTo>
                <a:lnTo>
                  <a:pt x="729" y="3896"/>
                </a:lnTo>
                <a:cubicBezTo>
                  <a:pt x="730" y="3895"/>
                  <a:pt x="730" y="3894"/>
                  <a:pt x="730" y="3893"/>
                </a:cubicBezTo>
                <a:lnTo>
                  <a:pt x="766" y="3709"/>
                </a:lnTo>
                <a:lnTo>
                  <a:pt x="765" y="3712"/>
                </a:lnTo>
                <a:lnTo>
                  <a:pt x="797" y="3064"/>
                </a:lnTo>
                <a:cubicBezTo>
                  <a:pt x="798" y="3055"/>
                  <a:pt x="805" y="3049"/>
                  <a:pt x="813" y="3048"/>
                </a:cubicBezTo>
                <a:cubicBezTo>
                  <a:pt x="822" y="3048"/>
                  <a:pt x="829" y="3055"/>
                  <a:pt x="829" y="3063"/>
                </a:cubicBezTo>
                <a:lnTo>
                  <a:pt x="865" y="3575"/>
                </a:lnTo>
                <a:lnTo>
                  <a:pt x="834" y="3571"/>
                </a:lnTo>
                <a:lnTo>
                  <a:pt x="870" y="3467"/>
                </a:lnTo>
                <a:lnTo>
                  <a:pt x="869" y="3472"/>
                </a:lnTo>
                <a:lnTo>
                  <a:pt x="905" y="2532"/>
                </a:lnTo>
                <a:cubicBezTo>
                  <a:pt x="906" y="2524"/>
                  <a:pt x="912" y="2517"/>
                  <a:pt x="920" y="2517"/>
                </a:cubicBezTo>
                <a:cubicBezTo>
                  <a:pt x="928" y="2516"/>
                  <a:pt x="935" y="2521"/>
                  <a:pt x="937" y="2529"/>
                </a:cubicBezTo>
                <a:lnTo>
                  <a:pt x="969" y="2657"/>
                </a:lnTo>
                <a:cubicBezTo>
                  <a:pt x="969" y="2657"/>
                  <a:pt x="969" y="2658"/>
                  <a:pt x="969" y="2659"/>
                </a:cubicBezTo>
                <a:lnTo>
                  <a:pt x="1005" y="3095"/>
                </a:lnTo>
                <a:lnTo>
                  <a:pt x="974" y="3095"/>
                </a:lnTo>
                <a:lnTo>
                  <a:pt x="1010" y="2635"/>
                </a:lnTo>
                <a:cubicBezTo>
                  <a:pt x="1010" y="2627"/>
                  <a:pt x="1017" y="2620"/>
                  <a:pt x="1025" y="2620"/>
                </a:cubicBezTo>
                <a:lnTo>
                  <a:pt x="1057" y="2620"/>
                </a:lnTo>
                <a:lnTo>
                  <a:pt x="1042" y="2631"/>
                </a:lnTo>
                <a:lnTo>
                  <a:pt x="1078" y="2535"/>
                </a:lnTo>
                <a:lnTo>
                  <a:pt x="1077" y="2539"/>
                </a:lnTo>
                <a:lnTo>
                  <a:pt x="1113" y="1947"/>
                </a:lnTo>
                <a:cubicBezTo>
                  <a:pt x="1114" y="1940"/>
                  <a:pt x="1120" y="1933"/>
                  <a:pt x="1128" y="1933"/>
                </a:cubicBezTo>
                <a:cubicBezTo>
                  <a:pt x="1136" y="1932"/>
                  <a:pt x="1143" y="1937"/>
                  <a:pt x="1145" y="1944"/>
                </a:cubicBezTo>
                <a:lnTo>
                  <a:pt x="1177" y="2068"/>
                </a:lnTo>
                <a:cubicBezTo>
                  <a:pt x="1177" y="2069"/>
                  <a:pt x="1177" y="2071"/>
                  <a:pt x="1177" y="2072"/>
                </a:cubicBezTo>
                <a:lnTo>
                  <a:pt x="1213" y="2716"/>
                </a:lnTo>
                <a:lnTo>
                  <a:pt x="1182" y="2714"/>
                </a:lnTo>
                <a:lnTo>
                  <a:pt x="1218" y="2498"/>
                </a:lnTo>
                <a:lnTo>
                  <a:pt x="1249" y="1732"/>
                </a:lnTo>
                <a:cubicBezTo>
                  <a:pt x="1250" y="1724"/>
                  <a:pt x="1256" y="1717"/>
                  <a:pt x="1265" y="1716"/>
                </a:cubicBezTo>
                <a:cubicBezTo>
                  <a:pt x="1273" y="1716"/>
                  <a:pt x="1280" y="1722"/>
                  <a:pt x="1281" y="1730"/>
                </a:cubicBezTo>
                <a:lnTo>
                  <a:pt x="1317" y="1990"/>
                </a:lnTo>
                <a:lnTo>
                  <a:pt x="1286" y="1991"/>
                </a:lnTo>
                <a:lnTo>
                  <a:pt x="1322" y="1535"/>
                </a:lnTo>
                <a:cubicBezTo>
                  <a:pt x="1322" y="1527"/>
                  <a:pt x="1329" y="1521"/>
                  <a:pt x="1337" y="1520"/>
                </a:cubicBezTo>
                <a:cubicBezTo>
                  <a:pt x="1345" y="1520"/>
                  <a:pt x="1352" y="1526"/>
                  <a:pt x="1353" y="1534"/>
                </a:cubicBezTo>
                <a:lnTo>
                  <a:pt x="1385" y="1714"/>
                </a:lnTo>
                <a:lnTo>
                  <a:pt x="1354" y="1715"/>
                </a:lnTo>
                <a:lnTo>
                  <a:pt x="1390" y="1183"/>
                </a:lnTo>
                <a:lnTo>
                  <a:pt x="1426" y="811"/>
                </a:lnTo>
                <a:lnTo>
                  <a:pt x="1462" y="323"/>
                </a:lnTo>
                <a:lnTo>
                  <a:pt x="1494" y="15"/>
                </a:lnTo>
                <a:cubicBezTo>
                  <a:pt x="1494" y="6"/>
                  <a:pt x="1502" y="0"/>
                  <a:pt x="1510" y="0"/>
                </a:cubicBezTo>
                <a:cubicBezTo>
                  <a:pt x="1518" y="1"/>
                  <a:pt x="1525" y="7"/>
                  <a:pt x="1525" y="16"/>
                </a:cubicBezTo>
                <a:lnTo>
                  <a:pt x="1561" y="976"/>
                </a:lnTo>
                <a:lnTo>
                  <a:pt x="1597" y="1403"/>
                </a:lnTo>
                <a:lnTo>
                  <a:pt x="1597" y="1400"/>
                </a:lnTo>
                <a:lnTo>
                  <a:pt x="1629" y="1520"/>
                </a:lnTo>
                <a:lnTo>
                  <a:pt x="1665" y="1762"/>
                </a:lnTo>
                <a:lnTo>
                  <a:pt x="1634" y="1761"/>
                </a:lnTo>
                <a:lnTo>
                  <a:pt x="1670" y="1581"/>
                </a:lnTo>
                <a:cubicBezTo>
                  <a:pt x="1671" y="1573"/>
                  <a:pt x="1679" y="1568"/>
                  <a:pt x="1687" y="1569"/>
                </a:cubicBezTo>
                <a:cubicBezTo>
                  <a:pt x="1695" y="1569"/>
                  <a:pt x="1701" y="1576"/>
                  <a:pt x="1701" y="1584"/>
                </a:cubicBezTo>
                <a:lnTo>
                  <a:pt x="1733" y="2536"/>
                </a:lnTo>
                <a:lnTo>
                  <a:pt x="1769" y="2818"/>
                </a:lnTo>
                <a:lnTo>
                  <a:pt x="1738" y="2819"/>
                </a:lnTo>
                <a:lnTo>
                  <a:pt x="1774" y="2519"/>
                </a:lnTo>
                <a:cubicBezTo>
                  <a:pt x="1775" y="2511"/>
                  <a:pt x="1781" y="2505"/>
                  <a:pt x="1789" y="2504"/>
                </a:cubicBezTo>
                <a:cubicBezTo>
                  <a:pt x="1797" y="2504"/>
                  <a:pt x="1804" y="2510"/>
                  <a:pt x="1805" y="2518"/>
                </a:cubicBezTo>
                <a:lnTo>
                  <a:pt x="1837" y="2726"/>
                </a:lnTo>
                <a:lnTo>
                  <a:pt x="1873" y="3376"/>
                </a:lnTo>
                <a:lnTo>
                  <a:pt x="1873" y="3371"/>
                </a:lnTo>
                <a:lnTo>
                  <a:pt x="1909" y="3471"/>
                </a:lnTo>
                <a:lnTo>
                  <a:pt x="1899" y="3461"/>
                </a:lnTo>
                <a:lnTo>
                  <a:pt x="1935" y="3473"/>
                </a:lnTo>
                <a:cubicBezTo>
                  <a:pt x="1938" y="3475"/>
                  <a:pt x="1941" y="3477"/>
                  <a:pt x="1943" y="3481"/>
                </a:cubicBezTo>
                <a:lnTo>
                  <a:pt x="1975" y="3537"/>
                </a:lnTo>
                <a:lnTo>
                  <a:pt x="1947" y="3538"/>
                </a:lnTo>
                <a:lnTo>
                  <a:pt x="1983" y="3462"/>
                </a:lnTo>
                <a:cubicBezTo>
                  <a:pt x="1986" y="3456"/>
                  <a:pt x="1992" y="3452"/>
                  <a:pt x="1999" y="3453"/>
                </a:cubicBezTo>
                <a:cubicBezTo>
                  <a:pt x="2005" y="3453"/>
                  <a:pt x="2011" y="3457"/>
                  <a:pt x="2013" y="3464"/>
                </a:cubicBezTo>
                <a:lnTo>
                  <a:pt x="2049" y="3576"/>
                </a:lnTo>
                <a:cubicBezTo>
                  <a:pt x="2049" y="3576"/>
                  <a:pt x="2049" y="3577"/>
                  <a:pt x="2049" y="3578"/>
                </a:cubicBezTo>
                <a:lnTo>
                  <a:pt x="2081" y="3766"/>
                </a:lnTo>
                <a:lnTo>
                  <a:pt x="2117" y="4111"/>
                </a:lnTo>
                <a:lnTo>
                  <a:pt x="2086" y="4107"/>
                </a:lnTo>
                <a:lnTo>
                  <a:pt x="2122" y="4007"/>
                </a:lnTo>
                <a:lnTo>
                  <a:pt x="2122" y="4010"/>
                </a:lnTo>
                <a:lnTo>
                  <a:pt x="2154" y="3774"/>
                </a:lnTo>
                <a:lnTo>
                  <a:pt x="2190" y="3640"/>
                </a:lnTo>
                <a:cubicBezTo>
                  <a:pt x="2192" y="3633"/>
                  <a:pt x="2199" y="3628"/>
                  <a:pt x="2207" y="3629"/>
                </a:cubicBezTo>
                <a:cubicBezTo>
                  <a:pt x="2215" y="3629"/>
                  <a:pt x="2221" y="3635"/>
                  <a:pt x="2221" y="3643"/>
                </a:cubicBezTo>
                <a:lnTo>
                  <a:pt x="2257" y="4091"/>
                </a:lnTo>
                <a:lnTo>
                  <a:pt x="2257" y="4088"/>
                </a:lnTo>
                <a:lnTo>
                  <a:pt x="2289" y="4212"/>
                </a:lnTo>
                <a:lnTo>
                  <a:pt x="2257" y="4216"/>
                </a:lnTo>
                <a:lnTo>
                  <a:pt x="2293" y="3444"/>
                </a:lnTo>
                <a:cubicBezTo>
                  <a:pt x="2294" y="3435"/>
                  <a:pt x="2301" y="3428"/>
                  <a:pt x="2309" y="3428"/>
                </a:cubicBezTo>
                <a:cubicBezTo>
                  <a:pt x="2318" y="3428"/>
                  <a:pt x="2325" y="3435"/>
                  <a:pt x="2325" y="3444"/>
                </a:cubicBezTo>
                <a:lnTo>
                  <a:pt x="2361" y="4160"/>
                </a:lnTo>
                <a:lnTo>
                  <a:pt x="2393" y="4419"/>
                </a:lnTo>
                <a:lnTo>
                  <a:pt x="2362" y="4416"/>
                </a:lnTo>
                <a:lnTo>
                  <a:pt x="2398" y="4288"/>
                </a:lnTo>
                <a:lnTo>
                  <a:pt x="2398" y="4291"/>
                </a:lnTo>
                <a:lnTo>
                  <a:pt x="2434" y="3903"/>
                </a:lnTo>
                <a:lnTo>
                  <a:pt x="2470" y="3599"/>
                </a:lnTo>
                <a:cubicBezTo>
                  <a:pt x="2471" y="3590"/>
                  <a:pt x="2478" y="3584"/>
                  <a:pt x="2486" y="3584"/>
                </a:cubicBezTo>
                <a:cubicBezTo>
                  <a:pt x="2495" y="3585"/>
                  <a:pt x="2501" y="3592"/>
                  <a:pt x="2501" y="3600"/>
                </a:cubicBezTo>
                <a:lnTo>
                  <a:pt x="2533" y="5212"/>
                </a:lnTo>
                <a:lnTo>
                  <a:pt x="2569" y="6500"/>
                </a:lnTo>
                <a:lnTo>
                  <a:pt x="2538" y="6498"/>
                </a:lnTo>
                <a:lnTo>
                  <a:pt x="2574" y="6266"/>
                </a:lnTo>
                <a:cubicBezTo>
                  <a:pt x="2575" y="6258"/>
                  <a:pt x="2582" y="6252"/>
                  <a:pt x="2589" y="6252"/>
                </a:cubicBezTo>
                <a:cubicBezTo>
                  <a:pt x="2597" y="6252"/>
                  <a:pt x="2604" y="6258"/>
                  <a:pt x="2605" y="6266"/>
                </a:cubicBezTo>
                <a:lnTo>
                  <a:pt x="2637" y="6462"/>
                </a:lnTo>
                <a:lnTo>
                  <a:pt x="2673" y="7148"/>
                </a:lnTo>
                <a:lnTo>
                  <a:pt x="2709" y="7418"/>
                </a:lnTo>
                <a:lnTo>
                  <a:pt x="2678" y="7418"/>
                </a:lnTo>
                <a:lnTo>
                  <a:pt x="2710" y="7166"/>
                </a:lnTo>
                <a:lnTo>
                  <a:pt x="2746" y="6695"/>
                </a:lnTo>
                <a:cubicBezTo>
                  <a:pt x="2746" y="6687"/>
                  <a:pt x="2752" y="6681"/>
                  <a:pt x="2760" y="6681"/>
                </a:cubicBezTo>
                <a:cubicBezTo>
                  <a:pt x="2768" y="6680"/>
                  <a:pt x="2775" y="6685"/>
                  <a:pt x="2777" y="6693"/>
                </a:cubicBezTo>
                <a:lnTo>
                  <a:pt x="2813" y="6865"/>
                </a:lnTo>
                <a:lnTo>
                  <a:pt x="2845" y="7143"/>
                </a:lnTo>
                <a:lnTo>
                  <a:pt x="2881" y="7479"/>
                </a:lnTo>
                <a:lnTo>
                  <a:pt x="2877" y="7470"/>
                </a:lnTo>
                <a:lnTo>
                  <a:pt x="2913" y="7510"/>
                </a:lnTo>
                <a:lnTo>
                  <a:pt x="2886" y="7515"/>
                </a:lnTo>
                <a:lnTo>
                  <a:pt x="2922" y="7407"/>
                </a:lnTo>
                <a:cubicBezTo>
                  <a:pt x="2925" y="7400"/>
                  <a:pt x="2932" y="7396"/>
                  <a:pt x="2939" y="7397"/>
                </a:cubicBezTo>
                <a:cubicBezTo>
                  <a:pt x="2947" y="7397"/>
                  <a:pt x="2952" y="7403"/>
                  <a:pt x="2953" y="7411"/>
                </a:cubicBezTo>
                <a:lnTo>
                  <a:pt x="2985" y="7683"/>
                </a:lnTo>
                <a:lnTo>
                  <a:pt x="2985" y="7680"/>
                </a:lnTo>
                <a:lnTo>
                  <a:pt x="3021" y="7792"/>
                </a:lnTo>
                <a:cubicBezTo>
                  <a:pt x="3021" y="7792"/>
                  <a:pt x="3021" y="7793"/>
                  <a:pt x="3021" y="7794"/>
                </a:cubicBezTo>
                <a:lnTo>
                  <a:pt x="3057" y="8030"/>
                </a:lnTo>
                <a:lnTo>
                  <a:pt x="3026" y="8028"/>
                </a:lnTo>
                <a:lnTo>
                  <a:pt x="3058" y="7928"/>
                </a:lnTo>
                <a:lnTo>
                  <a:pt x="3058" y="7930"/>
                </a:lnTo>
                <a:lnTo>
                  <a:pt x="3094" y="7666"/>
                </a:lnTo>
                <a:lnTo>
                  <a:pt x="3129" y="6964"/>
                </a:lnTo>
                <a:lnTo>
                  <a:pt x="3162" y="6750"/>
                </a:lnTo>
                <a:lnTo>
                  <a:pt x="3198" y="6439"/>
                </a:lnTo>
                <a:lnTo>
                  <a:pt x="3234" y="6210"/>
                </a:lnTo>
                <a:lnTo>
                  <a:pt x="3266" y="5919"/>
                </a:lnTo>
                <a:cubicBezTo>
                  <a:pt x="3266" y="5917"/>
                  <a:pt x="3266" y="5916"/>
                  <a:pt x="3266" y="5915"/>
                </a:cubicBezTo>
                <a:lnTo>
                  <a:pt x="3302" y="5819"/>
                </a:lnTo>
                <a:lnTo>
                  <a:pt x="3302" y="5823"/>
                </a:lnTo>
                <a:lnTo>
                  <a:pt x="3338" y="5439"/>
                </a:lnTo>
                <a:cubicBezTo>
                  <a:pt x="3338" y="5432"/>
                  <a:pt x="3344" y="5426"/>
                  <a:pt x="3351" y="5425"/>
                </a:cubicBezTo>
                <a:cubicBezTo>
                  <a:pt x="3359" y="5424"/>
                  <a:pt x="3366" y="5428"/>
                  <a:pt x="3368" y="5435"/>
                </a:cubicBezTo>
                <a:lnTo>
                  <a:pt x="3400" y="5519"/>
                </a:lnTo>
                <a:lnTo>
                  <a:pt x="3437" y="5665"/>
                </a:lnTo>
                <a:lnTo>
                  <a:pt x="3406" y="5667"/>
                </a:lnTo>
                <a:lnTo>
                  <a:pt x="3442" y="5331"/>
                </a:lnTo>
                <a:cubicBezTo>
                  <a:pt x="3442" y="5323"/>
                  <a:pt x="3448" y="5317"/>
                  <a:pt x="3456" y="5317"/>
                </a:cubicBezTo>
                <a:cubicBezTo>
                  <a:pt x="3464" y="5316"/>
                  <a:pt x="3471" y="5321"/>
                  <a:pt x="3473" y="5328"/>
                </a:cubicBezTo>
                <a:lnTo>
                  <a:pt x="3509" y="5452"/>
                </a:lnTo>
                <a:lnTo>
                  <a:pt x="3483" y="5444"/>
                </a:lnTo>
                <a:lnTo>
                  <a:pt x="3515" y="5416"/>
                </a:lnTo>
                <a:cubicBezTo>
                  <a:pt x="3519" y="5413"/>
                  <a:pt x="3525" y="5412"/>
                  <a:pt x="3530" y="5413"/>
                </a:cubicBezTo>
                <a:cubicBezTo>
                  <a:pt x="3536" y="5415"/>
                  <a:pt x="3540" y="5419"/>
                  <a:pt x="3541" y="5424"/>
                </a:cubicBezTo>
                <a:lnTo>
                  <a:pt x="3577" y="5564"/>
                </a:lnTo>
                <a:lnTo>
                  <a:pt x="3552" y="5556"/>
                </a:lnTo>
                <a:lnTo>
                  <a:pt x="3588" y="5528"/>
                </a:lnTo>
                <a:cubicBezTo>
                  <a:pt x="3592" y="5524"/>
                  <a:pt x="3599" y="5523"/>
                  <a:pt x="3604" y="5526"/>
                </a:cubicBezTo>
                <a:cubicBezTo>
                  <a:pt x="3610" y="5528"/>
                  <a:pt x="3613" y="5534"/>
                  <a:pt x="3613" y="5540"/>
                </a:cubicBezTo>
                <a:lnTo>
                  <a:pt x="3645" y="6120"/>
                </a:lnTo>
                <a:lnTo>
                  <a:pt x="3614" y="6119"/>
                </a:lnTo>
                <a:lnTo>
                  <a:pt x="3650" y="5767"/>
                </a:lnTo>
                <a:cubicBezTo>
                  <a:pt x="3650" y="5759"/>
                  <a:pt x="3657" y="5753"/>
                  <a:pt x="3665" y="5752"/>
                </a:cubicBezTo>
                <a:cubicBezTo>
                  <a:pt x="3673" y="5752"/>
                  <a:pt x="3680" y="5758"/>
                  <a:pt x="3681" y="5767"/>
                </a:cubicBezTo>
                <a:lnTo>
                  <a:pt x="3717" y="6067"/>
                </a:lnTo>
                <a:lnTo>
                  <a:pt x="3749" y="6335"/>
                </a:lnTo>
                <a:lnTo>
                  <a:pt x="3748" y="6330"/>
                </a:lnTo>
                <a:lnTo>
                  <a:pt x="3784" y="6414"/>
                </a:lnTo>
                <a:lnTo>
                  <a:pt x="3820" y="6494"/>
                </a:lnTo>
                <a:cubicBezTo>
                  <a:pt x="3821" y="6496"/>
                  <a:pt x="3821" y="6497"/>
                  <a:pt x="3821" y="6499"/>
                </a:cubicBezTo>
                <a:lnTo>
                  <a:pt x="3853" y="6931"/>
                </a:lnTo>
                <a:lnTo>
                  <a:pt x="3852" y="6926"/>
                </a:lnTo>
                <a:lnTo>
                  <a:pt x="3888" y="7006"/>
                </a:lnTo>
                <a:lnTo>
                  <a:pt x="3882" y="6999"/>
                </a:lnTo>
                <a:lnTo>
                  <a:pt x="3918" y="7023"/>
                </a:lnTo>
                <a:lnTo>
                  <a:pt x="3894" y="7035"/>
                </a:lnTo>
                <a:lnTo>
                  <a:pt x="3930" y="6719"/>
                </a:lnTo>
                <a:lnTo>
                  <a:pt x="3962" y="6478"/>
                </a:lnTo>
                <a:cubicBezTo>
                  <a:pt x="3963" y="6471"/>
                  <a:pt x="3969" y="6465"/>
                  <a:pt x="3976" y="6465"/>
                </a:cubicBezTo>
                <a:cubicBezTo>
                  <a:pt x="3983" y="6464"/>
                  <a:pt x="3990" y="6468"/>
                  <a:pt x="3993" y="6475"/>
                </a:cubicBezTo>
                <a:lnTo>
                  <a:pt x="4029" y="6583"/>
                </a:lnTo>
                <a:lnTo>
                  <a:pt x="4000" y="6579"/>
                </a:lnTo>
                <a:lnTo>
                  <a:pt x="4036" y="6527"/>
                </a:lnTo>
                <a:cubicBezTo>
                  <a:pt x="4040" y="6522"/>
                  <a:pt x="4047" y="6519"/>
                  <a:pt x="4053" y="6521"/>
                </a:cubicBezTo>
                <a:cubicBezTo>
                  <a:pt x="4060" y="6523"/>
                  <a:pt x="4065" y="6528"/>
                  <a:pt x="4065" y="6535"/>
                </a:cubicBezTo>
                <a:lnTo>
                  <a:pt x="4097" y="6823"/>
                </a:lnTo>
                <a:lnTo>
                  <a:pt x="4091" y="6812"/>
                </a:lnTo>
                <a:lnTo>
                  <a:pt x="4127" y="6840"/>
                </a:lnTo>
                <a:cubicBezTo>
                  <a:pt x="4129" y="6841"/>
                  <a:pt x="4131" y="6844"/>
                  <a:pt x="4132" y="6846"/>
                </a:cubicBezTo>
                <a:lnTo>
                  <a:pt x="4168" y="6926"/>
                </a:lnTo>
                <a:lnTo>
                  <a:pt x="4139" y="6925"/>
                </a:lnTo>
                <a:lnTo>
                  <a:pt x="4171" y="6861"/>
                </a:lnTo>
                <a:lnTo>
                  <a:pt x="4170" y="6866"/>
                </a:lnTo>
                <a:lnTo>
                  <a:pt x="4206" y="6582"/>
                </a:lnTo>
                <a:cubicBezTo>
                  <a:pt x="4206" y="6578"/>
                  <a:pt x="4208" y="6574"/>
                  <a:pt x="4212" y="6572"/>
                </a:cubicBezTo>
                <a:lnTo>
                  <a:pt x="4248" y="6544"/>
                </a:lnTo>
                <a:lnTo>
                  <a:pt x="4242" y="6552"/>
                </a:lnTo>
                <a:lnTo>
                  <a:pt x="4274" y="6436"/>
                </a:lnTo>
                <a:cubicBezTo>
                  <a:pt x="4276" y="6429"/>
                  <a:pt x="4283" y="6424"/>
                  <a:pt x="4290" y="6424"/>
                </a:cubicBezTo>
                <a:cubicBezTo>
                  <a:pt x="4298" y="6425"/>
                  <a:pt x="4304" y="6430"/>
                  <a:pt x="4305" y="6437"/>
                </a:cubicBezTo>
                <a:lnTo>
                  <a:pt x="4341" y="6625"/>
                </a:lnTo>
                <a:lnTo>
                  <a:pt x="4337" y="6618"/>
                </a:lnTo>
                <a:lnTo>
                  <a:pt x="4373" y="6658"/>
                </a:lnTo>
                <a:lnTo>
                  <a:pt x="4346" y="6667"/>
                </a:lnTo>
                <a:lnTo>
                  <a:pt x="4378" y="6339"/>
                </a:lnTo>
                <a:cubicBezTo>
                  <a:pt x="4378" y="6331"/>
                  <a:pt x="4384" y="6325"/>
                  <a:pt x="4392" y="6325"/>
                </a:cubicBezTo>
                <a:cubicBezTo>
                  <a:pt x="4400" y="6324"/>
                  <a:pt x="4407" y="6329"/>
                  <a:pt x="4409" y="6336"/>
                </a:cubicBezTo>
                <a:lnTo>
                  <a:pt x="4445" y="6468"/>
                </a:lnTo>
                <a:lnTo>
                  <a:pt x="4418" y="6461"/>
                </a:lnTo>
                <a:lnTo>
                  <a:pt x="4454" y="6425"/>
                </a:lnTo>
                <a:lnTo>
                  <a:pt x="4450" y="6432"/>
                </a:lnTo>
                <a:lnTo>
                  <a:pt x="4486" y="6316"/>
                </a:lnTo>
                <a:cubicBezTo>
                  <a:pt x="4487" y="6313"/>
                  <a:pt x="4489" y="6310"/>
                  <a:pt x="4491" y="6308"/>
                </a:cubicBezTo>
                <a:lnTo>
                  <a:pt x="4523" y="6280"/>
                </a:lnTo>
                <a:lnTo>
                  <a:pt x="4521" y="6283"/>
                </a:lnTo>
                <a:lnTo>
                  <a:pt x="4557" y="6235"/>
                </a:lnTo>
                <a:cubicBezTo>
                  <a:pt x="4560" y="6230"/>
                  <a:pt x="4567" y="6227"/>
                  <a:pt x="4573" y="6229"/>
                </a:cubicBezTo>
                <a:cubicBezTo>
                  <a:pt x="4579" y="6230"/>
                  <a:pt x="4584" y="6235"/>
                  <a:pt x="4585" y="6241"/>
                </a:cubicBezTo>
                <a:lnTo>
                  <a:pt x="4621" y="6417"/>
                </a:lnTo>
                <a:lnTo>
                  <a:pt x="4618" y="6411"/>
                </a:lnTo>
                <a:lnTo>
                  <a:pt x="4650" y="6455"/>
                </a:lnTo>
                <a:lnTo>
                  <a:pt x="4622" y="6462"/>
                </a:lnTo>
                <a:lnTo>
                  <a:pt x="4658" y="6246"/>
                </a:lnTo>
                <a:cubicBezTo>
                  <a:pt x="4659" y="6238"/>
                  <a:pt x="4666" y="6232"/>
                  <a:pt x="4674" y="6232"/>
                </a:cubicBezTo>
                <a:cubicBezTo>
                  <a:pt x="4682" y="6233"/>
                  <a:pt x="4688" y="6239"/>
                  <a:pt x="4689" y="6246"/>
                </a:cubicBezTo>
                <a:lnTo>
                  <a:pt x="4725" y="6526"/>
                </a:lnTo>
                <a:lnTo>
                  <a:pt x="4757" y="6770"/>
                </a:lnTo>
                <a:lnTo>
                  <a:pt x="4726" y="6769"/>
                </a:lnTo>
                <a:lnTo>
                  <a:pt x="4762" y="6593"/>
                </a:lnTo>
                <a:cubicBezTo>
                  <a:pt x="4763" y="6586"/>
                  <a:pt x="4769" y="6581"/>
                  <a:pt x="4777" y="6580"/>
                </a:cubicBezTo>
                <a:cubicBezTo>
                  <a:pt x="4784" y="6580"/>
                  <a:pt x="4791" y="6585"/>
                  <a:pt x="4793" y="6592"/>
                </a:cubicBezTo>
                <a:lnTo>
                  <a:pt x="4829" y="6712"/>
                </a:lnTo>
                <a:lnTo>
                  <a:pt x="4861" y="6857"/>
                </a:lnTo>
                <a:lnTo>
                  <a:pt x="4847" y="6845"/>
                </a:lnTo>
                <a:lnTo>
                  <a:pt x="4883" y="6849"/>
                </a:lnTo>
                <a:lnTo>
                  <a:pt x="4866" y="6863"/>
                </a:lnTo>
                <a:lnTo>
                  <a:pt x="4902" y="6363"/>
                </a:lnTo>
                <a:cubicBezTo>
                  <a:pt x="4902" y="6356"/>
                  <a:pt x="4908" y="6349"/>
                  <a:pt x="4916" y="6349"/>
                </a:cubicBezTo>
                <a:cubicBezTo>
                  <a:pt x="4923" y="6348"/>
                  <a:pt x="4931" y="6353"/>
                  <a:pt x="4933" y="6360"/>
                </a:cubicBezTo>
                <a:lnTo>
                  <a:pt x="4969" y="6484"/>
                </a:lnTo>
                <a:cubicBezTo>
                  <a:pt x="4969" y="6485"/>
                  <a:pt x="4969" y="6486"/>
                  <a:pt x="4969" y="6488"/>
                </a:cubicBezTo>
                <a:lnTo>
                  <a:pt x="5001" y="7032"/>
                </a:lnTo>
                <a:lnTo>
                  <a:pt x="5037" y="7503"/>
                </a:lnTo>
                <a:lnTo>
                  <a:pt x="5073" y="7782"/>
                </a:lnTo>
                <a:lnTo>
                  <a:pt x="5073" y="7779"/>
                </a:lnTo>
                <a:lnTo>
                  <a:pt x="5105" y="7871"/>
                </a:lnTo>
                <a:cubicBezTo>
                  <a:pt x="5105" y="7872"/>
                  <a:pt x="5105" y="7874"/>
                  <a:pt x="5105" y="7875"/>
                </a:cubicBezTo>
                <a:lnTo>
                  <a:pt x="5141" y="8271"/>
                </a:lnTo>
                <a:lnTo>
                  <a:pt x="5141" y="8269"/>
                </a:lnTo>
                <a:lnTo>
                  <a:pt x="5177" y="8417"/>
                </a:lnTo>
                <a:lnTo>
                  <a:pt x="5146" y="8417"/>
                </a:lnTo>
                <a:lnTo>
                  <a:pt x="5178" y="8265"/>
                </a:lnTo>
                <a:cubicBezTo>
                  <a:pt x="5179" y="8258"/>
                  <a:pt x="5186" y="8253"/>
                  <a:pt x="5193" y="8252"/>
                </a:cubicBezTo>
                <a:cubicBezTo>
                  <a:pt x="5201" y="8252"/>
                  <a:pt x="5207" y="8257"/>
                  <a:pt x="5209" y="8265"/>
                </a:cubicBezTo>
                <a:lnTo>
                  <a:pt x="5245" y="8417"/>
                </a:lnTo>
                <a:lnTo>
                  <a:pt x="5214" y="8418"/>
                </a:lnTo>
                <a:lnTo>
                  <a:pt x="5250" y="8150"/>
                </a:lnTo>
                <a:cubicBezTo>
                  <a:pt x="5250" y="8148"/>
                  <a:pt x="5250" y="8147"/>
                  <a:pt x="5251" y="8145"/>
                </a:cubicBezTo>
                <a:lnTo>
                  <a:pt x="5283" y="8085"/>
                </a:lnTo>
                <a:lnTo>
                  <a:pt x="5282" y="8089"/>
                </a:lnTo>
                <a:lnTo>
                  <a:pt x="5318" y="7937"/>
                </a:lnTo>
                <a:lnTo>
                  <a:pt x="5354" y="7547"/>
                </a:lnTo>
                <a:cubicBezTo>
                  <a:pt x="5354" y="7546"/>
                  <a:pt x="5354" y="7544"/>
                  <a:pt x="5354" y="7543"/>
                </a:cubicBezTo>
                <a:lnTo>
                  <a:pt x="5386" y="7455"/>
                </a:lnTo>
                <a:lnTo>
                  <a:pt x="5386" y="7459"/>
                </a:lnTo>
                <a:lnTo>
                  <a:pt x="5422" y="7127"/>
                </a:lnTo>
                <a:cubicBezTo>
                  <a:pt x="5422" y="7122"/>
                  <a:pt x="5425" y="7118"/>
                  <a:pt x="5429" y="7115"/>
                </a:cubicBezTo>
                <a:lnTo>
                  <a:pt x="5465" y="7091"/>
                </a:lnTo>
                <a:lnTo>
                  <a:pt x="5458" y="7101"/>
                </a:lnTo>
                <a:lnTo>
                  <a:pt x="5494" y="6953"/>
                </a:lnTo>
                <a:lnTo>
                  <a:pt x="5526" y="6855"/>
                </a:lnTo>
                <a:lnTo>
                  <a:pt x="5562" y="6732"/>
                </a:lnTo>
                <a:cubicBezTo>
                  <a:pt x="5564" y="6725"/>
                  <a:pt x="5571" y="6720"/>
                  <a:pt x="5578" y="6720"/>
                </a:cubicBezTo>
                <a:cubicBezTo>
                  <a:pt x="5585" y="6721"/>
                  <a:pt x="5591" y="6726"/>
                  <a:pt x="5593" y="6733"/>
                </a:cubicBezTo>
                <a:lnTo>
                  <a:pt x="5629" y="6893"/>
                </a:lnTo>
                <a:lnTo>
                  <a:pt x="5624" y="6884"/>
                </a:lnTo>
                <a:lnTo>
                  <a:pt x="5656" y="6912"/>
                </a:lnTo>
                <a:cubicBezTo>
                  <a:pt x="5659" y="6915"/>
                  <a:pt x="5661" y="6918"/>
                  <a:pt x="5661" y="6921"/>
                </a:cubicBezTo>
                <a:lnTo>
                  <a:pt x="5697" y="7109"/>
                </a:lnTo>
                <a:lnTo>
                  <a:pt x="5668" y="7104"/>
                </a:lnTo>
                <a:lnTo>
                  <a:pt x="5704" y="7044"/>
                </a:lnTo>
                <a:cubicBezTo>
                  <a:pt x="5707" y="7039"/>
                  <a:pt x="5714" y="7036"/>
                  <a:pt x="5720" y="7037"/>
                </a:cubicBezTo>
                <a:cubicBezTo>
                  <a:pt x="5727" y="7038"/>
                  <a:pt x="5732" y="7043"/>
                  <a:pt x="5733" y="7050"/>
                </a:cubicBezTo>
                <a:lnTo>
                  <a:pt x="5765" y="7230"/>
                </a:lnTo>
                <a:lnTo>
                  <a:pt x="5741" y="7219"/>
                </a:lnTo>
                <a:lnTo>
                  <a:pt x="5777" y="7195"/>
                </a:lnTo>
                <a:lnTo>
                  <a:pt x="5814" y="7174"/>
                </a:lnTo>
                <a:cubicBezTo>
                  <a:pt x="5818" y="7172"/>
                  <a:pt x="5824" y="7172"/>
                  <a:pt x="5828" y="7174"/>
                </a:cubicBezTo>
                <a:cubicBezTo>
                  <a:pt x="5833" y="7176"/>
                  <a:pt x="5836" y="7181"/>
                  <a:pt x="5837" y="7186"/>
                </a:cubicBezTo>
                <a:lnTo>
                  <a:pt x="5869" y="7374"/>
                </a:lnTo>
                <a:lnTo>
                  <a:pt x="5868" y="7370"/>
                </a:lnTo>
                <a:lnTo>
                  <a:pt x="5904" y="7450"/>
                </a:lnTo>
                <a:cubicBezTo>
                  <a:pt x="5905" y="7451"/>
                  <a:pt x="5905" y="7453"/>
                  <a:pt x="5905" y="7455"/>
                </a:cubicBezTo>
                <a:lnTo>
                  <a:pt x="5941" y="7759"/>
                </a:lnTo>
                <a:lnTo>
                  <a:pt x="5973" y="7946"/>
                </a:lnTo>
                <a:lnTo>
                  <a:pt x="5972" y="7942"/>
                </a:lnTo>
                <a:lnTo>
                  <a:pt x="6008" y="8022"/>
                </a:lnTo>
                <a:lnTo>
                  <a:pt x="6006" y="8019"/>
                </a:lnTo>
                <a:lnTo>
                  <a:pt x="6042" y="8067"/>
                </a:lnTo>
                <a:cubicBezTo>
                  <a:pt x="6044" y="8069"/>
                  <a:pt x="6045" y="8071"/>
                  <a:pt x="6045" y="8073"/>
                </a:cubicBezTo>
                <a:lnTo>
                  <a:pt x="6081" y="8229"/>
                </a:lnTo>
                <a:lnTo>
                  <a:pt x="6050" y="8228"/>
                </a:lnTo>
                <a:lnTo>
                  <a:pt x="6082" y="8104"/>
                </a:lnTo>
                <a:lnTo>
                  <a:pt x="6118" y="7921"/>
                </a:lnTo>
                <a:lnTo>
                  <a:pt x="6154" y="7678"/>
                </a:lnTo>
                <a:cubicBezTo>
                  <a:pt x="6155" y="7670"/>
                  <a:pt x="6162" y="7664"/>
                  <a:pt x="6170" y="7664"/>
                </a:cubicBezTo>
                <a:cubicBezTo>
                  <a:pt x="6178" y="7665"/>
                  <a:pt x="6185" y="7671"/>
                  <a:pt x="6185" y="7679"/>
                </a:cubicBezTo>
                <a:lnTo>
                  <a:pt x="6217" y="7995"/>
                </a:lnTo>
                <a:lnTo>
                  <a:pt x="6253" y="8238"/>
                </a:lnTo>
                <a:lnTo>
                  <a:pt x="6289" y="8539"/>
                </a:lnTo>
                <a:lnTo>
                  <a:pt x="6321" y="8883"/>
                </a:lnTo>
                <a:lnTo>
                  <a:pt x="6290" y="8880"/>
                </a:lnTo>
                <a:lnTo>
                  <a:pt x="6326" y="8756"/>
                </a:lnTo>
                <a:lnTo>
                  <a:pt x="6326" y="8759"/>
                </a:lnTo>
                <a:lnTo>
                  <a:pt x="6362" y="8363"/>
                </a:lnTo>
                <a:cubicBezTo>
                  <a:pt x="6362" y="8356"/>
                  <a:pt x="6367" y="8351"/>
                  <a:pt x="6373" y="8349"/>
                </a:cubicBezTo>
                <a:cubicBezTo>
                  <a:pt x="6380" y="8347"/>
                  <a:pt x="6386" y="8350"/>
                  <a:pt x="6390" y="8355"/>
                </a:cubicBezTo>
                <a:lnTo>
                  <a:pt x="6422" y="8399"/>
                </a:lnTo>
                <a:lnTo>
                  <a:pt x="6421" y="8397"/>
                </a:lnTo>
                <a:lnTo>
                  <a:pt x="6457" y="8433"/>
                </a:lnTo>
                <a:lnTo>
                  <a:pt x="6430" y="8443"/>
                </a:lnTo>
                <a:lnTo>
                  <a:pt x="6466" y="8095"/>
                </a:lnTo>
                <a:cubicBezTo>
                  <a:pt x="6466" y="8087"/>
                  <a:pt x="6473" y="8081"/>
                  <a:pt x="6481" y="8080"/>
                </a:cubicBezTo>
                <a:cubicBezTo>
                  <a:pt x="6489" y="8080"/>
                  <a:pt x="6496" y="8086"/>
                  <a:pt x="6497" y="8094"/>
                </a:cubicBezTo>
                <a:lnTo>
                  <a:pt x="6533" y="8310"/>
                </a:lnTo>
                <a:lnTo>
                  <a:pt x="6502" y="8308"/>
                </a:lnTo>
                <a:lnTo>
                  <a:pt x="6534" y="8200"/>
                </a:lnTo>
                <a:cubicBezTo>
                  <a:pt x="6536" y="8193"/>
                  <a:pt x="6543" y="8188"/>
                  <a:pt x="6550" y="8188"/>
                </a:cubicBezTo>
                <a:cubicBezTo>
                  <a:pt x="6557" y="8189"/>
                  <a:pt x="6564" y="8194"/>
                  <a:pt x="6565" y="8201"/>
                </a:cubicBezTo>
                <a:lnTo>
                  <a:pt x="6601" y="8369"/>
                </a:lnTo>
                <a:lnTo>
                  <a:pt x="6637" y="8875"/>
                </a:lnTo>
                <a:lnTo>
                  <a:pt x="6637" y="8872"/>
                </a:lnTo>
                <a:lnTo>
                  <a:pt x="6669" y="8996"/>
                </a:lnTo>
                <a:lnTo>
                  <a:pt x="6705" y="9319"/>
                </a:lnTo>
                <a:lnTo>
                  <a:pt x="6674" y="9316"/>
                </a:lnTo>
                <a:lnTo>
                  <a:pt x="6710" y="9192"/>
                </a:lnTo>
                <a:lnTo>
                  <a:pt x="6710" y="9195"/>
                </a:lnTo>
                <a:lnTo>
                  <a:pt x="6742" y="8919"/>
                </a:lnTo>
                <a:cubicBezTo>
                  <a:pt x="6743" y="8911"/>
                  <a:pt x="6749" y="8904"/>
                  <a:pt x="6758" y="8904"/>
                </a:cubicBezTo>
                <a:cubicBezTo>
                  <a:pt x="6766" y="8904"/>
                  <a:pt x="6772" y="8911"/>
                  <a:pt x="6773" y="8919"/>
                </a:cubicBezTo>
                <a:lnTo>
                  <a:pt x="6809" y="9247"/>
                </a:lnTo>
                <a:lnTo>
                  <a:pt x="6809" y="9243"/>
                </a:lnTo>
                <a:lnTo>
                  <a:pt x="6845" y="9347"/>
                </a:lnTo>
                <a:cubicBezTo>
                  <a:pt x="6845" y="9348"/>
                  <a:pt x="6845" y="9350"/>
                  <a:pt x="6845" y="9351"/>
                </a:cubicBezTo>
                <a:lnTo>
                  <a:pt x="6877" y="9663"/>
                </a:lnTo>
                <a:lnTo>
                  <a:pt x="6846" y="9660"/>
                </a:lnTo>
                <a:lnTo>
                  <a:pt x="6882" y="9520"/>
                </a:lnTo>
                <a:cubicBezTo>
                  <a:pt x="6883" y="9516"/>
                  <a:pt x="6887" y="9512"/>
                  <a:pt x="6891" y="9510"/>
                </a:cubicBezTo>
                <a:lnTo>
                  <a:pt x="6927" y="9494"/>
                </a:lnTo>
                <a:cubicBezTo>
                  <a:pt x="6931" y="9492"/>
                  <a:pt x="6936" y="9492"/>
                  <a:pt x="6940" y="9494"/>
                </a:cubicBezTo>
                <a:cubicBezTo>
                  <a:pt x="6945" y="9496"/>
                  <a:pt x="6948" y="9500"/>
                  <a:pt x="6949" y="9504"/>
                </a:cubicBezTo>
                <a:lnTo>
                  <a:pt x="6981" y="9620"/>
                </a:lnTo>
                <a:cubicBezTo>
                  <a:pt x="6983" y="9629"/>
                  <a:pt x="6978" y="9638"/>
                  <a:pt x="6970" y="9640"/>
                </a:cubicBezTo>
                <a:cubicBezTo>
                  <a:pt x="6961" y="9642"/>
                  <a:pt x="6952" y="9637"/>
                  <a:pt x="6950" y="9629"/>
                </a:cubicBezTo>
                <a:lnTo>
                  <a:pt x="6918" y="9513"/>
                </a:lnTo>
                <a:lnTo>
                  <a:pt x="6940" y="9523"/>
                </a:lnTo>
                <a:lnTo>
                  <a:pt x="6904" y="9539"/>
                </a:lnTo>
                <a:lnTo>
                  <a:pt x="6913" y="9528"/>
                </a:lnTo>
                <a:lnTo>
                  <a:pt x="6877" y="9668"/>
                </a:lnTo>
                <a:cubicBezTo>
                  <a:pt x="6875" y="9676"/>
                  <a:pt x="6868" y="9681"/>
                  <a:pt x="6860" y="9680"/>
                </a:cubicBezTo>
                <a:cubicBezTo>
                  <a:pt x="6853" y="9680"/>
                  <a:pt x="6846" y="9674"/>
                  <a:pt x="6846" y="9666"/>
                </a:cubicBezTo>
                <a:lnTo>
                  <a:pt x="6814" y="9354"/>
                </a:lnTo>
                <a:lnTo>
                  <a:pt x="6814" y="9358"/>
                </a:lnTo>
                <a:lnTo>
                  <a:pt x="6778" y="9254"/>
                </a:lnTo>
                <a:cubicBezTo>
                  <a:pt x="6778" y="9253"/>
                  <a:pt x="6778" y="9251"/>
                  <a:pt x="6778" y="9250"/>
                </a:cubicBezTo>
                <a:lnTo>
                  <a:pt x="6742" y="8922"/>
                </a:lnTo>
                <a:lnTo>
                  <a:pt x="6773" y="8922"/>
                </a:lnTo>
                <a:lnTo>
                  <a:pt x="6741" y="9198"/>
                </a:lnTo>
                <a:cubicBezTo>
                  <a:pt x="6741" y="9199"/>
                  <a:pt x="6741" y="9200"/>
                  <a:pt x="6741" y="9201"/>
                </a:cubicBezTo>
                <a:lnTo>
                  <a:pt x="6705" y="9325"/>
                </a:lnTo>
                <a:cubicBezTo>
                  <a:pt x="6703" y="9332"/>
                  <a:pt x="6696" y="9337"/>
                  <a:pt x="6688" y="9336"/>
                </a:cubicBezTo>
                <a:cubicBezTo>
                  <a:pt x="6681" y="9336"/>
                  <a:pt x="6674" y="9330"/>
                  <a:pt x="6674" y="9322"/>
                </a:cubicBezTo>
                <a:lnTo>
                  <a:pt x="6638" y="9004"/>
                </a:lnTo>
                <a:lnTo>
                  <a:pt x="6606" y="8880"/>
                </a:lnTo>
                <a:cubicBezTo>
                  <a:pt x="6606" y="8880"/>
                  <a:pt x="6606" y="8879"/>
                  <a:pt x="6606" y="8878"/>
                </a:cubicBezTo>
                <a:lnTo>
                  <a:pt x="6570" y="8376"/>
                </a:lnTo>
                <a:lnTo>
                  <a:pt x="6534" y="8208"/>
                </a:lnTo>
                <a:lnTo>
                  <a:pt x="6565" y="8209"/>
                </a:lnTo>
                <a:lnTo>
                  <a:pt x="6533" y="8317"/>
                </a:lnTo>
                <a:cubicBezTo>
                  <a:pt x="6531" y="8324"/>
                  <a:pt x="6524" y="8329"/>
                  <a:pt x="6516" y="8328"/>
                </a:cubicBezTo>
                <a:cubicBezTo>
                  <a:pt x="6509" y="8328"/>
                  <a:pt x="6503" y="8322"/>
                  <a:pt x="6502" y="8315"/>
                </a:cubicBezTo>
                <a:lnTo>
                  <a:pt x="6466" y="8099"/>
                </a:lnTo>
                <a:lnTo>
                  <a:pt x="6497" y="8098"/>
                </a:lnTo>
                <a:lnTo>
                  <a:pt x="6461" y="8446"/>
                </a:lnTo>
                <a:cubicBezTo>
                  <a:pt x="6461" y="8452"/>
                  <a:pt x="6457" y="8457"/>
                  <a:pt x="6451" y="8460"/>
                </a:cubicBezTo>
                <a:cubicBezTo>
                  <a:pt x="6445" y="8462"/>
                  <a:pt x="6439" y="8460"/>
                  <a:pt x="6434" y="8456"/>
                </a:cubicBezTo>
                <a:lnTo>
                  <a:pt x="6398" y="8420"/>
                </a:lnTo>
                <a:cubicBezTo>
                  <a:pt x="6398" y="8419"/>
                  <a:pt x="6397" y="8419"/>
                  <a:pt x="6397" y="8418"/>
                </a:cubicBezTo>
                <a:lnTo>
                  <a:pt x="6365" y="8374"/>
                </a:lnTo>
                <a:lnTo>
                  <a:pt x="6393" y="8366"/>
                </a:lnTo>
                <a:lnTo>
                  <a:pt x="6357" y="8762"/>
                </a:lnTo>
                <a:cubicBezTo>
                  <a:pt x="6357" y="8763"/>
                  <a:pt x="6357" y="8764"/>
                  <a:pt x="6357" y="8765"/>
                </a:cubicBezTo>
                <a:lnTo>
                  <a:pt x="6321" y="8889"/>
                </a:lnTo>
                <a:cubicBezTo>
                  <a:pt x="6319" y="8896"/>
                  <a:pt x="6312" y="8901"/>
                  <a:pt x="6304" y="8900"/>
                </a:cubicBezTo>
                <a:cubicBezTo>
                  <a:pt x="6296" y="8900"/>
                  <a:pt x="6290" y="8894"/>
                  <a:pt x="6290" y="8886"/>
                </a:cubicBezTo>
                <a:lnTo>
                  <a:pt x="6258" y="8542"/>
                </a:lnTo>
                <a:lnTo>
                  <a:pt x="6222" y="8243"/>
                </a:lnTo>
                <a:lnTo>
                  <a:pt x="6186" y="7998"/>
                </a:lnTo>
                <a:lnTo>
                  <a:pt x="6154" y="7682"/>
                </a:lnTo>
                <a:lnTo>
                  <a:pt x="6185" y="7683"/>
                </a:lnTo>
                <a:lnTo>
                  <a:pt x="6149" y="7928"/>
                </a:lnTo>
                <a:lnTo>
                  <a:pt x="6113" y="8112"/>
                </a:lnTo>
                <a:lnTo>
                  <a:pt x="6081" y="8236"/>
                </a:lnTo>
                <a:cubicBezTo>
                  <a:pt x="6079" y="8244"/>
                  <a:pt x="6073" y="8249"/>
                  <a:pt x="6065" y="8248"/>
                </a:cubicBezTo>
                <a:cubicBezTo>
                  <a:pt x="6058" y="8248"/>
                  <a:pt x="6052" y="8243"/>
                  <a:pt x="6050" y="8236"/>
                </a:cubicBezTo>
                <a:lnTo>
                  <a:pt x="6014" y="8080"/>
                </a:lnTo>
                <a:lnTo>
                  <a:pt x="6017" y="8086"/>
                </a:lnTo>
                <a:lnTo>
                  <a:pt x="5981" y="8038"/>
                </a:lnTo>
                <a:cubicBezTo>
                  <a:pt x="5980" y="8037"/>
                  <a:pt x="5979" y="8036"/>
                  <a:pt x="5979" y="8035"/>
                </a:cubicBezTo>
                <a:lnTo>
                  <a:pt x="5943" y="7955"/>
                </a:lnTo>
                <a:cubicBezTo>
                  <a:pt x="5942" y="7954"/>
                  <a:pt x="5942" y="7952"/>
                  <a:pt x="5942" y="7951"/>
                </a:cubicBezTo>
                <a:lnTo>
                  <a:pt x="5910" y="7762"/>
                </a:lnTo>
                <a:lnTo>
                  <a:pt x="5874" y="7458"/>
                </a:lnTo>
                <a:lnTo>
                  <a:pt x="5875" y="7463"/>
                </a:lnTo>
                <a:lnTo>
                  <a:pt x="5839" y="7383"/>
                </a:lnTo>
                <a:cubicBezTo>
                  <a:pt x="5838" y="7382"/>
                  <a:pt x="5838" y="7380"/>
                  <a:pt x="5838" y="7379"/>
                </a:cubicBezTo>
                <a:lnTo>
                  <a:pt x="5806" y="7191"/>
                </a:lnTo>
                <a:lnTo>
                  <a:pt x="5829" y="7202"/>
                </a:lnTo>
                <a:lnTo>
                  <a:pt x="5794" y="7222"/>
                </a:lnTo>
                <a:lnTo>
                  <a:pt x="5758" y="7246"/>
                </a:lnTo>
                <a:cubicBezTo>
                  <a:pt x="5754" y="7249"/>
                  <a:pt x="5748" y="7249"/>
                  <a:pt x="5743" y="7247"/>
                </a:cubicBezTo>
                <a:cubicBezTo>
                  <a:pt x="5738" y="7245"/>
                  <a:pt x="5735" y="7241"/>
                  <a:pt x="5734" y="7235"/>
                </a:cubicBezTo>
                <a:lnTo>
                  <a:pt x="5702" y="7055"/>
                </a:lnTo>
                <a:lnTo>
                  <a:pt x="5731" y="7061"/>
                </a:lnTo>
                <a:lnTo>
                  <a:pt x="5695" y="7121"/>
                </a:lnTo>
                <a:cubicBezTo>
                  <a:pt x="5692" y="7126"/>
                  <a:pt x="5685" y="7129"/>
                  <a:pt x="5679" y="7128"/>
                </a:cubicBezTo>
                <a:cubicBezTo>
                  <a:pt x="5672" y="7127"/>
                  <a:pt x="5667" y="7122"/>
                  <a:pt x="5666" y="7115"/>
                </a:cubicBezTo>
                <a:lnTo>
                  <a:pt x="5630" y="6927"/>
                </a:lnTo>
                <a:lnTo>
                  <a:pt x="5635" y="6937"/>
                </a:lnTo>
                <a:lnTo>
                  <a:pt x="5603" y="6909"/>
                </a:lnTo>
                <a:cubicBezTo>
                  <a:pt x="5600" y="6906"/>
                  <a:pt x="5599" y="6903"/>
                  <a:pt x="5598" y="6900"/>
                </a:cubicBezTo>
                <a:lnTo>
                  <a:pt x="5562" y="6740"/>
                </a:lnTo>
                <a:lnTo>
                  <a:pt x="5593" y="6741"/>
                </a:lnTo>
                <a:lnTo>
                  <a:pt x="5557" y="6866"/>
                </a:lnTo>
                <a:lnTo>
                  <a:pt x="5525" y="6960"/>
                </a:lnTo>
                <a:lnTo>
                  <a:pt x="5489" y="7108"/>
                </a:lnTo>
                <a:cubicBezTo>
                  <a:pt x="5488" y="7112"/>
                  <a:pt x="5486" y="7116"/>
                  <a:pt x="5482" y="7118"/>
                </a:cubicBezTo>
                <a:lnTo>
                  <a:pt x="5446" y="7142"/>
                </a:lnTo>
                <a:lnTo>
                  <a:pt x="5453" y="7130"/>
                </a:lnTo>
                <a:lnTo>
                  <a:pt x="5417" y="7462"/>
                </a:lnTo>
                <a:cubicBezTo>
                  <a:pt x="5417" y="7463"/>
                  <a:pt x="5417" y="7465"/>
                  <a:pt x="5417" y="7466"/>
                </a:cubicBezTo>
                <a:lnTo>
                  <a:pt x="5385" y="7554"/>
                </a:lnTo>
                <a:lnTo>
                  <a:pt x="5385" y="7550"/>
                </a:lnTo>
                <a:lnTo>
                  <a:pt x="5349" y="7944"/>
                </a:lnTo>
                <a:lnTo>
                  <a:pt x="5313" y="8096"/>
                </a:lnTo>
                <a:cubicBezTo>
                  <a:pt x="5313" y="8097"/>
                  <a:pt x="5312" y="8099"/>
                  <a:pt x="5312" y="8100"/>
                </a:cubicBezTo>
                <a:lnTo>
                  <a:pt x="5280" y="8160"/>
                </a:lnTo>
                <a:lnTo>
                  <a:pt x="5281" y="8155"/>
                </a:lnTo>
                <a:lnTo>
                  <a:pt x="5245" y="8423"/>
                </a:lnTo>
                <a:cubicBezTo>
                  <a:pt x="5244" y="8430"/>
                  <a:pt x="5238" y="8436"/>
                  <a:pt x="5230" y="8436"/>
                </a:cubicBezTo>
                <a:cubicBezTo>
                  <a:pt x="5223" y="8437"/>
                  <a:pt x="5216" y="8432"/>
                  <a:pt x="5214" y="8424"/>
                </a:cubicBezTo>
                <a:lnTo>
                  <a:pt x="5178" y="8272"/>
                </a:lnTo>
                <a:lnTo>
                  <a:pt x="5209" y="8272"/>
                </a:lnTo>
                <a:lnTo>
                  <a:pt x="5177" y="8424"/>
                </a:lnTo>
                <a:cubicBezTo>
                  <a:pt x="5176" y="8431"/>
                  <a:pt x="5169" y="8436"/>
                  <a:pt x="5162" y="8436"/>
                </a:cubicBezTo>
                <a:cubicBezTo>
                  <a:pt x="5154" y="8437"/>
                  <a:pt x="5148" y="8432"/>
                  <a:pt x="5146" y="8424"/>
                </a:cubicBezTo>
                <a:lnTo>
                  <a:pt x="5110" y="8276"/>
                </a:lnTo>
                <a:cubicBezTo>
                  <a:pt x="5110" y="8275"/>
                  <a:pt x="5110" y="8275"/>
                  <a:pt x="5110" y="8274"/>
                </a:cubicBezTo>
                <a:lnTo>
                  <a:pt x="5074" y="7878"/>
                </a:lnTo>
                <a:lnTo>
                  <a:pt x="5074" y="7882"/>
                </a:lnTo>
                <a:lnTo>
                  <a:pt x="5042" y="7790"/>
                </a:lnTo>
                <a:cubicBezTo>
                  <a:pt x="5042" y="7789"/>
                  <a:pt x="5042" y="7788"/>
                  <a:pt x="5042" y="7787"/>
                </a:cubicBezTo>
                <a:lnTo>
                  <a:pt x="5006" y="7506"/>
                </a:lnTo>
                <a:lnTo>
                  <a:pt x="4969" y="7033"/>
                </a:lnTo>
                <a:lnTo>
                  <a:pt x="4937" y="6489"/>
                </a:lnTo>
                <a:lnTo>
                  <a:pt x="4938" y="6493"/>
                </a:lnTo>
                <a:lnTo>
                  <a:pt x="4902" y="6369"/>
                </a:lnTo>
                <a:lnTo>
                  <a:pt x="4933" y="6366"/>
                </a:lnTo>
                <a:lnTo>
                  <a:pt x="4897" y="6866"/>
                </a:lnTo>
                <a:cubicBezTo>
                  <a:pt x="4897" y="6870"/>
                  <a:pt x="4895" y="6874"/>
                  <a:pt x="4892" y="6877"/>
                </a:cubicBezTo>
                <a:cubicBezTo>
                  <a:pt x="4888" y="6880"/>
                  <a:pt x="4884" y="6881"/>
                  <a:pt x="4880" y="6880"/>
                </a:cubicBezTo>
                <a:lnTo>
                  <a:pt x="4844" y="6876"/>
                </a:lnTo>
                <a:cubicBezTo>
                  <a:pt x="4837" y="6876"/>
                  <a:pt x="4831" y="6871"/>
                  <a:pt x="4830" y="6864"/>
                </a:cubicBezTo>
                <a:lnTo>
                  <a:pt x="4798" y="6721"/>
                </a:lnTo>
                <a:lnTo>
                  <a:pt x="4762" y="6601"/>
                </a:lnTo>
                <a:lnTo>
                  <a:pt x="4793" y="6600"/>
                </a:lnTo>
                <a:lnTo>
                  <a:pt x="4757" y="6776"/>
                </a:lnTo>
                <a:cubicBezTo>
                  <a:pt x="4756" y="6783"/>
                  <a:pt x="4749" y="6789"/>
                  <a:pt x="4741" y="6788"/>
                </a:cubicBezTo>
                <a:cubicBezTo>
                  <a:pt x="4733" y="6788"/>
                  <a:pt x="4727" y="6782"/>
                  <a:pt x="4726" y="6775"/>
                </a:cubicBezTo>
                <a:lnTo>
                  <a:pt x="4694" y="6531"/>
                </a:lnTo>
                <a:lnTo>
                  <a:pt x="4658" y="6251"/>
                </a:lnTo>
                <a:lnTo>
                  <a:pt x="4689" y="6251"/>
                </a:lnTo>
                <a:lnTo>
                  <a:pt x="4653" y="6467"/>
                </a:lnTo>
                <a:cubicBezTo>
                  <a:pt x="4652" y="6473"/>
                  <a:pt x="4647" y="6479"/>
                  <a:pt x="4641" y="6480"/>
                </a:cubicBezTo>
                <a:cubicBezTo>
                  <a:pt x="4635" y="6482"/>
                  <a:pt x="4628" y="6479"/>
                  <a:pt x="4625" y="6474"/>
                </a:cubicBezTo>
                <a:lnTo>
                  <a:pt x="4593" y="6430"/>
                </a:lnTo>
                <a:cubicBezTo>
                  <a:pt x="4591" y="6428"/>
                  <a:pt x="4590" y="6426"/>
                  <a:pt x="4590" y="6424"/>
                </a:cubicBezTo>
                <a:lnTo>
                  <a:pt x="4554" y="6248"/>
                </a:lnTo>
                <a:lnTo>
                  <a:pt x="4582" y="6254"/>
                </a:lnTo>
                <a:lnTo>
                  <a:pt x="4546" y="6302"/>
                </a:lnTo>
                <a:cubicBezTo>
                  <a:pt x="4546" y="6303"/>
                  <a:pt x="4545" y="6304"/>
                  <a:pt x="4544" y="6305"/>
                </a:cubicBezTo>
                <a:lnTo>
                  <a:pt x="4512" y="6333"/>
                </a:lnTo>
                <a:lnTo>
                  <a:pt x="4517" y="6325"/>
                </a:lnTo>
                <a:lnTo>
                  <a:pt x="4481" y="6441"/>
                </a:lnTo>
                <a:cubicBezTo>
                  <a:pt x="4480" y="6444"/>
                  <a:pt x="4479" y="6446"/>
                  <a:pt x="4477" y="6448"/>
                </a:cubicBezTo>
                <a:lnTo>
                  <a:pt x="4441" y="6484"/>
                </a:lnTo>
                <a:cubicBezTo>
                  <a:pt x="4437" y="6488"/>
                  <a:pt x="4431" y="6489"/>
                  <a:pt x="4425" y="6488"/>
                </a:cubicBezTo>
                <a:cubicBezTo>
                  <a:pt x="4420" y="6486"/>
                  <a:pt x="4416" y="6482"/>
                  <a:pt x="4414" y="6477"/>
                </a:cubicBezTo>
                <a:lnTo>
                  <a:pt x="4378" y="6345"/>
                </a:lnTo>
                <a:lnTo>
                  <a:pt x="4409" y="6342"/>
                </a:lnTo>
                <a:lnTo>
                  <a:pt x="4377" y="6670"/>
                </a:lnTo>
                <a:cubicBezTo>
                  <a:pt x="4377" y="6676"/>
                  <a:pt x="4372" y="6682"/>
                  <a:pt x="4366" y="6684"/>
                </a:cubicBezTo>
                <a:cubicBezTo>
                  <a:pt x="4360" y="6686"/>
                  <a:pt x="4354" y="6684"/>
                  <a:pt x="4350" y="6679"/>
                </a:cubicBezTo>
                <a:lnTo>
                  <a:pt x="4314" y="6639"/>
                </a:lnTo>
                <a:cubicBezTo>
                  <a:pt x="4312" y="6637"/>
                  <a:pt x="4310" y="6634"/>
                  <a:pt x="4310" y="6631"/>
                </a:cubicBezTo>
                <a:lnTo>
                  <a:pt x="4274" y="6443"/>
                </a:lnTo>
                <a:lnTo>
                  <a:pt x="4305" y="6445"/>
                </a:lnTo>
                <a:lnTo>
                  <a:pt x="4273" y="6561"/>
                </a:lnTo>
                <a:cubicBezTo>
                  <a:pt x="4272" y="6564"/>
                  <a:pt x="4270" y="6567"/>
                  <a:pt x="4267" y="6569"/>
                </a:cubicBezTo>
                <a:lnTo>
                  <a:pt x="4231" y="6597"/>
                </a:lnTo>
                <a:lnTo>
                  <a:pt x="4237" y="6586"/>
                </a:lnTo>
                <a:lnTo>
                  <a:pt x="4201" y="6870"/>
                </a:lnTo>
                <a:cubicBezTo>
                  <a:pt x="4201" y="6872"/>
                  <a:pt x="4201" y="6874"/>
                  <a:pt x="4200" y="6876"/>
                </a:cubicBezTo>
                <a:lnTo>
                  <a:pt x="4168" y="6940"/>
                </a:lnTo>
                <a:cubicBezTo>
                  <a:pt x="4165" y="6945"/>
                  <a:pt x="4159" y="6949"/>
                  <a:pt x="4153" y="6948"/>
                </a:cubicBezTo>
                <a:cubicBezTo>
                  <a:pt x="4147" y="6948"/>
                  <a:pt x="4141" y="6945"/>
                  <a:pt x="4139" y="6939"/>
                </a:cubicBezTo>
                <a:lnTo>
                  <a:pt x="4103" y="6859"/>
                </a:lnTo>
                <a:lnTo>
                  <a:pt x="4108" y="6865"/>
                </a:lnTo>
                <a:lnTo>
                  <a:pt x="4072" y="6837"/>
                </a:lnTo>
                <a:cubicBezTo>
                  <a:pt x="4068" y="6834"/>
                  <a:pt x="4066" y="6831"/>
                  <a:pt x="4066" y="6826"/>
                </a:cubicBezTo>
                <a:lnTo>
                  <a:pt x="4034" y="6538"/>
                </a:lnTo>
                <a:lnTo>
                  <a:pt x="4063" y="6546"/>
                </a:lnTo>
                <a:lnTo>
                  <a:pt x="4027" y="6598"/>
                </a:lnTo>
                <a:cubicBezTo>
                  <a:pt x="4023" y="6603"/>
                  <a:pt x="4017" y="6605"/>
                  <a:pt x="4011" y="6604"/>
                </a:cubicBezTo>
                <a:cubicBezTo>
                  <a:pt x="4005" y="6603"/>
                  <a:pt x="4000" y="6599"/>
                  <a:pt x="3998" y="6594"/>
                </a:cubicBezTo>
                <a:lnTo>
                  <a:pt x="3962" y="6486"/>
                </a:lnTo>
                <a:lnTo>
                  <a:pt x="3993" y="6483"/>
                </a:lnTo>
                <a:lnTo>
                  <a:pt x="3961" y="6722"/>
                </a:lnTo>
                <a:lnTo>
                  <a:pt x="3925" y="7038"/>
                </a:lnTo>
                <a:cubicBezTo>
                  <a:pt x="3925" y="7044"/>
                  <a:pt x="3921" y="7049"/>
                  <a:pt x="3916" y="7051"/>
                </a:cubicBezTo>
                <a:cubicBezTo>
                  <a:pt x="3911" y="7053"/>
                  <a:pt x="3905" y="7053"/>
                  <a:pt x="3901" y="7050"/>
                </a:cubicBezTo>
                <a:lnTo>
                  <a:pt x="3865" y="7026"/>
                </a:lnTo>
                <a:cubicBezTo>
                  <a:pt x="3862" y="7024"/>
                  <a:pt x="3860" y="7022"/>
                  <a:pt x="3859" y="7019"/>
                </a:cubicBezTo>
                <a:lnTo>
                  <a:pt x="3823" y="6939"/>
                </a:lnTo>
                <a:cubicBezTo>
                  <a:pt x="3822" y="6937"/>
                  <a:pt x="3822" y="6936"/>
                  <a:pt x="3822" y="6934"/>
                </a:cubicBezTo>
                <a:lnTo>
                  <a:pt x="3790" y="6502"/>
                </a:lnTo>
                <a:lnTo>
                  <a:pt x="3791" y="6507"/>
                </a:lnTo>
                <a:lnTo>
                  <a:pt x="3755" y="6427"/>
                </a:lnTo>
                <a:lnTo>
                  <a:pt x="3719" y="6343"/>
                </a:lnTo>
                <a:cubicBezTo>
                  <a:pt x="3718" y="6341"/>
                  <a:pt x="3718" y="6340"/>
                  <a:pt x="3718" y="6338"/>
                </a:cubicBezTo>
                <a:lnTo>
                  <a:pt x="3686" y="6070"/>
                </a:lnTo>
                <a:lnTo>
                  <a:pt x="3650" y="5770"/>
                </a:lnTo>
                <a:lnTo>
                  <a:pt x="3681" y="5770"/>
                </a:lnTo>
                <a:lnTo>
                  <a:pt x="3645" y="6122"/>
                </a:lnTo>
                <a:cubicBezTo>
                  <a:pt x="3645" y="6130"/>
                  <a:pt x="3637" y="6137"/>
                  <a:pt x="3629" y="6136"/>
                </a:cubicBezTo>
                <a:cubicBezTo>
                  <a:pt x="3621" y="6136"/>
                  <a:pt x="3614" y="6130"/>
                  <a:pt x="3613" y="6121"/>
                </a:cubicBezTo>
                <a:lnTo>
                  <a:pt x="3581" y="5541"/>
                </a:lnTo>
                <a:lnTo>
                  <a:pt x="3607" y="5553"/>
                </a:lnTo>
                <a:lnTo>
                  <a:pt x="3571" y="5581"/>
                </a:lnTo>
                <a:cubicBezTo>
                  <a:pt x="3567" y="5584"/>
                  <a:pt x="3561" y="5585"/>
                  <a:pt x="3556" y="5584"/>
                </a:cubicBezTo>
                <a:cubicBezTo>
                  <a:pt x="3551" y="5582"/>
                  <a:pt x="3547" y="5578"/>
                  <a:pt x="3546" y="5572"/>
                </a:cubicBezTo>
                <a:lnTo>
                  <a:pt x="3510" y="5432"/>
                </a:lnTo>
                <a:lnTo>
                  <a:pt x="3536" y="5441"/>
                </a:lnTo>
                <a:lnTo>
                  <a:pt x="3504" y="5469"/>
                </a:lnTo>
                <a:cubicBezTo>
                  <a:pt x="3500" y="5472"/>
                  <a:pt x="3494" y="5473"/>
                  <a:pt x="3489" y="5472"/>
                </a:cubicBezTo>
                <a:cubicBezTo>
                  <a:pt x="3484" y="5470"/>
                  <a:pt x="3480" y="5466"/>
                  <a:pt x="3478" y="5461"/>
                </a:cubicBezTo>
                <a:lnTo>
                  <a:pt x="3442" y="5337"/>
                </a:lnTo>
                <a:lnTo>
                  <a:pt x="3473" y="5334"/>
                </a:lnTo>
                <a:lnTo>
                  <a:pt x="3437" y="5670"/>
                </a:lnTo>
                <a:cubicBezTo>
                  <a:pt x="3437" y="5678"/>
                  <a:pt x="3430" y="5684"/>
                  <a:pt x="3423" y="5684"/>
                </a:cubicBezTo>
                <a:cubicBezTo>
                  <a:pt x="3415" y="5685"/>
                  <a:pt x="3408" y="5680"/>
                  <a:pt x="3406" y="5672"/>
                </a:cubicBezTo>
                <a:lnTo>
                  <a:pt x="3371" y="5530"/>
                </a:lnTo>
                <a:lnTo>
                  <a:pt x="3339" y="5446"/>
                </a:lnTo>
                <a:lnTo>
                  <a:pt x="3369" y="5442"/>
                </a:lnTo>
                <a:lnTo>
                  <a:pt x="3333" y="5826"/>
                </a:lnTo>
                <a:cubicBezTo>
                  <a:pt x="3333" y="5827"/>
                  <a:pt x="3333" y="5829"/>
                  <a:pt x="3332" y="5830"/>
                </a:cubicBezTo>
                <a:lnTo>
                  <a:pt x="3296" y="5926"/>
                </a:lnTo>
                <a:lnTo>
                  <a:pt x="3297" y="5922"/>
                </a:lnTo>
                <a:lnTo>
                  <a:pt x="3265" y="6215"/>
                </a:lnTo>
                <a:lnTo>
                  <a:pt x="3229" y="6442"/>
                </a:lnTo>
                <a:lnTo>
                  <a:pt x="3193" y="6755"/>
                </a:lnTo>
                <a:lnTo>
                  <a:pt x="3161" y="6965"/>
                </a:lnTo>
                <a:lnTo>
                  <a:pt x="3125" y="7671"/>
                </a:lnTo>
                <a:lnTo>
                  <a:pt x="3089" y="7935"/>
                </a:lnTo>
                <a:cubicBezTo>
                  <a:pt x="3089" y="7936"/>
                  <a:pt x="3089" y="7936"/>
                  <a:pt x="3089" y="7937"/>
                </a:cubicBezTo>
                <a:lnTo>
                  <a:pt x="3057" y="8037"/>
                </a:lnTo>
                <a:cubicBezTo>
                  <a:pt x="3054" y="8044"/>
                  <a:pt x="3048" y="8049"/>
                  <a:pt x="3040" y="8048"/>
                </a:cubicBezTo>
                <a:cubicBezTo>
                  <a:pt x="3033" y="8048"/>
                  <a:pt x="3027" y="8042"/>
                  <a:pt x="3026" y="8035"/>
                </a:cubicBezTo>
                <a:lnTo>
                  <a:pt x="2990" y="7799"/>
                </a:lnTo>
                <a:lnTo>
                  <a:pt x="2990" y="7801"/>
                </a:lnTo>
                <a:lnTo>
                  <a:pt x="2954" y="7689"/>
                </a:lnTo>
                <a:cubicBezTo>
                  <a:pt x="2954" y="7688"/>
                  <a:pt x="2954" y="7687"/>
                  <a:pt x="2954" y="7686"/>
                </a:cubicBezTo>
                <a:lnTo>
                  <a:pt x="2922" y="7414"/>
                </a:lnTo>
                <a:lnTo>
                  <a:pt x="2953" y="7418"/>
                </a:lnTo>
                <a:lnTo>
                  <a:pt x="2917" y="7526"/>
                </a:lnTo>
                <a:cubicBezTo>
                  <a:pt x="2915" y="7531"/>
                  <a:pt x="2910" y="7535"/>
                  <a:pt x="2905" y="7536"/>
                </a:cubicBezTo>
                <a:cubicBezTo>
                  <a:pt x="2899" y="7537"/>
                  <a:pt x="2893" y="7535"/>
                  <a:pt x="2890" y="7531"/>
                </a:cubicBezTo>
                <a:lnTo>
                  <a:pt x="2854" y="7491"/>
                </a:lnTo>
                <a:cubicBezTo>
                  <a:pt x="2851" y="7489"/>
                  <a:pt x="2850" y="7486"/>
                  <a:pt x="2850" y="7482"/>
                </a:cubicBezTo>
                <a:lnTo>
                  <a:pt x="2814" y="7146"/>
                </a:lnTo>
                <a:lnTo>
                  <a:pt x="2782" y="6872"/>
                </a:lnTo>
                <a:lnTo>
                  <a:pt x="2746" y="6700"/>
                </a:lnTo>
                <a:lnTo>
                  <a:pt x="2777" y="6698"/>
                </a:lnTo>
                <a:lnTo>
                  <a:pt x="2741" y="7170"/>
                </a:lnTo>
                <a:lnTo>
                  <a:pt x="2709" y="7422"/>
                </a:lnTo>
                <a:cubicBezTo>
                  <a:pt x="2708" y="7430"/>
                  <a:pt x="2702" y="7436"/>
                  <a:pt x="2694" y="7436"/>
                </a:cubicBezTo>
                <a:cubicBezTo>
                  <a:pt x="2685" y="7436"/>
                  <a:pt x="2679" y="7431"/>
                  <a:pt x="2678" y="7423"/>
                </a:cubicBezTo>
                <a:lnTo>
                  <a:pt x="2641" y="7149"/>
                </a:lnTo>
                <a:lnTo>
                  <a:pt x="2606" y="6467"/>
                </a:lnTo>
                <a:lnTo>
                  <a:pt x="2574" y="6271"/>
                </a:lnTo>
                <a:lnTo>
                  <a:pt x="2605" y="6271"/>
                </a:lnTo>
                <a:lnTo>
                  <a:pt x="2569" y="6503"/>
                </a:lnTo>
                <a:cubicBezTo>
                  <a:pt x="2568" y="6511"/>
                  <a:pt x="2561" y="6517"/>
                  <a:pt x="2552" y="6516"/>
                </a:cubicBezTo>
                <a:cubicBezTo>
                  <a:pt x="2544" y="6516"/>
                  <a:pt x="2538" y="6509"/>
                  <a:pt x="2537" y="6501"/>
                </a:cubicBezTo>
                <a:lnTo>
                  <a:pt x="2501" y="5213"/>
                </a:lnTo>
                <a:lnTo>
                  <a:pt x="2469" y="3601"/>
                </a:lnTo>
                <a:lnTo>
                  <a:pt x="2501" y="3602"/>
                </a:lnTo>
                <a:lnTo>
                  <a:pt x="2465" y="3906"/>
                </a:lnTo>
                <a:lnTo>
                  <a:pt x="2429" y="4294"/>
                </a:lnTo>
                <a:cubicBezTo>
                  <a:pt x="2429" y="4295"/>
                  <a:pt x="2429" y="4296"/>
                  <a:pt x="2429" y="4297"/>
                </a:cubicBezTo>
                <a:lnTo>
                  <a:pt x="2393" y="4425"/>
                </a:lnTo>
                <a:cubicBezTo>
                  <a:pt x="2391" y="4432"/>
                  <a:pt x="2384" y="4437"/>
                  <a:pt x="2376" y="4436"/>
                </a:cubicBezTo>
                <a:cubicBezTo>
                  <a:pt x="2369" y="4436"/>
                  <a:pt x="2363" y="4430"/>
                  <a:pt x="2362" y="4422"/>
                </a:cubicBezTo>
                <a:lnTo>
                  <a:pt x="2329" y="4161"/>
                </a:lnTo>
                <a:lnTo>
                  <a:pt x="2293" y="3445"/>
                </a:lnTo>
                <a:lnTo>
                  <a:pt x="2325" y="3445"/>
                </a:lnTo>
                <a:lnTo>
                  <a:pt x="2289" y="4217"/>
                </a:lnTo>
                <a:cubicBezTo>
                  <a:pt x="2289" y="4225"/>
                  <a:pt x="2283" y="4232"/>
                  <a:pt x="2275" y="4232"/>
                </a:cubicBezTo>
                <a:cubicBezTo>
                  <a:pt x="2267" y="4233"/>
                  <a:pt x="2260" y="4228"/>
                  <a:pt x="2258" y="4220"/>
                </a:cubicBezTo>
                <a:lnTo>
                  <a:pt x="2226" y="4096"/>
                </a:lnTo>
                <a:cubicBezTo>
                  <a:pt x="2226" y="4096"/>
                  <a:pt x="2226" y="4095"/>
                  <a:pt x="2226" y="4094"/>
                </a:cubicBezTo>
                <a:lnTo>
                  <a:pt x="2190" y="3646"/>
                </a:lnTo>
                <a:lnTo>
                  <a:pt x="2221" y="3649"/>
                </a:lnTo>
                <a:lnTo>
                  <a:pt x="2185" y="3779"/>
                </a:lnTo>
                <a:lnTo>
                  <a:pt x="2153" y="4015"/>
                </a:lnTo>
                <a:cubicBezTo>
                  <a:pt x="2153" y="4016"/>
                  <a:pt x="2153" y="4017"/>
                  <a:pt x="2153" y="4018"/>
                </a:cubicBezTo>
                <a:lnTo>
                  <a:pt x="2117" y="4118"/>
                </a:lnTo>
                <a:cubicBezTo>
                  <a:pt x="2114" y="4125"/>
                  <a:pt x="2107" y="4129"/>
                  <a:pt x="2100" y="4128"/>
                </a:cubicBezTo>
                <a:cubicBezTo>
                  <a:pt x="2092" y="4127"/>
                  <a:pt x="2086" y="4122"/>
                  <a:pt x="2086" y="4114"/>
                </a:cubicBezTo>
                <a:lnTo>
                  <a:pt x="2050" y="3771"/>
                </a:lnTo>
                <a:lnTo>
                  <a:pt x="2018" y="3583"/>
                </a:lnTo>
                <a:lnTo>
                  <a:pt x="2018" y="3585"/>
                </a:lnTo>
                <a:lnTo>
                  <a:pt x="1982" y="3473"/>
                </a:lnTo>
                <a:lnTo>
                  <a:pt x="2012" y="3475"/>
                </a:lnTo>
                <a:lnTo>
                  <a:pt x="1976" y="3551"/>
                </a:lnTo>
                <a:cubicBezTo>
                  <a:pt x="1973" y="3557"/>
                  <a:pt x="1968" y="3560"/>
                  <a:pt x="1962" y="3560"/>
                </a:cubicBezTo>
                <a:cubicBezTo>
                  <a:pt x="1956" y="3561"/>
                  <a:pt x="1951" y="3558"/>
                  <a:pt x="1948" y="3552"/>
                </a:cubicBezTo>
                <a:lnTo>
                  <a:pt x="1916" y="3496"/>
                </a:lnTo>
                <a:lnTo>
                  <a:pt x="1924" y="3504"/>
                </a:lnTo>
                <a:lnTo>
                  <a:pt x="1888" y="3492"/>
                </a:lnTo>
                <a:cubicBezTo>
                  <a:pt x="1884" y="3490"/>
                  <a:pt x="1880" y="3487"/>
                  <a:pt x="1878" y="3482"/>
                </a:cubicBezTo>
                <a:lnTo>
                  <a:pt x="1842" y="3382"/>
                </a:lnTo>
                <a:cubicBezTo>
                  <a:pt x="1842" y="3380"/>
                  <a:pt x="1842" y="3379"/>
                  <a:pt x="1841" y="3377"/>
                </a:cubicBezTo>
                <a:lnTo>
                  <a:pt x="1806" y="2731"/>
                </a:lnTo>
                <a:lnTo>
                  <a:pt x="1774" y="2523"/>
                </a:lnTo>
                <a:lnTo>
                  <a:pt x="1805" y="2522"/>
                </a:lnTo>
                <a:lnTo>
                  <a:pt x="1769" y="2822"/>
                </a:lnTo>
                <a:cubicBezTo>
                  <a:pt x="1768" y="2830"/>
                  <a:pt x="1762" y="2836"/>
                  <a:pt x="1754" y="2836"/>
                </a:cubicBezTo>
                <a:cubicBezTo>
                  <a:pt x="1745" y="2836"/>
                  <a:pt x="1739" y="2830"/>
                  <a:pt x="1738" y="2822"/>
                </a:cubicBezTo>
                <a:lnTo>
                  <a:pt x="1701" y="2537"/>
                </a:lnTo>
                <a:lnTo>
                  <a:pt x="1669" y="1585"/>
                </a:lnTo>
                <a:lnTo>
                  <a:pt x="1701" y="1588"/>
                </a:lnTo>
                <a:lnTo>
                  <a:pt x="1665" y="1768"/>
                </a:lnTo>
                <a:cubicBezTo>
                  <a:pt x="1664" y="1775"/>
                  <a:pt x="1657" y="1781"/>
                  <a:pt x="1649" y="1780"/>
                </a:cubicBezTo>
                <a:cubicBezTo>
                  <a:pt x="1641" y="1780"/>
                  <a:pt x="1635" y="1775"/>
                  <a:pt x="1634" y="1767"/>
                </a:cubicBezTo>
                <a:lnTo>
                  <a:pt x="1598" y="1529"/>
                </a:lnTo>
                <a:lnTo>
                  <a:pt x="1566" y="1409"/>
                </a:lnTo>
                <a:cubicBezTo>
                  <a:pt x="1566" y="1408"/>
                  <a:pt x="1566" y="1407"/>
                  <a:pt x="1566" y="1406"/>
                </a:cubicBezTo>
                <a:lnTo>
                  <a:pt x="1529" y="977"/>
                </a:lnTo>
                <a:lnTo>
                  <a:pt x="1493" y="17"/>
                </a:lnTo>
                <a:lnTo>
                  <a:pt x="1525" y="18"/>
                </a:lnTo>
                <a:lnTo>
                  <a:pt x="1493" y="326"/>
                </a:lnTo>
                <a:lnTo>
                  <a:pt x="1457" y="814"/>
                </a:lnTo>
                <a:lnTo>
                  <a:pt x="1421" y="1186"/>
                </a:lnTo>
                <a:lnTo>
                  <a:pt x="1385" y="1718"/>
                </a:lnTo>
                <a:cubicBezTo>
                  <a:pt x="1385" y="1726"/>
                  <a:pt x="1378" y="1732"/>
                  <a:pt x="1370" y="1732"/>
                </a:cubicBezTo>
                <a:cubicBezTo>
                  <a:pt x="1362" y="1733"/>
                  <a:pt x="1355" y="1727"/>
                  <a:pt x="1354" y="1719"/>
                </a:cubicBezTo>
                <a:lnTo>
                  <a:pt x="1322" y="1539"/>
                </a:lnTo>
                <a:lnTo>
                  <a:pt x="1353" y="1538"/>
                </a:lnTo>
                <a:lnTo>
                  <a:pt x="1317" y="1994"/>
                </a:lnTo>
                <a:cubicBezTo>
                  <a:pt x="1317" y="2002"/>
                  <a:pt x="1310" y="2008"/>
                  <a:pt x="1302" y="2008"/>
                </a:cubicBezTo>
                <a:cubicBezTo>
                  <a:pt x="1294" y="2009"/>
                  <a:pt x="1287" y="2003"/>
                  <a:pt x="1286" y="1995"/>
                </a:cubicBezTo>
                <a:lnTo>
                  <a:pt x="1250" y="1735"/>
                </a:lnTo>
                <a:lnTo>
                  <a:pt x="1281" y="1733"/>
                </a:lnTo>
                <a:lnTo>
                  <a:pt x="1249" y="2503"/>
                </a:lnTo>
                <a:lnTo>
                  <a:pt x="1213" y="2719"/>
                </a:lnTo>
                <a:cubicBezTo>
                  <a:pt x="1212" y="2727"/>
                  <a:pt x="1205" y="2733"/>
                  <a:pt x="1197" y="2732"/>
                </a:cubicBezTo>
                <a:cubicBezTo>
                  <a:pt x="1188" y="2732"/>
                  <a:pt x="1182" y="2726"/>
                  <a:pt x="1181" y="2717"/>
                </a:cubicBezTo>
                <a:lnTo>
                  <a:pt x="1145" y="2073"/>
                </a:lnTo>
                <a:lnTo>
                  <a:pt x="1146" y="2076"/>
                </a:lnTo>
                <a:lnTo>
                  <a:pt x="1114" y="1952"/>
                </a:lnTo>
                <a:lnTo>
                  <a:pt x="1145" y="1949"/>
                </a:lnTo>
                <a:lnTo>
                  <a:pt x="1109" y="2541"/>
                </a:lnTo>
                <a:cubicBezTo>
                  <a:pt x="1109" y="2543"/>
                  <a:pt x="1109" y="2545"/>
                  <a:pt x="1108" y="2546"/>
                </a:cubicBezTo>
                <a:lnTo>
                  <a:pt x="1072" y="2642"/>
                </a:lnTo>
                <a:cubicBezTo>
                  <a:pt x="1070" y="2648"/>
                  <a:pt x="1064" y="2652"/>
                  <a:pt x="1057" y="2652"/>
                </a:cubicBezTo>
                <a:lnTo>
                  <a:pt x="1025" y="2652"/>
                </a:lnTo>
                <a:lnTo>
                  <a:pt x="1041" y="2638"/>
                </a:lnTo>
                <a:lnTo>
                  <a:pt x="1005" y="3098"/>
                </a:lnTo>
                <a:cubicBezTo>
                  <a:pt x="1005" y="3106"/>
                  <a:pt x="998" y="3112"/>
                  <a:pt x="990" y="3112"/>
                </a:cubicBezTo>
                <a:cubicBezTo>
                  <a:pt x="981" y="3112"/>
                  <a:pt x="974" y="3106"/>
                  <a:pt x="974" y="3098"/>
                </a:cubicBezTo>
                <a:lnTo>
                  <a:pt x="938" y="2662"/>
                </a:lnTo>
                <a:lnTo>
                  <a:pt x="938" y="2664"/>
                </a:lnTo>
                <a:lnTo>
                  <a:pt x="906" y="2536"/>
                </a:lnTo>
                <a:lnTo>
                  <a:pt x="937" y="2533"/>
                </a:lnTo>
                <a:lnTo>
                  <a:pt x="901" y="3473"/>
                </a:lnTo>
                <a:cubicBezTo>
                  <a:pt x="901" y="3475"/>
                  <a:pt x="901" y="3476"/>
                  <a:pt x="901" y="3478"/>
                </a:cubicBezTo>
                <a:lnTo>
                  <a:pt x="865" y="3582"/>
                </a:lnTo>
                <a:cubicBezTo>
                  <a:pt x="862" y="3589"/>
                  <a:pt x="855" y="3593"/>
                  <a:pt x="847" y="3592"/>
                </a:cubicBezTo>
                <a:cubicBezTo>
                  <a:pt x="840" y="3591"/>
                  <a:pt x="834" y="3585"/>
                  <a:pt x="834" y="3578"/>
                </a:cubicBezTo>
                <a:lnTo>
                  <a:pt x="798" y="3066"/>
                </a:lnTo>
                <a:lnTo>
                  <a:pt x="829" y="3065"/>
                </a:lnTo>
                <a:lnTo>
                  <a:pt x="797" y="3713"/>
                </a:lnTo>
                <a:cubicBezTo>
                  <a:pt x="797" y="3714"/>
                  <a:pt x="797" y="3715"/>
                  <a:pt x="797" y="3716"/>
                </a:cubicBezTo>
                <a:lnTo>
                  <a:pt x="761" y="3900"/>
                </a:lnTo>
                <a:lnTo>
                  <a:pt x="761" y="3897"/>
                </a:lnTo>
                <a:lnTo>
                  <a:pt x="725" y="4721"/>
                </a:lnTo>
                <a:cubicBezTo>
                  <a:pt x="725" y="4726"/>
                  <a:pt x="723" y="4730"/>
                  <a:pt x="720" y="4733"/>
                </a:cubicBezTo>
                <a:cubicBezTo>
                  <a:pt x="716" y="4736"/>
                  <a:pt x="712" y="4737"/>
                  <a:pt x="707" y="4736"/>
                </a:cubicBezTo>
                <a:lnTo>
                  <a:pt x="675" y="4732"/>
                </a:lnTo>
                <a:lnTo>
                  <a:pt x="693" y="4720"/>
                </a:lnTo>
                <a:lnTo>
                  <a:pt x="657" y="4876"/>
                </a:lnTo>
                <a:cubicBezTo>
                  <a:pt x="655" y="4884"/>
                  <a:pt x="648" y="4889"/>
                  <a:pt x="640" y="4888"/>
                </a:cubicBezTo>
                <a:cubicBezTo>
                  <a:pt x="632" y="4888"/>
                  <a:pt x="626" y="4882"/>
                  <a:pt x="626" y="4874"/>
                </a:cubicBezTo>
                <a:lnTo>
                  <a:pt x="590" y="4394"/>
                </a:lnTo>
                <a:lnTo>
                  <a:pt x="621" y="4398"/>
                </a:lnTo>
                <a:lnTo>
                  <a:pt x="589" y="4490"/>
                </a:lnTo>
                <a:cubicBezTo>
                  <a:pt x="588" y="4492"/>
                  <a:pt x="587" y="4494"/>
                  <a:pt x="585" y="4495"/>
                </a:cubicBezTo>
                <a:lnTo>
                  <a:pt x="549" y="4535"/>
                </a:lnTo>
                <a:lnTo>
                  <a:pt x="553" y="4526"/>
                </a:lnTo>
                <a:lnTo>
                  <a:pt x="517" y="4818"/>
                </a:lnTo>
                <a:cubicBezTo>
                  <a:pt x="516" y="4827"/>
                  <a:pt x="509" y="4833"/>
                  <a:pt x="501" y="4832"/>
                </a:cubicBezTo>
                <a:cubicBezTo>
                  <a:pt x="493" y="4832"/>
                  <a:pt x="486" y="4826"/>
                  <a:pt x="486" y="4818"/>
                </a:cubicBezTo>
                <a:lnTo>
                  <a:pt x="453" y="4449"/>
                </a:lnTo>
                <a:lnTo>
                  <a:pt x="418" y="3526"/>
                </a:lnTo>
                <a:lnTo>
                  <a:pt x="382" y="3202"/>
                </a:lnTo>
                <a:lnTo>
                  <a:pt x="413" y="3201"/>
                </a:lnTo>
                <a:lnTo>
                  <a:pt x="381" y="3938"/>
                </a:lnTo>
                <a:lnTo>
                  <a:pt x="345" y="4418"/>
                </a:lnTo>
                <a:lnTo>
                  <a:pt x="309" y="4822"/>
                </a:lnTo>
                <a:cubicBezTo>
                  <a:pt x="309" y="4827"/>
                  <a:pt x="306" y="4832"/>
                  <a:pt x="302" y="4834"/>
                </a:cubicBezTo>
                <a:cubicBezTo>
                  <a:pt x="297" y="4837"/>
                  <a:pt x="292" y="4837"/>
                  <a:pt x="287" y="4835"/>
                </a:cubicBezTo>
                <a:lnTo>
                  <a:pt x="251" y="4819"/>
                </a:lnTo>
                <a:cubicBezTo>
                  <a:pt x="246" y="4817"/>
                  <a:pt x="242" y="4812"/>
                  <a:pt x="242" y="4806"/>
                </a:cubicBezTo>
                <a:lnTo>
                  <a:pt x="210" y="4433"/>
                </a:lnTo>
                <a:lnTo>
                  <a:pt x="174" y="3874"/>
                </a:lnTo>
                <a:lnTo>
                  <a:pt x="138" y="3389"/>
                </a:lnTo>
                <a:lnTo>
                  <a:pt x="106" y="2890"/>
                </a:lnTo>
                <a:lnTo>
                  <a:pt x="70" y="2606"/>
                </a:lnTo>
                <a:lnTo>
                  <a:pt x="100" y="2611"/>
                </a:lnTo>
                <a:lnTo>
                  <a:pt x="64" y="2699"/>
                </a:lnTo>
                <a:cubicBezTo>
                  <a:pt x="62" y="2705"/>
                  <a:pt x="55" y="2709"/>
                  <a:pt x="48" y="2708"/>
                </a:cubicBezTo>
                <a:cubicBezTo>
                  <a:pt x="41" y="2708"/>
                  <a:pt x="35" y="2702"/>
                  <a:pt x="34" y="2696"/>
                </a:cubicBezTo>
                <a:lnTo>
                  <a:pt x="2" y="2532"/>
                </a:lnTo>
                <a:cubicBezTo>
                  <a:pt x="0" y="2523"/>
                  <a:pt x="6" y="2514"/>
                  <a:pt x="14" y="2513"/>
                </a:cubicBezTo>
                <a:cubicBezTo>
                  <a:pt x="23" y="2511"/>
                  <a:pt x="31" y="2517"/>
                  <a:pt x="33" y="2525"/>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5" name="Freeform 20"/>
          <p:cNvSpPr>
            <a:spLocks/>
          </p:cNvSpPr>
          <p:nvPr/>
        </p:nvSpPr>
        <p:spPr bwMode="auto">
          <a:xfrm>
            <a:off x="4551363" y="2906713"/>
            <a:ext cx="1228725" cy="1265238"/>
          </a:xfrm>
          <a:custGeom>
            <a:avLst/>
            <a:gdLst>
              <a:gd name="T0" fmla="*/ 178 w 5147"/>
              <a:gd name="T1" fmla="*/ 1135 h 5313"/>
              <a:gd name="T2" fmla="*/ 349 w 5147"/>
              <a:gd name="T3" fmla="*/ 1347 h 5313"/>
              <a:gd name="T4" fmla="*/ 507 w 5147"/>
              <a:gd name="T5" fmla="*/ 721 h 5313"/>
              <a:gd name="T6" fmla="*/ 701 w 5147"/>
              <a:gd name="T7" fmla="*/ 1239 h 5313"/>
              <a:gd name="T8" fmla="*/ 874 w 5147"/>
              <a:gd name="T9" fmla="*/ 1624 h 5313"/>
              <a:gd name="T10" fmla="*/ 1071 w 5147"/>
              <a:gd name="T11" fmla="*/ 1420 h 5313"/>
              <a:gd name="T12" fmla="*/ 1255 w 5147"/>
              <a:gd name="T13" fmla="*/ 1023 h 5313"/>
              <a:gd name="T14" fmla="*/ 1430 w 5147"/>
              <a:gd name="T15" fmla="*/ 791 h 5313"/>
              <a:gd name="T16" fmla="*/ 1602 w 5147"/>
              <a:gd name="T17" fmla="*/ 384 h 5313"/>
              <a:gd name="T18" fmla="*/ 1809 w 5147"/>
              <a:gd name="T19" fmla="*/ 438 h 5313"/>
              <a:gd name="T20" fmla="*/ 1981 w 5147"/>
              <a:gd name="T21" fmla="*/ 1426 h 5313"/>
              <a:gd name="T22" fmla="*/ 2189 w 5147"/>
              <a:gd name="T23" fmla="*/ 907 h 5313"/>
              <a:gd name="T24" fmla="*/ 2465 w 5147"/>
              <a:gd name="T25" fmla="*/ 4161 h 5313"/>
              <a:gd name="T26" fmla="*/ 2609 w 5147"/>
              <a:gd name="T27" fmla="*/ 3779 h 5313"/>
              <a:gd name="T28" fmla="*/ 2750 w 5147"/>
              <a:gd name="T29" fmla="*/ 4017 h 5313"/>
              <a:gd name="T30" fmla="*/ 2914 w 5147"/>
              <a:gd name="T31" fmla="*/ 4179 h 5313"/>
              <a:gd name="T32" fmla="*/ 3035 w 5147"/>
              <a:gd name="T33" fmla="*/ 4630 h 5313"/>
              <a:gd name="T34" fmla="*/ 3277 w 5147"/>
              <a:gd name="T35" fmla="*/ 4055 h 5313"/>
              <a:gd name="T36" fmla="*/ 3473 w 5147"/>
              <a:gd name="T37" fmla="*/ 4689 h 5313"/>
              <a:gd name="T38" fmla="*/ 3658 w 5147"/>
              <a:gd name="T39" fmla="*/ 4990 h 5313"/>
              <a:gd name="T40" fmla="*/ 3814 w 5147"/>
              <a:gd name="T41" fmla="*/ 5093 h 5313"/>
              <a:gd name="T42" fmla="*/ 3969 w 5147"/>
              <a:gd name="T43" fmla="*/ 5059 h 5313"/>
              <a:gd name="T44" fmla="*/ 4111 w 5147"/>
              <a:gd name="T45" fmla="*/ 5189 h 5313"/>
              <a:gd name="T46" fmla="*/ 4278 w 5147"/>
              <a:gd name="T47" fmla="*/ 4913 h 5313"/>
              <a:gd name="T48" fmla="*/ 4448 w 5147"/>
              <a:gd name="T49" fmla="*/ 4685 h 5313"/>
              <a:gd name="T50" fmla="*/ 4626 w 5147"/>
              <a:gd name="T51" fmla="*/ 4414 h 5313"/>
              <a:gd name="T52" fmla="*/ 4797 w 5147"/>
              <a:gd name="T53" fmla="*/ 4665 h 5313"/>
              <a:gd name="T54" fmla="*/ 4974 w 5147"/>
              <a:gd name="T55" fmla="*/ 4824 h 5313"/>
              <a:gd name="T56" fmla="*/ 5141 w 5147"/>
              <a:gd name="T57" fmla="*/ 4776 h 5313"/>
              <a:gd name="T58" fmla="*/ 5005 w 5147"/>
              <a:gd name="T59" fmla="*/ 4833 h 5313"/>
              <a:gd name="T60" fmla="*/ 4802 w 5147"/>
              <a:gd name="T61" fmla="*/ 4809 h 5313"/>
              <a:gd name="T62" fmla="*/ 4657 w 5147"/>
              <a:gd name="T63" fmla="*/ 4419 h 5313"/>
              <a:gd name="T64" fmla="*/ 4419 w 5147"/>
              <a:gd name="T65" fmla="*/ 4700 h 5313"/>
              <a:gd name="T66" fmla="*/ 4277 w 5147"/>
              <a:gd name="T67" fmla="*/ 5052 h 5313"/>
              <a:gd name="T68" fmla="*/ 4120 w 5147"/>
              <a:gd name="T69" fmla="*/ 5216 h 5313"/>
              <a:gd name="T70" fmla="*/ 3958 w 5147"/>
              <a:gd name="T71" fmla="*/ 5126 h 5313"/>
              <a:gd name="T72" fmla="*/ 3785 w 5147"/>
              <a:gd name="T73" fmla="*/ 5159 h 5313"/>
              <a:gd name="T74" fmla="*/ 3639 w 5147"/>
              <a:gd name="T75" fmla="*/ 5056 h 5313"/>
              <a:gd name="T76" fmla="*/ 3414 w 5147"/>
              <a:gd name="T77" fmla="*/ 4676 h 5313"/>
              <a:gd name="T78" fmla="*/ 3269 w 5147"/>
              <a:gd name="T79" fmla="*/ 4093 h 5313"/>
              <a:gd name="T80" fmla="*/ 3026 w 5147"/>
              <a:gd name="T81" fmla="*/ 4647 h 5313"/>
              <a:gd name="T82" fmla="*/ 2873 w 5147"/>
              <a:gd name="T83" fmla="*/ 4216 h 5313"/>
              <a:gd name="T84" fmla="*/ 2729 w 5147"/>
              <a:gd name="T85" fmla="*/ 4208 h 5313"/>
              <a:gd name="T86" fmla="*/ 2550 w 5147"/>
              <a:gd name="T87" fmla="*/ 3774 h 5313"/>
              <a:gd name="T88" fmla="*/ 2367 w 5147"/>
              <a:gd name="T89" fmla="*/ 4039 h 5313"/>
              <a:gd name="T90" fmla="*/ 2121 w 5147"/>
              <a:gd name="T91" fmla="*/ 728 h 5313"/>
              <a:gd name="T92" fmla="*/ 1914 w 5147"/>
              <a:gd name="T93" fmla="*/ 1339 h 5313"/>
              <a:gd name="T94" fmla="*/ 1736 w 5147"/>
              <a:gd name="T95" fmla="*/ 23 h 5313"/>
              <a:gd name="T96" fmla="*/ 1534 w 5147"/>
              <a:gd name="T97" fmla="*/ 381 h 5313"/>
              <a:gd name="T98" fmla="*/ 1389 w 5147"/>
              <a:gd name="T99" fmla="*/ 906 h 5313"/>
              <a:gd name="T100" fmla="*/ 1177 w 5147"/>
              <a:gd name="T101" fmla="*/ 1395 h 5313"/>
              <a:gd name="T102" fmla="*/ 1008 w 5147"/>
              <a:gd name="T103" fmla="*/ 1515 h 5313"/>
              <a:gd name="T104" fmla="*/ 802 w 5147"/>
              <a:gd name="T105" fmla="*/ 1208 h 5313"/>
              <a:gd name="T106" fmla="*/ 639 w 5147"/>
              <a:gd name="T107" fmla="*/ 1327 h 5313"/>
              <a:gd name="T108" fmla="*/ 455 w 5147"/>
              <a:gd name="T109" fmla="*/ 830 h 5313"/>
              <a:gd name="T110" fmla="*/ 277 w 5147"/>
              <a:gd name="T111" fmla="*/ 1381 h 5313"/>
              <a:gd name="T112" fmla="*/ 110 w 5147"/>
              <a:gd name="T113" fmla="*/ 1594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7" h="5313">
                <a:moveTo>
                  <a:pt x="6" y="2229"/>
                </a:moveTo>
                <a:lnTo>
                  <a:pt x="42" y="2193"/>
                </a:lnTo>
                <a:lnTo>
                  <a:pt x="38" y="2202"/>
                </a:lnTo>
                <a:lnTo>
                  <a:pt x="74" y="1922"/>
                </a:lnTo>
                <a:lnTo>
                  <a:pt x="110" y="1587"/>
                </a:lnTo>
                <a:cubicBezTo>
                  <a:pt x="110" y="1579"/>
                  <a:pt x="116" y="1573"/>
                  <a:pt x="124" y="1573"/>
                </a:cubicBezTo>
                <a:cubicBezTo>
                  <a:pt x="131" y="1572"/>
                  <a:pt x="138" y="1576"/>
                  <a:pt x="141" y="1583"/>
                </a:cubicBezTo>
                <a:lnTo>
                  <a:pt x="173" y="1675"/>
                </a:lnTo>
                <a:lnTo>
                  <a:pt x="142" y="1679"/>
                </a:lnTo>
                <a:lnTo>
                  <a:pt x="178" y="1135"/>
                </a:lnTo>
                <a:cubicBezTo>
                  <a:pt x="178" y="1131"/>
                  <a:pt x="180" y="1127"/>
                  <a:pt x="183" y="1124"/>
                </a:cubicBezTo>
                <a:cubicBezTo>
                  <a:pt x="187" y="1121"/>
                  <a:pt x="191" y="1120"/>
                  <a:pt x="195" y="1121"/>
                </a:cubicBezTo>
                <a:lnTo>
                  <a:pt x="231" y="1125"/>
                </a:lnTo>
                <a:cubicBezTo>
                  <a:pt x="239" y="1125"/>
                  <a:pt x="244" y="1131"/>
                  <a:pt x="245" y="1138"/>
                </a:cubicBezTo>
                <a:lnTo>
                  <a:pt x="277" y="1374"/>
                </a:lnTo>
                <a:lnTo>
                  <a:pt x="246" y="1372"/>
                </a:lnTo>
                <a:lnTo>
                  <a:pt x="282" y="1244"/>
                </a:lnTo>
                <a:cubicBezTo>
                  <a:pt x="284" y="1237"/>
                  <a:pt x="290" y="1233"/>
                  <a:pt x="297" y="1232"/>
                </a:cubicBezTo>
                <a:cubicBezTo>
                  <a:pt x="304" y="1232"/>
                  <a:pt x="310" y="1237"/>
                  <a:pt x="313" y="1243"/>
                </a:cubicBezTo>
                <a:lnTo>
                  <a:pt x="349" y="1347"/>
                </a:lnTo>
                <a:lnTo>
                  <a:pt x="318" y="1348"/>
                </a:lnTo>
                <a:lnTo>
                  <a:pt x="350" y="1236"/>
                </a:lnTo>
                <a:lnTo>
                  <a:pt x="386" y="1069"/>
                </a:lnTo>
                <a:lnTo>
                  <a:pt x="422" y="743"/>
                </a:lnTo>
                <a:cubicBezTo>
                  <a:pt x="422" y="735"/>
                  <a:pt x="428" y="730"/>
                  <a:pt x="435" y="729"/>
                </a:cubicBezTo>
                <a:cubicBezTo>
                  <a:pt x="443" y="728"/>
                  <a:pt x="450" y="732"/>
                  <a:pt x="452" y="739"/>
                </a:cubicBezTo>
                <a:lnTo>
                  <a:pt x="484" y="819"/>
                </a:lnTo>
                <a:lnTo>
                  <a:pt x="455" y="818"/>
                </a:lnTo>
                <a:lnTo>
                  <a:pt x="491" y="730"/>
                </a:lnTo>
                <a:cubicBezTo>
                  <a:pt x="493" y="724"/>
                  <a:pt x="500" y="720"/>
                  <a:pt x="507" y="721"/>
                </a:cubicBezTo>
                <a:cubicBezTo>
                  <a:pt x="515" y="721"/>
                  <a:pt x="520" y="727"/>
                  <a:pt x="521" y="734"/>
                </a:cubicBezTo>
                <a:lnTo>
                  <a:pt x="557" y="970"/>
                </a:lnTo>
                <a:lnTo>
                  <a:pt x="557" y="967"/>
                </a:lnTo>
                <a:lnTo>
                  <a:pt x="593" y="1075"/>
                </a:lnTo>
                <a:lnTo>
                  <a:pt x="625" y="1176"/>
                </a:lnTo>
                <a:lnTo>
                  <a:pt x="661" y="1308"/>
                </a:lnTo>
                <a:lnTo>
                  <a:pt x="638" y="1298"/>
                </a:lnTo>
                <a:lnTo>
                  <a:pt x="674" y="1278"/>
                </a:lnTo>
                <a:lnTo>
                  <a:pt x="669" y="1283"/>
                </a:lnTo>
                <a:lnTo>
                  <a:pt x="701" y="1239"/>
                </a:lnTo>
                <a:lnTo>
                  <a:pt x="698" y="1246"/>
                </a:lnTo>
                <a:lnTo>
                  <a:pt x="734" y="998"/>
                </a:lnTo>
                <a:cubicBezTo>
                  <a:pt x="735" y="991"/>
                  <a:pt x="740" y="986"/>
                  <a:pt x="747" y="985"/>
                </a:cubicBezTo>
                <a:cubicBezTo>
                  <a:pt x="754" y="984"/>
                  <a:pt x="761" y="987"/>
                  <a:pt x="764" y="994"/>
                </a:cubicBezTo>
                <a:lnTo>
                  <a:pt x="800" y="1070"/>
                </a:lnTo>
                <a:cubicBezTo>
                  <a:pt x="800" y="1071"/>
                  <a:pt x="801" y="1072"/>
                  <a:pt x="801" y="1073"/>
                </a:cubicBezTo>
                <a:lnTo>
                  <a:pt x="833" y="1201"/>
                </a:lnTo>
                <a:lnTo>
                  <a:pt x="869" y="1438"/>
                </a:lnTo>
                <a:lnTo>
                  <a:pt x="905" y="1625"/>
                </a:lnTo>
                <a:lnTo>
                  <a:pt x="874" y="1624"/>
                </a:lnTo>
                <a:lnTo>
                  <a:pt x="906" y="1504"/>
                </a:lnTo>
                <a:cubicBezTo>
                  <a:pt x="908" y="1498"/>
                  <a:pt x="914" y="1493"/>
                  <a:pt x="920" y="1493"/>
                </a:cubicBezTo>
                <a:cubicBezTo>
                  <a:pt x="927" y="1492"/>
                  <a:pt x="933" y="1496"/>
                  <a:pt x="936" y="1502"/>
                </a:cubicBezTo>
                <a:lnTo>
                  <a:pt x="972" y="1586"/>
                </a:lnTo>
                <a:lnTo>
                  <a:pt x="943" y="1586"/>
                </a:lnTo>
                <a:lnTo>
                  <a:pt x="979" y="1502"/>
                </a:lnTo>
                <a:lnTo>
                  <a:pt x="1010" y="1400"/>
                </a:lnTo>
                <a:cubicBezTo>
                  <a:pt x="1012" y="1395"/>
                  <a:pt x="1016" y="1391"/>
                  <a:pt x="1021" y="1389"/>
                </a:cubicBezTo>
                <a:cubicBezTo>
                  <a:pt x="1026" y="1388"/>
                  <a:pt x="1031" y="1389"/>
                  <a:pt x="1035" y="1392"/>
                </a:cubicBezTo>
                <a:lnTo>
                  <a:pt x="1071" y="1420"/>
                </a:lnTo>
                <a:cubicBezTo>
                  <a:pt x="1074" y="1422"/>
                  <a:pt x="1075" y="1424"/>
                  <a:pt x="1077" y="1427"/>
                </a:cubicBezTo>
                <a:lnTo>
                  <a:pt x="1113" y="1527"/>
                </a:lnTo>
                <a:lnTo>
                  <a:pt x="1082" y="1528"/>
                </a:lnTo>
                <a:lnTo>
                  <a:pt x="1118" y="1416"/>
                </a:lnTo>
                <a:cubicBezTo>
                  <a:pt x="1119" y="1413"/>
                  <a:pt x="1120" y="1412"/>
                  <a:pt x="1122" y="1410"/>
                </a:cubicBezTo>
                <a:lnTo>
                  <a:pt x="1154" y="1374"/>
                </a:lnTo>
                <a:lnTo>
                  <a:pt x="1150" y="1380"/>
                </a:lnTo>
                <a:lnTo>
                  <a:pt x="1186" y="1256"/>
                </a:lnTo>
                <a:lnTo>
                  <a:pt x="1222" y="1109"/>
                </a:lnTo>
                <a:lnTo>
                  <a:pt x="1255" y="1023"/>
                </a:lnTo>
                <a:lnTo>
                  <a:pt x="1291" y="946"/>
                </a:lnTo>
                <a:cubicBezTo>
                  <a:pt x="1293" y="941"/>
                  <a:pt x="1298" y="938"/>
                  <a:pt x="1303" y="937"/>
                </a:cubicBezTo>
                <a:cubicBezTo>
                  <a:pt x="1308" y="936"/>
                  <a:pt x="1313" y="937"/>
                  <a:pt x="1317" y="941"/>
                </a:cubicBezTo>
                <a:lnTo>
                  <a:pt x="1353" y="977"/>
                </a:lnTo>
                <a:lnTo>
                  <a:pt x="1326" y="983"/>
                </a:lnTo>
                <a:lnTo>
                  <a:pt x="1358" y="895"/>
                </a:lnTo>
                <a:cubicBezTo>
                  <a:pt x="1360" y="890"/>
                  <a:pt x="1365" y="886"/>
                  <a:pt x="1370" y="885"/>
                </a:cubicBezTo>
                <a:lnTo>
                  <a:pt x="1406" y="877"/>
                </a:lnTo>
                <a:lnTo>
                  <a:pt x="1394" y="887"/>
                </a:lnTo>
                <a:lnTo>
                  <a:pt x="1430" y="791"/>
                </a:lnTo>
                <a:cubicBezTo>
                  <a:pt x="1433" y="784"/>
                  <a:pt x="1440" y="780"/>
                  <a:pt x="1447" y="781"/>
                </a:cubicBezTo>
                <a:lnTo>
                  <a:pt x="1479" y="785"/>
                </a:lnTo>
                <a:lnTo>
                  <a:pt x="1462" y="797"/>
                </a:lnTo>
                <a:lnTo>
                  <a:pt x="1498" y="629"/>
                </a:lnTo>
                <a:lnTo>
                  <a:pt x="1534" y="374"/>
                </a:lnTo>
                <a:cubicBezTo>
                  <a:pt x="1535" y="367"/>
                  <a:pt x="1541" y="361"/>
                  <a:pt x="1548" y="361"/>
                </a:cubicBezTo>
                <a:cubicBezTo>
                  <a:pt x="1556" y="360"/>
                  <a:pt x="1563" y="365"/>
                  <a:pt x="1565" y="372"/>
                </a:cubicBezTo>
                <a:lnTo>
                  <a:pt x="1601" y="500"/>
                </a:lnTo>
                <a:lnTo>
                  <a:pt x="1570" y="500"/>
                </a:lnTo>
                <a:lnTo>
                  <a:pt x="1602" y="384"/>
                </a:lnTo>
                <a:cubicBezTo>
                  <a:pt x="1602" y="383"/>
                  <a:pt x="1603" y="382"/>
                  <a:pt x="1603" y="382"/>
                </a:cubicBezTo>
                <a:lnTo>
                  <a:pt x="1639" y="306"/>
                </a:lnTo>
                <a:lnTo>
                  <a:pt x="1638" y="310"/>
                </a:lnTo>
                <a:lnTo>
                  <a:pt x="1674" y="90"/>
                </a:lnTo>
                <a:cubicBezTo>
                  <a:pt x="1674" y="89"/>
                  <a:pt x="1674" y="87"/>
                  <a:pt x="1675" y="86"/>
                </a:cubicBezTo>
                <a:lnTo>
                  <a:pt x="1707" y="10"/>
                </a:lnTo>
                <a:cubicBezTo>
                  <a:pt x="1709" y="4"/>
                  <a:pt x="1716" y="0"/>
                  <a:pt x="1723" y="1"/>
                </a:cubicBezTo>
                <a:cubicBezTo>
                  <a:pt x="1730" y="1"/>
                  <a:pt x="1736" y="7"/>
                  <a:pt x="1737" y="14"/>
                </a:cubicBezTo>
                <a:lnTo>
                  <a:pt x="1773" y="210"/>
                </a:lnTo>
                <a:lnTo>
                  <a:pt x="1809" y="438"/>
                </a:lnTo>
                <a:lnTo>
                  <a:pt x="1841" y="715"/>
                </a:lnTo>
                <a:lnTo>
                  <a:pt x="1813" y="707"/>
                </a:lnTo>
                <a:lnTo>
                  <a:pt x="1849" y="659"/>
                </a:lnTo>
                <a:cubicBezTo>
                  <a:pt x="1853" y="654"/>
                  <a:pt x="1860" y="651"/>
                  <a:pt x="1866" y="653"/>
                </a:cubicBezTo>
                <a:cubicBezTo>
                  <a:pt x="1872" y="655"/>
                  <a:pt x="1877" y="661"/>
                  <a:pt x="1877" y="667"/>
                </a:cubicBezTo>
                <a:lnTo>
                  <a:pt x="1913" y="1147"/>
                </a:lnTo>
                <a:lnTo>
                  <a:pt x="1945" y="1334"/>
                </a:lnTo>
                <a:lnTo>
                  <a:pt x="1944" y="1331"/>
                </a:lnTo>
                <a:lnTo>
                  <a:pt x="1980" y="1423"/>
                </a:lnTo>
                <a:cubicBezTo>
                  <a:pt x="1981" y="1424"/>
                  <a:pt x="1981" y="1425"/>
                  <a:pt x="1981" y="1426"/>
                </a:cubicBezTo>
                <a:lnTo>
                  <a:pt x="2017" y="1618"/>
                </a:lnTo>
                <a:lnTo>
                  <a:pt x="2049" y="1777"/>
                </a:lnTo>
                <a:lnTo>
                  <a:pt x="2018" y="1779"/>
                </a:lnTo>
                <a:lnTo>
                  <a:pt x="2054" y="1319"/>
                </a:lnTo>
                <a:lnTo>
                  <a:pt x="2089" y="724"/>
                </a:lnTo>
                <a:cubicBezTo>
                  <a:pt x="2090" y="723"/>
                  <a:pt x="2090" y="722"/>
                  <a:pt x="2090" y="721"/>
                </a:cubicBezTo>
                <a:lnTo>
                  <a:pt x="2126" y="573"/>
                </a:lnTo>
                <a:cubicBezTo>
                  <a:pt x="2128" y="565"/>
                  <a:pt x="2135" y="560"/>
                  <a:pt x="2143" y="561"/>
                </a:cubicBezTo>
                <a:cubicBezTo>
                  <a:pt x="2150" y="561"/>
                  <a:pt x="2157" y="567"/>
                  <a:pt x="2157" y="575"/>
                </a:cubicBezTo>
                <a:lnTo>
                  <a:pt x="2189" y="907"/>
                </a:lnTo>
                <a:lnTo>
                  <a:pt x="2225" y="1203"/>
                </a:lnTo>
                <a:lnTo>
                  <a:pt x="2261" y="1675"/>
                </a:lnTo>
                <a:lnTo>
                  <a:pt x="2293" y="2520"/>
                </a:lnTo>
                <a:lnTo>
                  <a:pt x="2329" y="3075"/>
                </a:lnTo>
                <a:lnTo>
                  <a:pt x="2365" y="3956"/>
                </a:lnTo>
                <a:lnTo>
                  <a:pt x="2364" y="3950"/>
                </a:lnTo>
                <a:lnTo>
                  <a:pt x="2396" y="4026"/>
                </a:lnTo>
                <a:lnTo>
                  <a:pt x="2433" y="4131"/>
                </a:lnTo>
                <a:lnTo>
                  <a:pt x="2429" y="4125"/>
                </a:lnTo>
                <a:lnTo>
                  <a:pt x="2465" y="4161"/>
                </a:lnTo>
                <a:lnTo>
                  <a:pt x="2446" y="4158"/>
                </a:lnTo>
                <a:lnTo>
                  <a:pt x="2478" y="4142"/>
                </a:lnTo>
                <a:lnTo>
                  <a:pt x="2472" y="4147"/>
                </a:lnTo>
                <a:lnTo>
                  <a:pt x="2508" y="4095"/>
                </a:lnTo>
                <a:lnTo>
                  <a:pt x="2506" y="4103"/>
                </a:lnTo>
                <a:lnTo>
                  <a:pt x="2542" y="3759"/>
                </a:lnTo>
                <a:cubicBezTo>
                  <a:pt x="2542" y="3753"/>
                  <a:pt x="2545" y="3749"/>
                  <a:pt x="2550" y="3746"/>
                </a:cubicBezTo>
                <a:cubicBezTo>
                  <a:pt x="2555" y="3744"/>
                  <a:pt x="2561" y="3744"/>
                  <a:pt x="2565" y="3746"/>
                </a:cubicBezTo>
                <a:lnTo>
                  <a:pt x="2601" y="3766"/>
                </a:lnTo>
                <a:cubicBezTo>
                  <a:pt x="2606" y="3769"/>
                  <a:pt x="2609" y="3774"/>
                  <a:pt x="2609" y="3779"/>
                </a:cubicBezTo>
                <a:lnTo>
                  <a:pt x="2641" y="4067"/>
                </a:lnTo>
                <a:lnTo>
                  <a:pt x="2629" y="4053"/>
                </a:lnTo>
                <a:lnTo>
                  <a:pt x="2665" y="4061"/>
                </a:lnTo>
                <a:lnTo>
                  <a:pt x="2650" y="4066"/>
                </a:lnTo>
                <a:lnTo>
                  <a:pt x="2686" y="4026"/>
                </a:lnTo>
                <a:cubicBezTo>
                  <a:pt x="2690" y="4021"/>
                  <a:pt x="2696" y="4019"/>
                  <a:pt x="2702" y="4021"/>
                </a:cubicBezTo>
                <a:cubicBezTo>
                  <a:pt x="2707" y="4023"/>
                  <a:pt x="2712" y="4027"/>
                  <a:pt x="2713" y="4033"/>
                </a:cubicBezTo>
                <a:lnTo>
                  <a:pt x="2745" y="4189"/>
                </a:lnTo>
                <a:lnTo>
                  <a:pt x="2714" y="4189"/>
                </a:lnTo>
                <a:lnTo>
                  <a:pt x="2750" y="4017"/>
                </a:lnTo>
                <a:cubicBezTo>
                  <a:pt x="2751" y="4013"/>
                  <a:pt x="2754" y="4009"/>
                  <a:pt x="2757" y="4007"/>
                </a:cubicBezTo>
                <a:cubicBezTo>
                  <a:pt x="2761" y="4004"/>
                  <a:pt x="2766" y="4004"/>
                  <a:pt x="2771" y="4005"/>
                </a:cubicBezTo>
                <a:lnTo>
                  <a:pt x="2807" y="4017"/>
                </a:lnTo>
                <a:cubicBezTo>
                  <a:pt x="2812" y="4019"/>
                  <a:pt x="2816" y="4024"/>
                  <a:pt x="2817" y="4030"/>
                </a:cubicBezTo>
                <a:lnTo>
                  <a:pt x="2849" y="4254"/>
                </a:lnTo>
                <a:lnTo>
                  <a:pt x="2820" y="4248"/>
                </a:lnTo>
                <a:lnTo>
                  <a:pt x="2856" y="4192"/>
                </a:lnTo>
                <a:cubicBezTo>
                  <a:pt x="2858" y="4188"/>
                  <a:pt x="2862" y="4186"/>
                  <a:pt x="2866" y="4185"/>
                </a:cubicBezTo>
                <a:lnTo>
                  <a:pt x="2902" y="4177"/>
                </a:lnTo>
                <a:cubicBezTo>
                  <a:pt x="2906" y="4176"/>
                  <a:pt x="2911" y="4177"/>
                  <a:pt x="2914" y="4179"/>
                </a:cubicBezTo>
                <a:cubicBezTo>
                  <a:pt x="2918" y="4182"/>
                  <a:pt x="2921" y="4186"/>
                  <a:pt x="2921" y="4190"/>
                </a:cubicBezTo>
                <a:lnTo>
                  <a:pt x="2953" y="4382"/>
                </a:lnTo>
                <a:lnTo>
                  <a:pt x="2953" y="4379"/>
                </a:lnTo>
                <a:lnTo>
                  <a:pt x="2989" y="4483"/>
                </a:lnTo>
                <a:lnTo>
                  <a:pt x="2960" y="4479"/>
                </a:lnTo>
                <a:lnTo>
                  <a:pt x="2996" y="4427"/>
                </a:lnTo>
                <a:cubicBezTo>
                  <a:pt x="3000" y="4422"/>
                  <a:pt x="3007" y="4419"/>
                  <a:pt x="3013" y="4421"/>
                </a:cubicBezTo>
                <a:cubicBezTo>
                  <a:pt x="3019" y="4422"/>
                  <a:pt x="3024" y="4428"/>
                  <a:pt x="3025" y="4434"/>
                </a:cubicBezTo>
                <a:lnTo>
                  <a:pt x="3057" y="4642"/>
                </a:lnTo>
                <a:lnTo>
                  <a:pt x="3035" y="4630"/>
                </a:lnTo>
                <a:lnTo>
                  <a:pt x="3071" y="4614"/>
                </a:lnTo>
                <a:lnTo>
                  <a:pt x="3067" y="4617"/>
                </a:lnTo>
                <a:lnTo>
                  <a:pt x="3103" y="4585"/>
                </a:lnTo>
                <a:lnTo>
                  <a:pt x="3140" y="4556"/>
                </a:lnTo>
                <a:lnTo>
                  <a:pt x="3134" y="4565"/>
                </a:lnTo>
                <a:lnTo>
                  <a:pt x="3166" y="4397"/>
                </a:lnTo>
                <a:lnTo>
                  <a:pt x="3202" y="4209"/>
                </a:lnTo>
                <a:lnTo>
                  <a:pt x="3238" y="4084"/>
                </a:lnTo>
                <a:cubicBezTo>
                  <a:pt x="3239" y="4080"/>
                  <a:pt x="3242" y="4077"/>
                  <a:pt x="3245" y="4075"/>
                </a:cubicBezTo>
                <a:lnTo>
                  <a:pt x="3277" y="4055"/>
                </a:lnTo>
                <a:cubicBezTo>
                  <a:pt x="3281" y="4052"/>
                  <a:pt x="3287" y="4052"/>
                  <a:pt x="3292" y="4054"/>
                </a:cubicBezTo>
                <a:cubicBezTo>
                  <a:pt x="3297" y="4056"/>
                  <a:pt x="3300" y="4060"/>
                  <a:pt x="3301" y="4066"/>
                </a:cubicBezTo>
                <a:lnTo>
                  <a:pt x="3337" y="4262"/>
                </a:lnTo>
                <a:lnTo>
                  <a:pt x="3373" y="4380"/>
                </a:lnTo>
                <a:lnTo>
                  <a:pt x="3372" y="4377"/>
                </a:lnTo>
                <a:lnTo>
                  <a:pt x="3404" y="4441"/>
                </a:lnTo>
                <a:cubicBezTo>
                  <a:pt x="3404" y="4443"/>
                  <a:pt x="3405" y="4444"/>
                  <a:pt x="3405" y="4446"/>
                </a:cubicBezTo>
                <a:lnTo>
                  <a:pt x="3441" y="4662"/>
                </a:lnTo>
                <a:lnTo>
                  <a:pt x="3437" y="4653"/>
                </a:lnTo>
                <a:lnTo>
                  <a:pt x="3473" y="4689"/>
                </a:lnTo>
                <a:cubicBezTo>
                  <a:pt x="3474" y="4690"/>
                  <a:pt x="3475" y="4692"/>
                  <a:pt x="3476" y="4694"/>
                </a:cubicBezTo>
                <a:lnTo>
                  <a:pt x="3508" y="4762"/>
                </a:lnTo>
                <a:lnTo>
                  <a:pt x="3543" y="4820"/>
                </a:lnTo>
                <a:lnTo>
                  <a:pt x="3580" y="4902"/>
                </a:lnTo>
                <a:cubicBezTo>
                  <a:pt x="3581" y="4903"/>
                  <a:pt x="3581" y="4904"/>
                  <a:pt x="3581" y="4905"/>
                </a:cubicBezTo>
                <a:lnTo>
                  <a:pt x="3613" y="5049"/>
                </a:lnTo>
                <a:lnTo>
                  <a:pt x="3592" y="5037"/>
                </a:lnTo>
                <a:lnTo>
                  <a:pt x="3628" y="5025"/>
                </a:lnTo>
                <a:lnTo>
                  <a:pt x="3622" y="5030"/>
                </a:lnTo>
                <a:lnTo>
                  <a:pt x="3658" y="4990"/>
                </a:lnTo>
                <a:cubicBezTo>
                  <a:pt x="3659" y="4988"/>
                  <a:pt x="3661" y="4987"/>
                  <a:pt x="3663" y="4986"/>
                </a:cubicBezTo>
                <a:lnTo>
                  <a:pt x="3699" y="4970"/>
                </a:lnTo>
                <a:lnTo>
                  <a:pt x="3694" y="4973"/>
                </a:lnTo>
                <a:lnTo>
                  <a:pt x="3726" y="4941"/>
                </a:lnTo>
                <a:cubicBezTo>
                  <a:pt x="3730" y="4937"/>
                  <a:pt x="3737" y="4935"/>
                  <a:pt x="3742" y="4937"/>
                </a:cubicBezTo>
                <a:cubicBezTo>
                  <a:pt x="3748" y="4939"/>
                  <a:pt x="3752" y="4944"/>
                  <a:pt x="3753" y="4950"/>
                </a:cubicBezTo>
                <a:lnTo>
                  <a:pt x="3789" y="5146"/>
                </a:lnTo>
                <a:lnTo>
                  <a:pt x="3762" y="5138"/>
                </a:lnTo>
                <a:lnTo>
                  <a:pt x="3798" y="5098"/>
                </a:lnTo>
                <a:cubicBezTo>
                  <a:pt x="3802" y="5093"/>
                  <a:pt x="3808" y="5091"/>
                  <a:pt x="3814" y="5093"/>
                </a:cubicBezTo>
                <a:cubicBezTo>
                  <a:pt x="3820" y="5095"/>
                  <a:pt x="3824" y="5100"/>
                  <a:pt x="3825" y="5106"/>
                </a:cubicBezTo>
                <a:lnTo>
                  <a:pt x="3857" y="5294"/>
                </a:lnTo>
                <a:lnTo>
                  <a:pt x="3840" y="5281"/>
                </a:lnTo>
                <a:lnTo>
                  <a:pt x="3876" y="5277"/>
                </a:lnTo>
                <a:lnTo>
                  <a:pt x="3862" y="5288"/>
                </a:lnTo>
                <a:lnTo>
                  <a:pt x="3898" y="5176"/>
                </a:lnTo>
                <a:cubicBezTo>
                  <a:pt x="3898" y="5175"/>
                  <a:pt x="3899" y="5174"/>
                  <a:pt x="3899" y="5173"/>
                </a:cubicBezTo>
                <a:lnTo>
                  <a:pt x="3931" y="5109"/>
                </a:lnTo>
                <a:cubicBezTo>
                  <a:pt x="3932" y="5108"/>
                  <a:pt x="3932" y="5108"/>
                  <a:pt x="3933" y="5107"/>
                </a:cubicBezTo>
                <a:lnTo>
                  <a:pt x="3969" y="5059"/>
                </a:lnTo>
                <a:cubicBezTo>
                  <a:pt x="3971" y="5055"/>
                  <a:pt x="3975" y="5053"/>
                  <a:pt x="3980" y="5053"/>
                </a:cubicBezTo>
                <a:lnTo>
                  <a:pt x="4016" y="5049"/>
                </a:lnTo>
                <a:lnTo>
                  <a:pt x="4004" y="5057"/>
                </a:lnTo>
                <a:lnTo>
                  <a:pt x="4036" y="5001"/>
                </a:lnTo>
                <a:cubicBezTo>
                  <a:pt x="4039" y="4995"/>
                  <a:pt x="4045" y="4992"/>
                  <a:pt x="4052" y="4993"/>
                </a:cubicBezTo>
                <a:cubicBezTo>
                  <a:pt x="4058" y="4994"/>
                  <a:pt x="4063" y="4998"/>
                  <a:pt x="4065" y="5005"/>
                </a:cubicBezTo>
                <a:lnTo>
                  <a:pt x="4101" y="5153"/>
                </a:lnTo>
                <a:lnTo>
                  <a:pt x="4098" y="5146"/>
                </a:lnTo>
                <a:lnTo>
                  <a:pt x="4134" y="5190"/>
                </a:lnTo>
                <a:lnTo>
                  <a:pt x="4111" y="5189"/>
                </a:lnTo>
                <a:lnTo>
                  <a:pt x="4147" y="5157"/>
                </a:lnTo>
                <a:lnTo>
                  <a:pt x="4142" y="5165"/>
                </a:lnTo>
                <a:lnTo>
                  <a:pt x="4174" y="5021"/>
                </a:lnTo>
                <a:cubicBezTo>
                  <a:pt x="4174" y="5019"/>
                  <a:pt x="4175" y="5018"/>
                  <a:pt x="4176" y="5016"/>
                </a:cubicBezTo>
                <a:lnTo>
                  <a:pt x="4212" y="4956"/>
                </a:lnTo>
                <a:cubicBezTo>
                  <a:pt x="4215" y="4951"/>
                  <a:pt x="4221" y="4948"/>
                  <a:pt x="4227" y="4949"/>
                </a:cubicBezTo>
                <a:cubicBezTo>
                  <a:pt x="4233" y="4949"/>
                  <a:pt x="4238" y="4953"/>
                  <a:pt x="4240" y="4958"/>
                </a:cubicBezTo>
                <a:lnTo>
                  <a:pt x="4276" y="5042"/>
                </a:lnTo>
                <a:lnTo>
                  <a:pt x="4246" y="5045"/>
                </a:lnTo>
                <a:lnTo>
                  <a:pt x="4278" y="4913"/>
                </a:lnTo>
                <a:cubicBezTo>
                  <a:pt x="4279" y="4910"/>
                  <a:pt x="4280" y="4907"/>
                  <a:pt x="4283" y="4905"/>
                </a:cubicBezTo>
                <a:lnTo>
                  <a:pt x="4319" y="4873"/>
                </a:lnTo>
                <a:cubicBezTo>
                  <a:pt x="4324" y="4868"/>
                  <a:pt x="4330" y="4867"/>
                  <a:pt x="4336" y="4870"/>
                </a:cubicBezTo>
                <a:lnTo>
                  <a:pt x="4372" y="4886"/>
                </a:lnTo>
                <a:lnTo>
                  <a:pt x="4353" y="4891"/>
                </a:lnTo>
                <a:lnTo>
                  <a:pt x="4385" y="4847"/>
                </a:lnTo>
                <a:lnTo>
                  <a:pt x="4382" y="4853"/>
                </a:lnTo>
                <a:lnTo>
                  <a:pt x="4418" y="4689"/>
                </a:lnTo>
                <a:cubicBezTo>
                  <a:pt x="4419" y="4682"/>
                  <a:pt x="4425" y="4677"/>
                  <a:pt x="4431" y="4677"/>
                </a:cubicBezTo>
                <a:cubicBezTo>
                  <a:pt x="4438" y="4676"/>
                  <a:pt x="4445" y="4679"/>
                  <a:pt x="4448" y="4685"/>
                </a:cubicBezTo>
                <a:lnTo>
                  <a:pt x="4484" y="4757"/>
                </a:lnTo>
                <a:lnTo>
                  <a:pt x="4462" y="4750"/>
                </a:lnTo>
                <a:lnTo>
                  <a:pt x="4494" y="4734"/>
                </a:lnTo>
                <a:lnTo>
                  <a:pt x="4486" y="4743"/>
                </a:lnTo>
                <a:lnTo>
                  <a:pt x="4522" y="4647"/>
                </a:lnTo>
                <a:cubicBezTo>
                  <a:pt x="4524" y="4642"/>
                  <a:pt x="4529" y="4638"/>
                  <a:pt x="4534" y="4637"/>
                </a:cubicBezTo>
                <a:lnTo>
                  <a:pt x="4570" y="4629"/>
                </a:lnTo>
                <a:lnTo>
                  <a:pt x="4602" y="4621"/>
                </a:lnTo>
                <a:lnTo>
                  <a:pt x="4590" y="4634"/>
                </a:lnTo>
                <a:lnTo>
                  <a:pt x="4626" y="4414"/>
                </a:lnTo>
                <a:cubicBezTo>
                  <a:pt x="4626" y="4410"/>
                  <a:pt x="4628" y="4406"/>
                  <a:pt x="4632" y="4404"/>
                </a:cubicBezTo>
                <a:lnTo>
                  <a:pt x="4668" y="4376"/>
                </a:lnTo>
                <a:cubicBezTo>
                  <a:pt x="4672" y="4372"/>
                  <a:pt x="4678" y="4372"/>
                  <a:pt x="4683" y="4373"/>
                </a:cubicBezTo>
                <a:cubicBezTo>
                  <a:pt x="4688" y="4375"/>
                  <a:pt x="4692" y="4379"/>
                  <a:pt x="4693" y="4385"/>
                </a:cubicBezTo>
                <a:lnTo>
                  <a:pt x="4729" y="4537"/>
                </a:lnTo>
                <a:lnTo>
                  <a:pt x="4702" y="4529"/>
                </a:lnTo>
                <a:lnTo>
                  <a:pt x="4734" y="4497"/>
                </a:lnTo>
                <a:cubicBezTo>
                  <a:pt x="4738" y="4493"/>
                  <a:pt x="4744" y="4491"/>
                  <a:pt x="4750" y="4493"/>
                </a:cubicBezTo>
                <a:cubicBezTo>
                  <a:pt x="4756" y="4495"/>
                  <a:pt x="4760" y="4499"/>
                  <a:pt x="4761" y="4505"/>
                </a:cubicBezTo>
                <a:lnTo>
                  <a:pt x="4797" y="4665"/>
                </a:lnTo>
                <a:lnTo>
                  <a:pt x="4833" y="4800"/>
                </a:lnTo>
                <a:lnTo>
                  <a:pt x="4864" y="4874"/>
                </a:lnTo>
                <a:lnTo>
                  <a:pt x="4900" y="4962"/>
                </a:lnTo>
                <a:lnTo>
                  <a:pt x="4870" y="4965"/>
                </a:lnTo>
                <a:lnTo>
                  <a:pt x="4906" y="4809"/>
                </a:lnTo>
                <a:cubicBezTo>
                  <a:pt x="4908" y="4802"/>
                  <a:pt x="4914" y="4796"/>
                  <a:pt x="4922" y="4796"/>
                </a:cubicBezTo>
                <a:cubicBezTo>
                  <a:pt x="4929" y="4796"/>
                  <a:pt x="4935" y="4802"/>
                  <a:pt x="4937" y="4809"/>
                </a:cubicBezTo>
                <a:lnTo>
                  <a:pt x="4969" y="4953"/>
                </a:lnTo>
                <a:lnTo>
                  <a:pt x="4938" y="4952"/>
                </a:lnTo>
                <a:lnTo>
                  <a:pt x="4974" y="4824"/>
                </a:lnTo>
                <a:cubicBezTo>
                  <a:pt x="4975" y="4820"/>
                  <a:pt x="4978" y="4816"/>
                  <a:pt x="4983" y="4814"/>
                </a:cubicBezTo>
                <a:cubicBezTo>
                  <a:pt x="4987" y="4812"/>
                  <a:pt x="4992" y="4812"/>
                  <a:pt x="4996" y="4814"/>
                </a:cubicBezTo>
                <a:lnTo>
                  <a:pt x="5032" y="4830"/>
                </a:lnTo>
                <a:lnTo>
                  <a:pt x="5010" y="4840"/>
                </a:lnTo>
                <a:lnTo>
                  <a:pt x="5042" y="4740"/>
                </a:lnTo>
                <a:cubicBezTo>
                  <a:pt x="5044" y="4735"/>
                  <a:pt x="5047" y="4732"/>
                  <a:pt x="5051" y="4730"/>
                </a:cubicBezTo>
                <a:lnTo>
                  <a:pt x="5087" y="4714"/>
                </a:lnTo>
                <a:cubicBezTo>
                  <a:pt x="5093" y="4711"/>
                  <a:pt x="5100" y="4712"/>
                  <a:pt x="5105" y="4717"/>
                </a:cubicBezTo>
                <a:lnTo>
                  <a:pt x="5141" y="4753"/>
                </a:lnTo>
                <a:cubicBezTo>
                  <a:pt x="5147" y="4759"/>
                  <a:pt x="5147" y="4770"/>
                  <a:pt x="5141" y="4776"/>
                </a:cubicBezTo>
                <a:cubicBezTo>
                  <a:pt x="5135" y="4782"/>
                  <a:pt x="5124" y="4782"/>
                  <a:pt x="5118" y="4776"/>
                </a:cubicBezTo>
                <a:lnTo>
                  <a:pt x="5082" y="4740"/>
                </a:lnTo>
                <a:lnTo>
                  <a:pt x="5100" y="4743"/>
                </a:lnTo>
                <a:lnTo>
                  <a:pt x="5064" y="4759"/>
                </a:lnTo>
                <a:lnTo>
                  <a:pt x="5073" y="4749"/>
                </a:lnTo>
                <a:lnTo>
                  <a:pt x="5041" y="4849"/>
                </a:lnTo>
                <a:cubicBezTo>
                  <a:pt x="5039" y="4854"/>
                  <a:pt x="5036" y="4857"/>
                  <a:pt x="5032" y="4859"/>
                </a:cubicBezTo>
                <a:cubicBezTo>
                  <a:pt x="5028" y="4861"/>
                  <a:pt x="5023" y="4861"/>
                  <a:pt x="5019" y="4859"/>
                </a:cubicBezTo>
                <a:lnTo>
                  <a:pt x="4983" y="4843"/>
                </a:lnTo>
                <a:lnTo>
                  <a:pt x="5005" y="4833"/>
                </a:lnTo>
                <a:lnTo>
                  <a:pt x="4969" y="4961"/>
                </a:lnTo>
                <a:cubicBezTo>
                  <a:pt x="4967" y="4968"/>
                  <a:pt x="4960" y="4973"/>
                  <a:pt x="4953" y="4972"/>
                </a:cubicBezTo>
                <a:cubicBezTo>
                  <a:pt x="4946" y="4972"/>
                  <a:pt x="4939" y="4967"/>
                  <a:pt x="4938" y="4960"/>
                </a:cubicBezTo>
                <a:lnTo>
                  <a:pt x="4906" y="4816"/>
                </a:lnTo>
                <a:lnTo>
                  <a:pt x="4937" y="4816"/>
                </a:lnTo>
                <a:lnTo>
                  <a:pt x="4901" y="4972"/>
                </a:lnTo>
                <a:cubicBezTo>
                  <a:pt x="4899" y="4979"/>
                  <a:pt x="4894" y="4984"/>
                  <a:pt x="4887" y="4984"/>
                </a:cubicBezTo>
                <a:cubicBezTo>
                  <a:pt x="4880" y="4985"/>
                  <a:pt x="4873" y="4981"/>
                  <a:pt x="4871" y="4975"/>
                </a:cubicBezTo>
                <a:lnTo>
                  <a:pt x="4835" y="4887"/>
                </a:lnTo>
                <a:lnTo>
                  <a:pt x="4802" y="4809"/>
                </a:lnTo>
                <a:lnTo>
                  <a:pt x="4766" y="4672"/>
                </a:lnTo>
                <a:lnTo>
                  <a:pt x="4730" y="4512"/>
                </a:lnTo>
                <a:lnTo>
                  <a:pt x="4757" y="4520"/>
                </a:lnTo>
                <a:lnTo>
                  <a:pt x="4725" y="4552"/>
                </a:lnTo>
                <a:cubicBezTo>
                  <a:pt x="4721" y="4556"/>
                  <a:pt x="4715" y="4557"/>
                  <a:pt x="4709" y="4556"/>
                </a:cubicBezTo>
                <a:cubicBezTo>
                  <a:pt x="4704" y="4554"/>
                  <a:pt x="4699" y="4550"/>
                  <a:pt x="4698" y="4544"/>
                </a:cubicBezTo>
                <a:lnTo>
                  <a:pt x="4662" y="4392"/>
                </a:lnTo>
                <a:lnTo>
                  <a:pt x="4687" y="4401"/>
                </a:lnTo>
                <a:lnTo>
                  <a:pt x="4651" y="4429"/>
                </a:lnTo>
                <a:lnTo>
                  <a:pt x="4657" y="4419"/>
                </a:lnTo>
                <a:lnTo>
                  <a:pt x="4621" y="4639"/>
                </a:lnTo>
                <a:cubicBezTo>
                  <a:pt x="4620" y="4645"/>
                  <a:pt x="4616" y="4650"/>
                  <a:pt x="4609" y="4652"/>
                </a:cubicBezTo>
                <a:lnTo>
                  <a:pt x="4577" y="4660"/>
                </a:lnTo>
                <a:lnTo>
                  <a:pt x="4541" y="4668"/>
                </a:lnTo>
                <a:lnTo>
                  <a:pt x="4552" y="4658"/>
                </a:lnTo>
                <a:lnTo>
                  <a:pt x="4516" y="4754"/>
                </a:lnTo>
                <a:cubicBezTo>
                  <a:pt x="4515" y="4758"/>
                  <a:pt x="4512" y="4761"/>
                  <a:pt x="4509" y="4763"/>
                </a:cubicBezTo>
                <a:lnTo>
                  <a:pt x="4477" y="4779"/>
                </a:lnTo>
                <a:cubicBezTo>
                  <a:pt x="4469" y="4783"/>
                  <a:pt x="4459" y="4780"/>
                  <a:pt x="4455" y="4772"/>
                </a:cubicBezTo>
                <a:lnTo>
                  <a:pt x="4419" y="4700"/>
                </a:lnTo>
                <a:lnTo>
                  <a:pt x="4449" y="4696"/>
                </a:lnTo>
                <a:lnTo>
                  <a:pt x="4413" y="4860"/>
                </a:lnTo>
                <a:cubicBezTo>
                  <a:pt x="4413" y="4862"/>
                  <a:pt x="4412" y="4864"/>
                  <a:pt x="4410" y="4866"/>
                </a:cubicBezTo>
                <a:lnTo>
                  <a:pt x="4378" y="4910"/>
                </a:lnTo>
                <a:cubicBezTo>
                  <a:pt x="4374" y="4916"/>
                  <a:pt x="4366" y="4918"/>
                  <a:pt x="4359" y="4915"/>
                </a:cubicBezTo>
                <a:lnTo>
                  <a:pt x="4323" y="4899"/>
                </a:lnTo>
                <a:lnTo>
                  <a:pt x="4340" y="4896"/>
                </a:lnTo>
                <a:lnTo>
                  <a:pt x="4304" y="4928"/>
                </a:lnTo>
                <a:lnTo>
                  <a:pt x="4309" y="4920"/>
                </a:lnTo>
                <a:lnTo>
                  <a:pt x="4277" y="5052"/>
                </a:lnTo>
                <a:cubicBezTo>
                  <a:pt x="4275" y="5059"/>
                  <a:pt x="4270" y="5064"/>
                  <a:pt x="4263" y="5064"/>
                </a:cubicBezTo>
                <a:cubicBezTo>
                  <a:pt x="4256" y="5065"/>
                  <a:pt x="4249" y="5061"/>
                  <a:pt x="4247" y="5055"/>
                </a:cubicBezTo>
                <a:lnTo>
                  <a:pt x="4211" y="4971"/>
                </a:lnTo>
                <a:lnTo>
                  <a:pt x="4239" y="4973"/>
                </a:lnTo>
                <a:lnTo>
                  <a:pt x="4203" y="5033"/>
                </a:lnTo>
                <a:lnTo>
                  <a:pt x="4205" y="5028"/>
                </a:lnTo>
                <a:lnTo>
                  <a:pt x="4173" y="5172"/>
                </a:lnTo>
                <a:cubicBezTo>
                  <a:pt x="4172" y="5175"/>
                  <a:pt x="4171" y="5178"/>
                  <a:pt x="4168" y="5180"/>
                </a:cubicBezTo>
                <a:lnTo>
                  <a:pt x="4132" y="5212"/>
                </a:lnTo>
                <a:cubicBezTo>
                  <a:pt x="4129" y="5215"/>
                  <a:pt x="4125" y="5217"/>
                  <a:pt x="4120" y="5216"/>
                </a:cubicBezTo>
                <a:cubicBezTo>
                  <a:pt x="4116" y="5216"/>
                  <a:pt x="4112" y="5214"/>
                  <a:pt x="4109" y="5211"/>
                </a:cubicBezTo>
                <a:lnTo>
                  <a:pt x="4073" y="5167"/>
                </a:lnTo>
                <a:cubicBezTo>
                  <a:pt x="4072" y="5165"/>
                  <a:pt x="4070" y="5163"/>
                  <a:pt x="4070" y="5160"/>
                </a:cubicBezTo>
                <a:lnTo>
                  <a:pt x="4034" y="5012"/>
                </a:lnTo>
                <a:lnTo>
                  <a:pt x="4063" y="5016"/>
                </a:lnTo>
                <a:lnTo>
                  <a:pt x="4031" y="5072"/>
                </a:lnTo>
                <a:cubicBezTo>
                  <a:pt x="4029" y="5077"/>
                  <a:pt x="4024" y="5080"/>
                  <a:pt x="4019" y="5080"/>
                </a:cubicBezTo>
                <a:lnTo>
                  <a:pt x="3983" y="5084"/>
                </a:lnTo>
                <a:lnTo>
                  <a:pt x="3994" y="5078"/>
                </a:lnTo>
                <a:lnTo>
                  <a:pt x="3958" y="5126"/>
                </a:lnTo>
                <a:lnTo>
                  <a:pt x="3960" y="5124"/>
                </a:lnTo>
                <a:lnTo>
                  <a:pt x="3928" y="5188"/>
                </a:lnTo>
                <a:lnTo>
                  <a:pt x="3929" y="5185"/>
                </a:lnTo>
                <a:lnTo>
                  <a:pt x="3893" y="5297"/>
                </a:lnTo>
                <a:cubicBezTo>
                  <a:pt x="3891" y="5303"/>
                  <a:pt x="3885" y="5308"/>
                  <a:pt x="3879" y="5308"/>
                </a:cubicBezTo>
                <a:lnTo>
                  <a:pt x="3843" y="5312"/>
                </a:lnTo>
                <a:cubicBezTo>
                  <a:pt x="3835" y="5313"/>
                  <a:pt x="3827" y="5308"/>
                  <a:pt x="3826" y="5299"/>
                </a:cubicBezTo>
                <a:lnTo>
                  <a:pt x="3794" y="5111"/>
                </a:lnTo>
                <a:lnTo>
                  <a:pt x="3821" y="5119"/>
                </a:lnTo>
                <a:lnTo>
                  <a:pt x="3785" y="5159"/>
                </a:lnTo>
                <a:cubicBezTo>
                  <a:pt x="3781" y="5164"/>
                  <a:pt x="3775" y="5166"/>
                  <a:pt x="3769" y="5164"/>
                </a:cubicBezTo>
                <a:cubicBezTo>
                  <a:pt x="3763" y="5162"/>
                  <a:pt x="3759" y="5157"/>
                  <a:pt x="3758" y="5151"/>
                </a:cubicBezTo>
                <a:lnTo>
                  <a:pt x="3722" y="4955"/>
                </a:lnTo>
                <a:lnTo>
                  <a:pt x="3749" y="4964"/>
                </a:lnTo>
                <a:lnTo>
                  <a:pt x="3717" y="4996"/>
                </a:lnTo>
                <a:cubicBezTo>
                  <a:pt x="3715" y="4997"/>
                  <a:pt x="3714" y="4998"/>
                  <a:pt x="3712" y="4999"/>
                </a:cubicBezTo>
                <a:lnTo>
                  <a:pt x="3676" y="5015"/>
                </a:lnTo>
                <a:lnTo>
                  <a:pt x="3681" y="5011"/>
                </a:lnTo>
                <a:lnTo>
                  <a:pt x="3645" y="5051"/>
                </a:lnTo>
                <a:cubicBezTo>
                  <a:pt x="3644" y="5053"/>
                  <a:pt x="3641" y="5055"/>
                  <a:pt x="3639" y="5056"/>
                </a:cubicBezTo>
                <a:lnTo>
                  <a:pt x="3603" y="5068"/>
                </a:lnTo>
                <a:cubicBezTo>
                  <a:pt x="3598" y="5069"/>
                  <a:pt x="3594" y="5069"/>
                  <a:pt x="3590" y="5066"/>
                </a:cubicBezTo>
                <a:cubicBezTo>
                  <a:pt x="3586" y="5064"/>
                  <a:pt x="3583" y="5060"/>
                  <a:pt x="3582" y="5056"/>
                </a:cubicBezTo>
                <a:lnTo>
                  <a:pt x="3550" y="4912"/>
                </a:lnTo>
                <a:lnTo>
                  <a:pt x="3551" y="4915"/>
                </a:lnTo>
                <a:lnTo>
                  <a:pt x="3516" y="4837"/>
                </a:lnTo>
                <a:lnTo>
                  <a:pt x="3479" y="4775"/>
                </a:lnTo>
                <a:lnTo>
                  <a:pt x="3447" y="4707"/>
                </a:lnTo>
                <a:lnTo>
                  <a:pt x="3450" y="4712"/>
                </a:lnTo>
                <a:lnTo>
                  <a:pt x="3414" y="4676"/>
                </a:lnTo>
                <a:cubicBezTo>
                  <a:pt x="3412" y="4673"/>
                  <a:pt x="3410" y="4670"/>
                  <a:pt x="3410" y="4667"/>
                </a:cubicBezTo>
                <a:lnTo>
                  <a:pt x="3374" y="4451"/>
                </a:lnTo>
                <a:lnTo>
                  <a:pt x="3375" y="4456"/>
                </a:lnTo>
                <a:lnTo>
                  <a:pt x="3343" y="4392"/>
                </a:lnTo>
                <a:cubicBezTo>
                  <a:pt x="3343" y="4391"/>
                  <a:pt x="3342" y="4390"/>
                  <a:pt x="3342" y="4389"/>
                </a:cubicBezTo>
                <a:lnTo>
                  <a:pt x="3306" y="4267"/>
                </a:lnTo>
                <a:lnTo>
                  <a:pt x="3270" y="4071"/>
                </a:lnTo>
                <a:lnTo>
                  <a:pt x="3294" y="4082"/>
                </a:lnTo>
                <a:lnTo>
                  <a:pt x="3262" y="4102"/>
                </a:lnTo>
                <a:lnTo>
                  <a:pt x="3269" y="4093"/>
                </a:lnTo>
                <a:lnTo>
                  <a:pt x="3233" y="4215"/>
                </a:lnTo>
                <a:lnTo>
                  <a:pt x="3197" y="4403"/>
                </a:lnTo>
                <a:lnTo>
                  <a:pt x="3165" y="4571"/>
                </a:lnTo>
                <a:cubicBezTo>
                  <a:pt x="3164" y="4575"/>
                  <a:pt x="3162" y="4579"/>
                  <a:pt x="3159" y="4581"/>
                </a:cubicBezTo>
                <a:lnTo>
                  <a:pt x="3124" y="4608"/>
                </a:lnTo>
                <a:lnTo>
                  <a:pt x="3088" y="4640"/>
                </a:lnTo>
                <a:cubicBezTo>
                  <a:pt x="3087" y="4642"/>
                  <a:pt x="3085" y="4642"/>
                  <a:pt x="3084" y="4643"/>
                </a:cubicBezTo>
                <a:lnTo>
                  <a:pt x="3048" y="4659"/>
                </a:lnTo>
                <a:cubicBezTo>
                  <a:pt x="3043" y="4661"/>
                  <a:pt x="3038" y="4661"/>
                  <a:pt x="3034" y="4659"/>
                </a:cubicBezTo>
                <a:cubicBezTo>
                  <a:pt x="3029" y="4656"/>
                  <a:pt x="3026" y="4652"/>
                  <a:pt x="3026" y="4647"/>
                </a:cubicBezTo>
                <a:lnTo>
                  <a:pt x="2994" y="4439"/>
                </a:lnTo>
                <a:lnTo>
                  <a:pt x="3023" y="4446"/>
                </a:lnTo>
                <a:lnTo>
                  <a:pt x="2987" y="4498"/>
                </a:lnTo>
                <a:cubicBezTo>
                  <a:pt x="2983" y="4503"/>
                  <a:pt x="2977" y="4505"/>
                  <a:pt x="2971" y="4504"/>
                </a:cubicBezTo>
                <a:cubicBezTo>
                  <a:pt x="2965" y="4504"/>
                  <a:pt x="2960" y="4499"/>
                  <a:pt x="2958" y="4494"/>
                </a:cubicBezTo>
                <a:lnTo>
                  <a:pt x="2922" y="4390"/>
                </a:lnTo>
                <a:cubicBezTo>
                  <a:pt x="2922" y="4389"/>
                  <a:pt x="2922" y="4388"/>
                  <a:pt x="2922" y="4387"/>
                </a:cubicBezTo>
                <a:lnTo>
                  <a:pt x="2890" y="4195"/>
                </a:lnTo>
                <a:lnTo>
                  <a:pt x="2909" y="4208"/>
                </a:lnTo>
                <a:lnTo>
                  <a:pt x="2873" y="4216"/>
                </a:lnTo>
                <a:lnTo>
                  <a:pt x="2883" y="4209"/>
                </a:lnTo>
                <a:lnTo>
                  <a:pt x="2847" y="4265"/>
                </a:lnTo>
                <a:cubicBezTo>
                  <a:pt x="2843" y="4271"/>
                  <a:pt x="2837" y="4274"/>
                  <a:pt x="2830" y="4272"/>
                </a:cubicBezTo>
                <a:cubicBezTo>
                  <a:pt x="2824" y="4271"/>
                  <a:pt x="2819" y="4265"/>
                  <a:pt x="2818" y="4259"/>
                </a:cubicBezTo>
                <a:lnTo>
                  <a:pt x="2786" y="4035"/>
                </a:lnTo>
                <a:lnTo>
                  <a:pt x="2796" y="4048"/>
                </a:lnTo>
                <a:lnTo>
                  <a:pt x="2760" y="4036"/>
                </a:lnTo>
                <a:lnTo>
                  <a:pt x="2781" y="4024"/>
                </a:lnTo>
                <a:lnTo>
                  <a:pt x="2745" y="4196"/>
                </a:lnTo>
                <a:cubicBezTo>
                  <a:pt x="2744" y="4203"/>
                  <a:pt x="2737" y="4208"/>
                  <a:pt x="2729" y="4208"/>
                </a:cubicBezTo>
                <a:cubicBezTo>
                  <a:pt x="2722" y="4208"/>
                  <a:pt x="2715" y="4203"/>
                  <a:pt x="2714" y="4196"/>
                </a:cubicBezTo>
                <a:lnTo>
                  <a:pt x="2682" y="4040"/>
                </a:lnTo>
                <a:lnTo>
                  <a:pt x="2709" y="4047"/>
                </a:lnTo>
                <a:lnTo>
                  <a:pt x="2673" y="4087"/>
                </a:lnTo>
                <a:cubicBezTo>
                  <a:pt x="2670" y="4091"/>
                  <a:pt x="2664" y="4093"/>
                  <a:pt x="2658" y="4092"/>
                </a:cubicBezTo>
                <a:lnTo>
                  <a:pt x="2622" y="4084"/>
                </a:lnTo>
                <a:cubicBezTo>
                  <a:pt x="2615" y="4083"/>
                  <a:pt x="2610" y="4077"/>
                  <a:pt x="2610" y="4070"/>
                </a:cubicBezTo>
                <a:lnTo>
                  <a:pt x="2578" y="3782"/>
                </a:lnTo>
                <a:lnTo>
                  <a:pt x="2586" y="3794"/>
                </a:lnTo>
                <a:lnTo>
                  <a:pt x="2550" y="3774"/>
                </a:lnTo>
                <a:lnTo>
                  <a:pt x="2573" y="3762"/>
                </a:lnTo>
                <a:lnTo>
                  <a:pt x="2537" y="4106"/>
                </a:lnTo>
                <a:cubicBezTo>
                  <a:pt x="2537" y="4109"/>
                  <a:pt x="2536" y="4111"/>
                  <a:pt x="2535" y="4114"/>
                </a:cubicBezTo>
                <a:lnTo>
                  <a:pt x="2499" y="4166"/>
                </a:lnTo>
                <a:cubicBezTo>
                  <a:pt x="2497" y="4168"/>
                  <a:pt x="2495" y="4170"/>
                  <a:pt x="2493" y="4171"/>
                </a:cubicBezTo>
                <a:lnTo>
                  <a:pt x="2461" y="4187"/>
                </a:lnTo>
                <a:cubicBezTo>
                  <a:pt x="2454" y="4190"/>
                  <a:pt x="2447" y="4189"/>
                  <a:pt x="2442" y="4184"/>
                </a:cubicBezTo>
                <a:lnTo>
                  <a:pt x="2406" y="4148"/>
                </a:lnTo>
                <a:cubicBezTo>
                  <a:pt x="2404" y="4146"/>
                  <a:pt x="2403" y="4144"/>
                  <a:pt x="2402" y="4142"/>
                </a:cubicBezTo>
                <a:lnTo>
                  <a:pt x="2367" y="4039"/>
                </a:lnTo>
                <a:lnTo>
                  <a:pt x="2335" y="3963"/>
                </a:lnTo>
                <a:cubicBezTo>
                  <a:pt x="2334" y="3961"/>
                  <a:pt x="2334" y="3959"/>
                  <a:pt x="2333" y="3957"/>
                </a:cubicBezTo>
                <a:lnTo>
                  <a:pt x="2298" y="3078"/>
                </a:lnTo>
                <a:lnTo>
                  <a:pt x="2261" y="2521"/>
                </a:lnTo>
                <a:lnTo>
                  <a:pt x="2230" y="1678"/>
                </a:lnTo>
                <a:lnTo>
                  <a:pt x="2194" y="1206"/>
                </a:lnTo>
                <a:lnTo>
                  <a:pt x="2158" y="910"/>
                </a:lnTo>
                <a:lnTo>
                  <a:pt x="2126" y="578"/>
                </a:lnTo>
                <a:lnTo>
                  <a:pt x="2157" y="580"/>
                </a:lnTo>
                <a:lnTo>
                  <a:pt x="2121" y="728"/>
                </a:lnTo>
                <a:lnTo>
                  <a:pt x="2121" y="725"/>
                </a:lnTo>
                <a:lnTo>
                  <a:pt x="2085" y="1322"/>
                </a:lnTo>
                <a:lnTo>
                  <a:pt x="2049" y="1782"/>
                </a:lnTo>
                <a:cubicBezTo>
                  <a:pt x="2049" y="1790"/>
                  <a:pt x="2042" y="1796"/>
                  <a:pt x="2034" y="1796"/>
                </a:cubicBezTo>
                <a:cubicBezTo>
                  <a:pt x="2026" y="1797"/>
                  <a:pt x="2019" y="1791"/>
                  <a:pt x="2018" y="1784"/>
                </a:cubicBezTo>
                <a:lnTo>
                  <a:pt x="1986" y="1623"/>
                </a:lnTo>
                <a:lnTo>
                  <a:pt x="1950" y="1431"/>
                </a:lnTo>
                <a:lnTo>
                  <a:pt x="1951" y="1434"/>
                </a:lnTo>
                <a:lnTo>
                  <a:pt x="1915" y="1342"/>
                </a:lnTo>
                <a:cubicBezTo>
                  <a:pt x="1914" y="1341"/>
                  <a:pt x="1914" y="1340"/>
                  <a:pt x="1914" y="1339"/>
                </a:cubicBezTo>
                <a:lnTo>
                  <a:pt x="1882" y="1150"/>
                </a:lnTo>
                <a:lnTo>
                  <a:pt x="1846" y="670"/>
                </a:lnTo>
                <a:lnTo>
                  <a:pt x="1874" y="678"/>
                </a:lnTo>
                <a:lnTo>
                  <a:pt x="1838" y="726"/>
                </a:lnTo>
                <a:cubicBezTo>
                  <a:pt x="1834" y="731"/>
                  <a:pt x="1828" y="734"/>
                  <a:pt x="1821" y="732"/>
                </a:cubicBezTo>
                <a:cubicBezTo>
                  <a:pt x="1815" y="730"/>
                  <a:pt x="1810" y="725"/>
                  <a:pt x="1810" y="718"/>
                </a:cubicBezTo>
                <a:lnTo>
                  <a:pt x="1778" y="443"/>
                </a:lnTo>
                <a:lnTo>
                  <a:pt x="1742" y="215"/>
                </a:lnTo>
                <a:lnTo>
                  <a:pt x="1706" y="19"/>
                </a:lnTo>
                <a:lnTo>
                  <a:pt x="1736" y="23"/>
                </a:lnTo>
                <a:lnTo>
                  <a:pt x="1704" y="99"/>
                </a:lnTo>
                <a:lnTo>
                  <a:pt x="1705" y="95"/>
                </a:lnTo>
                <a:lnTo>
                  <a:pt x="1669" y="315"/>
                </a:lnTo>
                <a:cubicBezTo>
                  <a:pt x="1669" y="317"/>
                  <a:pt x="1669" y="318"/>
                  <a:pt x="1668" y="319"/>
                </a:cubicBezTo>
                <a:lnTo>
                  <a:pt x="1632" y="395"/>
                </a:lnTo>
                <a:lnTo>
                  <a:pt x="1633" y="393"/>
                </a:lnTo>
                <a:lnTo>
                  <a:pt x="1601" y="509"/>
                </a:lnTo>
                <a:cubicBezTo>
                  <a:pt x="1599" y="516"/>
                  <a:pt x="1593" y="520"/>
                  <a:pt x="1586" y="520"/>
                </a:cubicBezTo>
                <a:cubicBezTo>
                  <a:pt x="1578" y="520"/>
                  <a:pt x="1572" y="516"/>
                  <a:pt x="1570" y="509"/>
                </a:cubicBezTo>
                <a:lnTo>
                  <a:pt x="1534" y="381"/>
                </a:lnTo>
                <a:lnTo>
                  <a:pt x="1565" y="379"/>
                </a:lnTo>
                <a:lnTo>
                  <a:pt x="1529" y="636"/>
                </a:lnTo>
                <a:lnTo>
                  <a:pt x="1493" y="804"/>
                </a:lnTo>
                <a:cubicBezTo>
                  <a:pt x="1491" y="812"/>
                  <a:pt x="1484" y="817"/>
                  <a:pt x="1475" y="816"/>
                </a:cubicBezTo>
                <a:lnTo>
                  <a:pt x="1443" y="812"/>
                </a:lnTo>
                <a:lnTo>
                  <a:pt x="1460" y="802"/>
                </a:lnTo>
                <a:lnTo>
                  <a:pt x="1424" y="898"/>
                </a:lnTo>
                <a:cubicBezTo>
                  <a:pt x="1423" y="903"/>
                  <a:pt x="1418" y="907"/>
                  <a:pt x="1413" y="908"/>
                </a:cubicBezTo>
                <a:lnTo>
                  <a:pt x="1377" y="916"/>
                </a:lnTo>
                <a:lnTo>
                  <a:pt x="1389" y="906"/>
                </a:lnTo>
                <a:lnTo>
                  <a:pt x="1357" y="994"/>
                </a:lnTo>
                <a:cubicBezTo>
                  <a:pt x="1355" y="999"/>
                  <a:pt x="1350" y="1003"/>
                  <a:pt x="1345" y="1004"/>
                </a:cubicBezTo>
                <a:cubicBezTo>
                  <a:pt x="1340" y="1005"/>
                  <a:pt x="1334" y="1004"/>
                  <a:pt x="1330" y="1000"/>
                </a:cubicBezTo>
                <a:lnTo>
                  <a:pt x="1294" y="964"/>
                </a:lnTo>
                <a:lnTo>
                  <a:pt x="1320" y="959"/>
                </a:lnTo>
                <a:lnTo>
                  <a:pt x="1284" y="1034"/>
                </a:lnTo>
                <a:lnTo>
                  <a:pt x="1253" y="1116"/>
                </a:lnTo>
                <a:lnTo>
                  <a:pt x="1217" y="1265"/>
                </a:lnTo>
                <a:lnTo>
                  <a:pt x="1181" y="1389"/>
                </a:lnTo>
                <a:cubicBezTo>
                  <a:pt x="1180" y="1391"/>
                  <a:pt x="1179" y="1393"/>
                  <a:pt x="1177" y="1395"/>
                </a:cubicBezTo>
                <a:lnTo>
                  <a:pt x="1145" y="1431"/>
                </a:lnTo>
                <a:lnTo>
                  <a:pt x="1149" y="1425"/>
                </a:lnTo>
                <a:lnTo>
                  <a:pt x="1113" y="1537"/>
                </a:lnTo>
                <a:cubicBezTo>
                  <a:pt x="1111" y="1544"/>
                  <a:pt x="1105" y="1548"/>
                  <a:pt x="1098" y="1548"/>
                </a:cubicBezTo>
                <a:cubicBezTo>
                  <a:pt x="1091" y="1549"/>
                  <a:pt x="1085" y="1544"/>
                  <a:pt x="1082" y="1538"/>
                </a:cubicBezTo>
                <a:lnTo>
                  <a:pt x="1046" y="1438"/>
                </a:lnTo>
                <a:lnTo>
                  <a:pt x="1052" y="1445"/>
                </a:lnTo>
                <a:lnTo>
                  <a:pt x="1016" y="1417"/>
                </a:lnTo>
                <a:lnTo>
                  <a:pt x="1041" y="1409"/>
                </a:lnTo>
                <a:lnTo>
                  <a:pt x="1008" y="1515"/>
                </a:lnTo>
                <a:lnTo>
                  <a:pt x="972" y="1599"/>
                </a:lnTo>
                <a:cubicBezTo>
                  <a:pt x="970" y="1605"/>
                  <a:pt x="964" y="1608"/>
                  <a:pt x="957" y="1608"/>
                </a:cubicBezTo>
                <a:cubicBezTo>
                  <a:pt x="951" y="1608"/>
                  <a:pt x="945" y="1605"/>
                  <a:pt x="943" y="1599"/>
                </a:cubicBezTo>
                <a:lnTo>
                  <a:pt x="907" y="1515"/>
                </a:lnTo>
                <a:lnTo>
                  <a:pt x="937" y="1513"/>
                </a:lnTo>
                <a:lnTo>
                  <a:pt x="905" y="1633"/>
                </a:lnTo>
                <a:cubicBezTo>
                  <a:pt x="903" y="1640"/>
                  <a:pt x="896" y="1645"/>
                  <a:pt x="889" y="1644"/>
                </a:cubicBezTo>
                <a:cubicBezTo>
                  <a:pt x="881" y="1644"/>
                  <a:pt x="875" y="1639"/>
                  <a:pt x="874" y="1631"/>
                </a:cubicBezTo>
                <a:lnTo>
                  <a:pt x="838" y="1443"/>
                </a:lnTo>
                <a:lnTo>
                  <a:pt x="802" y="1208"/>
                </a:lnTo>
                <a:lnTo>
                  <a:pt x="770" y="1080"/>
                </a:lnTo>
                <a:lnTo>
                  <a:pt x="771" y="1083"/>
                </a:lnTo>
                <a:lnTo>
                  <a:pt x="735" y="1007"/>
                </a:lnTo>
                <a:lnTo>
                  <a:pt x="765" y="1003"/>
                </a:lnTo>
                <a:lnTo>
                  <a:pt x="729" y="1251"/>
                </a:lnTo>
                <a:cubicBezTo>
                  <a:pt x="729" y="1253"/>
                  <a:pt x="728" y="1256"/>
                  <a:pt x="726" y="1258"/>
                </a:cubicBezTo>
                <a:lnTo>
                  <a:pt x="694" y="1302"/>
                </a:lnTo>
                <a:cubicBezTo>
                  <a:pt x="693" y="1304"/>
                  <a:pt x="691" y="1305"/>
                  <a:pt x="689" y="1306"/>
                </a:cubicBezTo>
                <a:lnTo>
                  <a:pt x="653" y="1326"/>
                </a:lnTo>
                <a:cubicBezTo>
                  <a:pt x="649" y="1329"/>
                  <a:pt x="644" y="1329"/>
                  <a:pt x="639" y="1327"/>
                </a:cubicBezTo>
                <a:cubicBezTo>
                  <a:pt x="635" y="1325"/>
                  <a:pt x="631" y="1321"/>
                  <a:pt x="630" y="1317"/>
                </a:cubicBezTo>
                <a:lnTo>
                  <a:pt x="594" y="1185"/>
                </a:lnTo>
                <a:lnTo>
                  <a:pt x="562" y="1086"/>
                </a:lnTo>
                <a:lnTo>
                  <a:pt x="526" y="978"/>
                </a:lnTo>
                <a:cubicBezTo>
                  <a:pt x="526" y="977"/>
                  <a:pt x="526" y="976"/>
                  <a:pt x="526" y="975"/>
                </a:cubicBezTo>
                <a:lnTo>
                  <a:pt x="490" y="739"/>
                </a:lnTo>
                <a:lnTo>
                  <a:pt x="520" y="743"/>
                </a:lnTo>
                <a:lnTo>
                  <a:pt x="484" y="831"/>
                </a:lnTo>
                <a:cubicBezTo>
                  <a:pt x="482" y="837"/>
                  <a:pt x="476" y="840"/>
                  <a:pt x="469" y="840"/>
                </a:cubicBezTo>
                <a:cubicBezTo>
                  <a:pt x="463" y="840"/>
                  <a:pt x="457" y="836"/>
                  <a:pt x="455" y="830"/>
                </a:cubicBezTo>
                <a:lnTo>
                  <a:pt x="423" y="750"/>
                </a:lnTo>
                <a:lnTo>
                  <a:pt x="453" y="746"/>
                </a:lnTo>
                <a:lnTo>
                  <a:pt x="417" y="1076"/>
                </a:lnTo>
                <a:lnTo>
                  <a:pt x="381" y="1245"/>
                </a:lnTo>
                <a:lnTo>
                  <a:pt x="349" y="1357"/>
                </a:lnTo>
                <a:cubicBezTo>
                  <a:pt x="347" y="1364"/>
                  <a:pt x="341" y="1368"/>
                  <a:pt x="334" y="1368"/>
                </a:cubicBezTo>
                <a:cubicBezTo>
                  <a:pt x="327" y="1369"/>
                  <a:pt x="321" y="1364"/>
                  <a:pt x="318" y="1358"/>
                </a:cubicBezTo>
                <a:lnTo>
                  <a:pt x="282" y="1254"/>
                </a:lnTo>
                <a:lnTo>
                  <a:pt x="313" y="1253"/>
                </a:lnTo>
                <a:lnTo>
                  <a:pt x="277" y="1381"/>
                </a:lnTo>
                <a:cubicBezTo>
                  <a:pt x="275" y="1388"/>
                  <a:pt x="268" y="1393"/>
                  <a:pt x="260" y="1392"/>
                </a:cubicBezTo>
                <a:cubicBezTo>
                  <a:pt x="253" y="1392"/>
                  <a:pt x="247" y="1386"/>
                  <a:pt x="246" y="1379"/>
                </a:cubicBezTo>
                <a:lnTo>
                  <a:pt x="214" y="1143"/>
                </a:lnTo>
                <a:lnTo>
                  <a:pt x="228" y="1156"/>
                </a:lnTo>
                <a:lnTo>
                  <a:pt x="192" y="1152"/>
                </a:lnTo>
                <a:lnTo>
                  <a:pt x="209" y="1138"/>
                </a:lnTo>
                <a:lnTo>
                  <a:pt x="173" y="1682"/>
                </a:lnTo>
                <a:cubicBezTo>
                  <a:pt x="173" y="1689"/>
                  <a:pt x="167" y="1695"/>
                  <a:pt x="160" y="1696"/>
                </a:cubicBezTo>
                <a:cubicBezTo>
                  <a:pt x="152" y="1697"/>
                  <a:pt x="145" y="1693"/>
                  <a:pt x="142" y="1686"/>
                </a:cubicBezTo>
                <a:lnTo>
                  <a:pt x="110" y="1594"/>
                </a:lnTo>
                <a:lnTo>
                  <a:pt x="141" y="1590"/>
                </a:lnTo>
                <a:lnTo>
                  <a:pt x="105" y="1927"/>
                </a:lnTo>
                <a:lnTo>
                  <a:pt x="69" y="2207"/>
                </a:lnTo>
                <a:cubicBezTo>
                  <a:pt x="69" y="2210"/>
                  <a:pt x="67" y="2213"/>
                  <a:pt x="65" y="2216"/>
                </a:cubicBezTo>
                <a:lnTo>
                  <a:pt x="29" y="2252"/>
                </a:lnTo>
                <a:cubicBezTo>
                  <a:pt x="23" y="2258"/>
                  <a:pt x="12" y="2258"/>
                  <a:pt x="6" y="2252"/>
                </a:cubicBezTo>
                <a:cubicBezTo>
                  <a:pt x="0" y="2246"/>
                  <a:pt x="0" y="2235"/>
                  <a:pt x="6" y="2229"/>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6" name="Rectangle 21"/>
          <p:cNvSpPr>
            <a:spLocks noChangeArrowheads="1"/>
          </p:cNvSpPr>
          <p:nvPr/>
        </p:nvSpPr>
        <p:spPr bwMode="auto">
          <a:xfrm>
            <a:off x="769938" y="4076701"/>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27" name="Rectangle 22"/>
          <p:cNvSpPr>
            <a:spLocks noChangeArrowheads="1"/>
          </p:cNvSpPr>
          <p:nvPr/>
        </p:nvSpPr>
        <p:spPr bwMode="auto">
          <a:xfrm>
            <a:off x="769938" y="3524251"/>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28" name="Rectangle 23"/>
          <p:cNvSpPr>
            <a:spLocks noChangeArrowheads="1"/>
          </p:cNvSpPr>
          <p:nvPr/>
        </p:nvSpPr>
        <p:spPr bwMode="auto">
          <a:xfrm>
            <a:off x="769938" y="2971801"/>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29" name="Rectangle 24"/>
          <p:cNvSpPr>
            <a:spLocks noChangeArrowheads="1"/>
          </p:cNvSpPr>
          <p:nvPr/>
        </p:nvSpPr>
        <p:spPr bwMode="auto">
          <a:xfrm>
            <a:off x="769938" y="2419351"/>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0" name="Rectangle 25"/>
          <p:cNvSpPr>
            <a:spLocks noChangeArrowheads="1"/>
          </p:cNvSpPr>
          <p:nvPr/>
        </p:nvSpPr>
        <p:spPr bwMode="auto">
          <a:xfrm>
            <a:off x="688976" y="186690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1" name="Rectangle 26"/>
          <p:cNvSpPr>
            <a:spLocks noChangeArrowheads="1"/>
          </p:cNvSpPr>
          <p:nvPr/>
        </p:nvSpPr>
        <p:spPr bwMode="auto">
          <a:xfrm>
            <a:off x="688976" y="131445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2" name="Rectangle 27"/>
          <p:cNvSpPr>
            <a:spLocks noChangeArrowheads="1"/>
          </p:cNvSpPr>
          <p:nvPr/>
        </p:nvSpPr>
        <p:spPr bwMode="auto">
          <a:xfrm>
            <a:off x="688976" y="76200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3" name="Rectangle 28"/>
          <p:cNvSpPr>
            <a:spLocks noChangeArrowheads="1"/>
          </p:cNvSpPr>
          <p:nvPr/>
        </p:nvSpPr>
        <p:spPr bwMode="auto">
          <a:xfrm>
            <a:off x="1157288"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4" name="Rectangle 29"/>
          <p:cNvSpPr>
            <a:spLocks noChangeArrowheads="1"/>
          </p:cNvSpPr>
          <p:nvPr/>
        </p:nvSpPr>
        <p:spPr bwMode="auto">
          <a:xfrm>
            <a:off x="1654176"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5" name="Rectangle 30"/>
          <p:cNvSpPr>
            <a:spLocks noChangeArrowheads="1"/>
          </p:cNvSpPr>
          <p:nvPr/>
        </p:nvSpPr>
        <p:spPr bwMode="auto">
          <a:xfrm>
            <a:off x="2152651"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6" name="Rectangle 31"/>
          <p:cNvSpPr>
            <a:spLocks noChangeArrowheads="1"/>
          </p:cNvSpPr>
          <p:nvPr/>
        </p:nvSpPr>
        <p:spPr bwMode="auto">
          <a:xfrm>
            <a:off x="2649538"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85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7" name="Rectangle 32"/>
          <p:cNvSpPr>
            <a:spLocks noChangeArrowheads="1"/>
          </p:cNvSpPr>
          <p:nvPr/>
        </p:nvSpPr>
        <p:spPr bwMode="auto">
          <a:xfrm>
            <a:off x="3148013"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8" name="Rectangle 33"/>
          <p:cNvSpPr>
            <a:spLocks noChangeArrowheads="1"/>
          </p:cNvSpPr>
          <p:nvPr/>
        </p:nvSpPr>
        <p:spPr bwMode="auto">
          <a:xfrm>
            <a:off x="3646488"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95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39" name="Rectangle 34"/>
          <p:cNvSpPr>
            <a:spLocks noChangeArrowheads="1"/>
          </p:cNvSpPr>
          <p:nvPr/>
        </p:nvSpPr>
        <p:spPr bwMode="auto">
          <a:xfrm>
            <a:off x="4143376"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0" name="Rectangle 35"/>
          <p:cNvSpPr>
            <a:spLocks noChangeArrowheads="1"/>
          </p:cNvSpPr>
          <p:nvPr/>
        </p:nvSpPr>
        <p:spPr bwMode="auto">
          <a:xfrm>
            <a:off x="4641851"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1" name="Rectangle 36"/>
          <p:cNvSpPr>
            <a:spLocks noChangeArrowheads="1"/>
          </p:cNvSpPr>
          <p:nvPr/>
        </p:nvSpPr>
        <p:spPr bwMode="auto">
          <a:xfrm>
            <a:off x="5140326"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2" name="Rectangle 37"/>
          <p:cNvSpPr>
            <a:spLocks noChangeArrowheads="1"/>
          </p:cNvSpPr>
          <p:nvPr/>
        </p:nvSpPr>
        <p:spPr bwMode="auto">
          <a:xfrm>
            <a:off x="5637213" y="4283076"/>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3" name="Freeform 38"/>
          <p:cNvSpPr>
            <a:spLocks/>
          </p:cNvSpPr>
          <p:nvPr/>
        </p:nvSpPr>
        <p:spPr bwMode="auto">
          <a:xfrm>
            <a:off x="5876926" y="2386013"/>
            <a:ext cx="160338" cy="7938"/>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44" name="Rectangle 39"/>
          <p:cNvSpPr>
            <a:spLocks noChangeArrowheads="1"/>
          </p:cNvSpPr>
          <p:nvPr/>
        </p:nvSpPr>
        <p:spPr bwMode="auto">
          <a:xfrm>
            <a:off x="6049963" y="2284413"/>
            <a:ext cx="369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USD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5" name="Freeform 40"/>
          <p:cNvSpPr>
            <a:spLocks/>
          </p:cNvSpPr>
          <p:nvPr/>
        </p:nvSpPr>
        <p:spPr bwMode="auto">
          <a:xfrm>
            <a:off x="5876926" y="2627313"/>
            <a:ext cx="160338" cy="6350"/>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46" name="Rectangle 41"/>
          <p:cNvSpPr>
            <a:spLocks noChangeArrowheads="1"/>
          </p:cNvSpPr>
          <p:nvPr/>
        </p:nvSpPr>
        <p:spPr bwMode="auto">
          <a:xfrm>
            <a:off x="6049963" y="2524126"/>
            <a:ext cx="40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DEM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47" name="Freeform 42"/>
          <p:cNvSpPr>
            <a:spLocks/>
          </p:cNvSpPr>
          <p:nvPr/>
        </p:nvSpPr>
        <p:spPr bwMode="auto">
          <a:xfrm>
            <a:off x="5876926" y="2865438"/>
            <a:ext cx="160338" cy="7938"/>
          </a:xfrm>
          <a:custGeom>
            <a:avLst/>
            <a:gdLst>
              <a:gd name="T0" fmla="*/ 16 w 672"/>
              <a:gd name="T1" fmla="*/ 0 h 32"/>
              <a:gd name="T2" fmla="*/ 656 w 672"/>
              <a:gd name="T3" fmla="*/ 0 h 32"/>
              <a:gd name="T4" fmla="*/ 672 w 672"/>
              <a:gd name="T5" fmla="*/ 16 h 32"/>
              <a:gd name="T6" fmla="*/ 656 w 672"/>
              <a:gd name="T7" fmla="*/ 32 h 32"/>
              <a:gd name="T8" fmla="*/ 16 w 672"/>
              <a:gd name="T9" fmla="*/ 32 h 32"/>
              <a:gd name="T10" fmla="*/ 0 w 672"/>
              <a:gd name="T11" fmla="*/ 16 h 32"/>
              <a:gd name="T12" fmla="*/ 16 w 67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72" h="32">
                <a:moveTo>
                  <a:pt x="16" y="0"/>
                </a:moveTo>
                <a:lnTo>
                  <a:pt x="656" y="0"/>
                </a:lnTo>
                <a:cubicBezTo>
                  <a:pt x="665" y="0"/>
                  <a:pt x="672" y="8"/>
                  <a:pt x="672" y="16"/>
                </a:cubicBezTo>
                <a:cubicBezTo>
                  <a:pt x="672" y="25"/>
                  <a:pt x="665" y="32"/>
                  <a:pt x="656" y="32"/>
                </a:cubicBezTo>
                <a:lnTo>
                  <a:pt x="16" y="32"/>
                </a:lnTo>
                <a:cubicBezTo>
                  <a:pt x="8" y="32"/>
                  <a:pt x="0" y="25"/>
                  <a:pt x="0" y="16"/>
                </a:cubicBezTo>
                <a:cubicBezTo>
                  <a:pt x="0" y="8"/>
                  <a:pt x="8" y="0"/>
                  <a:pt x="16" y="0"/>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48" name="Rectangle 43"/>
          <p:cNvSpPr>
            <a:spLocks noChangeArrowheads="1"/>
          </p:cNvSpPr>
          <p:nvPr/>
        </p:nvSpPr>
        <p:spPr bwMode="auto">
          <a:xfrm>
            <a:off x="6049963" y="2763838"/>
            <a:ext cx="366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GBP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145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91" y="335266"/>
            <a:ext cx="8289673" cy="466424"/>
          </a:xfrm>
        </p:spPr>
        <p:txBody>
          <a:bodyPr/>
          <a:lstStyle/>
          <a:p>
            <a:r>
              <a:rPr lang="en-GB" dirty="0" smtClean="0">
                <a:solidFill>
                  <a:schemeClr val="accent3"/>
                </a:solidFill>
              </a:rPr>
              <a:t>Recent Yields on German Bonds</a:t>
            </a:r>
            <a:endParaRPr lang="en-GB" dirty="0">
              <a:solidFill>
                <a:schemeClr val="accent3"/>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
        <p:nvSpPr>
          <p:cNvPr id="5150" name="TextBox 5149"/>
          <p:cNvSpPr txBox="1"/>
          <p:nvPr/>
        </p:nvSpPr>
        <p:spPr>
          <a:xfrm>
            <a:off x="6588224" y="4227934"/>
            <a:ext cx="1582464" cy="369322"/>
          </a:xfrm>
          <a:prstGeom prst="rect">
            <a:avLst/>
          </a:prstGeom>
          <a:noFill/>
        </p:spPr>
        <p:txBody>
          <a:bodyPr wrap="none" lIns="91430" tIns="45715" rIns="91430" bIns="45715" rtlCol="0">
            <a:spAutoFit/>
          </a:bodyPr>
          <a:lstStyle/>
          <a:p>
            <a:r>
              <a:rPr lang="en-GB" dirty="0" smtClean="0"/>
              <a:t>Source: </a:t>
            </a:r>
            <a:r>
              <a:rPr lang="en-GB" dirty="0" err="1" smtClean="0"/>
              <a:t>Buba</a:t>
            </a:r>
            <a:endParaRPr lang="en-GB" dirty="0"/>
          </a:p>
        </p:txBody>
      </p:sp>
      <p:sp>
        <p:nvSpPr>
          <p:cNvPr id="9" name="Freeform 7"/>
          <p:cNvSpPr>
            <a:spLocks noEditPoints="1"/>
          </p:cNvSpPr>
          <p:nvPr/>
        </p:nvSpPr>
        <p:spPr bwMode="auto">
          <a:xfrm>
            <a:off x="1162050" y="947738"/>
            <a:ext cx="4797425" cy="3403600"/>
          </a:xfrm>
          <a:custGeom>
            <a:avLst/>
            <a:gdLst>
              <a:gd name="T0" fmla="*/ 0 w 3022"/>
              <a:gd name="T1" fmla="*/ 2140 h 2144"/>
              <a:gd name="T2" fmla="*/ 3022 w 3022"/>
              <a:gd name="T3" fmla="*/ 2140 h 2144"/>
              <a:gd name="T4" fmla="*/ 3022 w 3022"/>
              <a:gd name="T5" fmla="*/ 2144 h 2144"/>
              <a:gd name="T6" fmla="*/ 0 w 3022"/>
              <a:gd name="T7" fmla="*/ 2144 h 2144"/>
              <a:gd name="T8" fmla="*/ 0 w 3022"/>
              <a:gd name="T9" fmla="*/ 2140 h 2144"/>
              <a:gd name="T10" fmla="*/ 0 w 3022"/>
              <a:gd name="T11" fmla="*/ 1784 h 2144"/>
              <a:gd name="T12" fmla="*/ 3022 w 3022"/>
              <a:gd name="T13" fmla="*/ 1784 h 2144"/>
              <a:gd name="T14" fmla="*/ 3022 w 3022"/>
              <a:gd name="T15" fmla="*/ 1787 h 2144"/>
              <a:gd name="T16" fmla="*/ 0 w 3022"/>
              <a:gd name="T17" fmla="*/ 1787 h 2144"/>
              <a:gd name="T18" fmla="*/ 0 w 3022"/>
              <a:gd name="T19" fmla="*/ 1784 h 2144"/>
              <a:gd name="T20" fmla="*/ 0 w 3022"/>
              <a:gd name="T21" fmla="*/ 1070 h 2144"/>
              <a:gd name="T22" fmla="*/ 3022 w 3022"/>
              <a:gd name="T23" fmla="*/ 1070 h 2144"/>
              <a:gd name="T24" fmla="*/ 3022 w 3022"/>
              <a:gd name="T25" fmla="*/ 1074 h 2144"/>
              <a:gd name="T26" fmla="*/ 0 w 3022"/>
              <a:gd name="T27" fmla="*/ 1074 h 2144"/>
              <a:gd name="T28" fmla="*/ 0 w 3022"/>
              <a:gd name="T29" fmla="*/ 1070 h 2144"/>
              <a:gd name="T30" fmla="*/ 0 w 3022"/>
              <a:gd name="T31" fmla="*/ 714 h 2144"/>
              <a:gd name="T32" fmla="*/ 3022 w 3022"/>
              <a:gd name="T33" fmla="*/ 714 h 2144"/>
              <a:gd name="T34" fmla="*/ 3022 w 3022"/>
              <a:gd name="T35" fmla="*/ 717 h 2144"/>
              <a:gd name="T36" fmla="*/ 0 w 3022"/>
              <a:gd name="T37" fmla="*/ 717 h 2144"/>
              <a:gd name="T38" fmla="*/ 0 w 3022"/>
              <a:gd name="T39" fmla="*/ 714 h 2144"/>
              <a:gd name="T40" fmla="*/ 0 w 3022"/>
              <a:gd name="T41" fmla="*/ 357 h 2144"/>
              <a:gd name="T42" fmla="*/ 3022 w 3022"/>
              <a:gd name="T43" fmla="*/ 357 h 2144"/>
              <a:gd name="T44" fmla="*/ 3022 w 3022"/>
              <a:gd name="T45" fmla="*/ 360 h 2144"/>
              <a:gd name="T46" fmla="*/ 0 w 3022"/>
              <a:gd name="T47" fmla="*/ 360 h 2144"/>
              <a:gd name="T48" fmla="*/ 0 w 3022"/>
              <a:gd name="T49" fmla="*/ 357 h 2144"/>
              <a:gd name="T50" fmla="*/ 0 w 3022"/>
              <a:gd name="T51" fmla="*/ 0 h 2144"/>
              <a:gd name="T52" fmla="*/ 3022 w 3022"/>
              <a:gd name="T53" fmla="*/ 0 h 2144"/>
              <a:gd name="T54" fmla="*/ 3022 w 3022"/>
              <a:gd name="T55" fmla="*/ 3 h 2144"/>
              <a:gd name="T56" fmla="*/ 0 w 3022"/>
              <a:gd name="T57" fmla="*/ 3 h 2144"/>
              <a:gd name="T58" fmla="*/ 0 w 3022"/>
              <a:gd name="T59" fmla="*/ 0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2" h="2144">
                <a:moveTo>
                  <a:pt x="0" y="2140"/>
                </a:moveTo>
                <a:lnTo>
                  <a:pt x="3022" y="2140"/>
                </a:lnTo>
                <a:lnTo>
                  <a:pt x="3022" y="2144"/>
                </a:lnTo>
                <a:lnTo>
                  <a:pt x="0" y="2144"/>
                </a:lnTo>
                <a:lnTo>
                  <a:pt x="0" y="2140"/>
                </a:lnTo>
                <a:close/>
                <a:moveTo>
                  <a:pt x="0" y="1784"/>
                </a:moveTo>
                <a:lnTo>
                  <a:pt x="3022" y="1784"/>
                </a:lnTo>
                <a:lnTo>
                  <a:pt x="3022" y="1787"/>
                </a:lnTo>
                <a:lnTo>
                  <a:pt x="0" y="1787"/>
                </a:lnTo>
                <a:lnTo>
                  <a:pt x="0" y="1784"/>
                </a:lnTo>
                <a:close/>
                <a:moveTo>
                  <a:pt x="0" y="1070"/>
                </a:moveTo>
                <a:lnTo>
                  <a:pt x="3022" y="1070"/>
                </a:lnTo>
                <a:lnTo>
                  <a:pt x="3022" y="1074"/>
                </a:lnTo>
                <a:lnTo>
                  <a:pt x="0" y="1074"/>
                </a:lnTo>
                <a:lnTo>
                  <a:pt x="0" y="1070"/>
                </a:lnTo>
                <a:close/>
                <a:moveTo>
                  <a:pt x="0" y="714"/>
                </a:moveTo>
                <a:lnTo>
                  <a:pt x="3022" y="714"/>
                </a:lnTo>
                <a:lnTo>
                  <a:pt x="3022" y="717"/>
                </a:lnTo>
                <a:lnTo>
                  <a:pt x="0" y="717"/>
                </a:lnTo>
                <a:lnTo>
                  <a:pt x="0" y="714"/>
                </a:lnTo>
                <a:close/>
                <a:moveTo>
                  <a:pt x="0" y="357"/>
                </a:moveTo>
                <a:lnTo>
                  <a:pt x="3022" y="357"/>
                </a:lnTo>
                <a:lnTo>
                  <a:pt x="3022" y="360"/>
                </a:lnTo>
                <a:lnTo>
                  <a:pt x="0" y="360"/>
                </a:lnTo>
                <a:lnTo>
                  <a:pt x="0" y="357"/>
                </a:lnTo>
                <a:close/>
                <a:moveTo>
                  <a:pt x="0" y="0"/>
                </a:moveTo>
                <a:lnTo>
                  <a:pt x="3022" y="0"/>
                </a:lnTo>
                <a:lnTo>
                  <a:pt x="3022"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22" name="Rectangle 8"/>
          <p:cNvSpPr>
            <a:spLocks noChangeArrowheads="1"/>
          </p:cNvSpPr>
          <p:nvPr/>
        </p:nvSpPr>
        <p:spPr bwMode="auto">
          <a:xfrm>
            <a:off x="1158875" y="949325"/>
            <a:ext cx="6350" cy="33988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49" name="Freeform 9"/>
          <p:cNvSpPr>
            <a:spLocks noEditPoints="1"/>
          </p:cNvSpPr>
          <p:nvPr/>
        </p:nvSpPr>
        <p:spPr bwMode="auto">
          <a:xfrm>
            <a:off x="1108075" y="947738"/>
            <a:ext cx="53975" cy="3403600"/>
          </a:xfrm>
          <a:custGeom>
            <a:avLst/>
            <a:gdLst>
              <a:gd name="T0" fmla="*/ 0 w 34"/>
              <a:gd name="T1" fmla="*/ 2140 h 2144"/>
              <a:gd name="T2" fmla="*/ 34 w 34"/>
              <a:gd name="T3" fmla="*/ 2140 h 2144"/>
              <a:gd name="T4" fmla="*/ 34 w 34"/>
              <a:gd name="T5" fmla="*/ 2144 h 2144"/>
              <a:gd name="T6" fmla="*/ 0 w 34"/>
              <a:gd name="T7" fmla="*/ 2144 h 2144"/>
              <a:gd name="T8" fmla="*/ 0 w 34"/>
              <a:gd name="T9" fmla="*/ 2140 h 2144"/>
              <a:gd name="T10" fmla="*/ 0 w 34"/>
              <a:gd name="T11" fmla="*/ 1784 h 2144"/>
              <a:gd name="T12" fmla="*/ 34 w 34"/>
              <a:gd name="T13" fmla="*/ 1784 h 2144"/>
              <a:gd name="T14" fmla="*/ 34 w 34"/>
              <a:gd name="T15" fmla="*/ 1787 h 2144"/>
              <a:gd name="T16" fmla="*/ 0 w 34"/>
              <a:gd name="T17" fmla="*/ 1787 h 2144"/>
              <a:gd name="T18" fmla="*/ 0 w 34"/>
              <a:gd name="T19" fmla="*/ 1784 h 2144"/>
              <a:gd name="T20" fmla="*/ 0 w 34"/>
              <a:gd name="T21" fmla="*/ 1427 h 2144"/>
              <a:gd name="T22" fmla="*/ 34 w 34"/>
              <a:gd name="T23" fmla="*/ 1427 h 2144"/>
              <a:gd name="T24" fmla="*/ 34 w 34"/>
              <a:gd name="T25" fmla="*/ 1430 h 2144"/>
              <a:gd name="T26" fmla="*/ 0 w 34"/>
              <a:gd name="T27" fmla="*/ 1430 h 2144"/>
              <a:gd name="T28" fmla="*/ 0 w 34"/>
              <a:gd name="T29" fmla="*/ 1427 h 2144"/>
              <a:gd name="T30" fmla="*/ 0 w 34"/>
              <a:gd name="T31" fmla="*/ 1070 h 2144"/>
              <a:gd name="T32" fmla="*/ 34 w 34"/>
              <a:gd name="T33" fmla="*/ 1070 h 2144"/>
              <a:gd name="T34" fmla="*/ 34 w 34"/>
              <a:gd name="T35" fmla="*/ 1074 h 2144"/>
              <a:gd name="T36" fmla="*/ 0 w 34"/>
              <a:gd name="T37" fmla="*/ 1074 h 2144"/>
              <a:gd name="T38" fmla="*/ 0 w 34"/>
              <a:gd name="T39" fmla="*/ 1070 h 2144"/>
              <a:gd name="T40" fmla="*/ 0 w 34"/>
              <a:gd name="T41" fmla="*/ 714 h 2144"/>
              <a:gd name="T42" fmla="*/ 34 w 34"/>
              <a:gd name="T43" fmla="*/ 714 h 2144"/>
              <a:gd name="T44" fmla="*/ 34 w 34"/>
              <a:gd name="T45" fmla="*/ 717 h 2144"/>
              <a:gd name="T46" fmla="*/ 0 w 34"/>
              <a:gd name="T47" fmla="*/ 717 h 2144"/>
              <a:gd name="T48" fmla="*/ 0 w 34"/>
              <a:gd name="T49" fmla="*/ 714 h 2144"/>
              <a:gd name="T50" fmla="*/ 0 w 34"/>
              <a:gd name="T51" fmla="*/ 357 h 2144"/>
              <a:gd name="T52" fmla="*/ 34 w 34"/>
              <a:gd name="T53" fmla="*/ 357 h 2144"/>
              <a:gd name="T54" fmla="*/ 34 w 34"/>
              <a:gd name="T55" fmla="*/ 360 h 2144"/>
              <a:gd name="T56" fmla="*/ 0 w 34"/>
              <a:gd name="T57" fmla="*/ 360 h 2144"/>
              <a:gd name="T58" fmla="*/ 0 w 34"/>
              <a:gd name="T59" fmla="*/ 357 h 2144"/>
              <a:gd name="T60" fmla="*/ 0 w 34"/>
              <a:gd name="T61" fmla="*/ 0 h 2144"/>
              <a:gd name="T62" fmla="*/ 34 w 34"/>
              <a:gd name="T63" fmla="*/ 0 h 2144"/>
              <a:gd name="T64" fmla="*/ 34 w 34"/>
              <a:gd name="T65" fmla="*/ 3 h 2144"/>
              <a:gd name="T66" fmla="*/ 0 w 34"/>
              <a:gd name="T67" fmla="*/ 3 h 2144"/>
              <a:gd name="T68" fmla="*/ 0 w 34"/>
              <a:gd name="T69" fmla="*/ 0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2144">
                <a:moveTo>
                  <a:pt x="0" y="2140"/>
                </a:moveTo>
                <a:lnTo>
                  <a:pt x="34" y="2140"/>
                </a:lnTo>
                <a:lnTo>
                  <a:pt x="34" y="2144"/>
                </a:lnTo>
                <a:lnTo>
                  <a:pt x="0" y="2144"/>
                </a:lnTo>
                <a:lnTo>
                  <a:pt x="0" y="2140"/>
                </a:lnTo>
                <a:close/>
                <a:moveTo>
                  <a:pt x="0" y="1784"/>
                </a:moveTo>
                <a:lnTo>
                  <a:pt x="34" y="1784"/>
                </a:lnTo>
                <a:lnTo>
                  <a:pt x="34" y="1787"/>
                </a:lnTo>
                <a:lnTo>
                  <a:pt x="0" y="1787"/>
                </a:lnTo>
                <a:lnTo>
                  <a:pt x="0" y="1784"/>
                </a:lnTo>
                <a:close/>
                <a:moveTo>
                  <a:pt x="0" y="1427"/>
                </a:moveTo>
                <a:lnTo>
                  <a:pt x="34" y="1427"/>
                </a:lnTo>
                <a:lnTo>
                  <a:pt x="34" y="1430"/>
                </a:lnTo>
                <a:lnTo>
                  <a:pt x="0" y="1430"/>
                </a:lnTo>
                <a:lnTo>
                  <a:pt x="0" y="1427"/>
                </a:lnTo>
                <a:close/>
                <a:moveTo>
                  <a:pt x="0" y="1070"/>
                </a:moveTo>
                <a:lnTo>
                  <a:pt x="34" y="1070"/>
                </a:lnTo>
                <a:lnTo>
                  <a:pt x="34" y="1074"/>
                </a:lnTo>
                <a:lnTo>
                  <a:pt x="0" y="1074"/>
                </a:lnTo>
                <a:lnTo>
                  <a:pt x="0" y="1070"/>
                </a:lnTo>
                <a:close/>
                <a:moveTo>
                  <a:pt x="0" y="714"/>
                </a:moveTo>
                <a:lnTo>
                  <a:pt x="34" y="714"/>
                </a:lnTo>
                <a:lnTo>
                  <a:pt x="34" y="717"/>
                </a:lnTo>
                <a:lnTo>
                  <a:pt x="0" y="717"/>
                </a:lnTo>
                <a:lnTo>
                  <a:pt x="0" y="714"/>
                </a:lnTo>
                <a:close/>
                <a:moveTo>
                  <a:pt x="0" y="357"/>
                </a:moveTo>
                <a:lnTo>
                  <a:pt x="34" y="357"/>
                </a:lnTo>
                <a:lnTo>
                  <a:pt x="34" y="360"/>
                </a:lnTo>
                <a:lnTo>
                  <a:pt x="0" y="360"/>
                </a:lnTo>
                <a:lnTo>
                  <a:pt x="0" y="357"/>
                </a:lnTo>
                <a:close/>
                <a:moveTo>
                  <a:pt x="0" y="0"/>
                </a:moveTo>
                <a:lnTo>
                  <a:pt x="34" y="0"/>
                </a:lnTo>
                <a:lnTo>
                  <a:pt x="34"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1" name="Rectangle 10"/>
          <p:cNvSpPr>
            <a:spLocks noChangeArrowheads="1"/>
          </p:cNvSpPr>
          <p:nvPr/>
        </p:nvSpPr>
        <p:spPr bwMode="auto">
          <a:xfrm>
            <a:off x="1162050" y="3213100"/>
            <a:ext cx="4797425" cy="4763"/>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2" name="Freeform 11"/>
          <p:cNvSpPr>
            <a:spLocks noEditPoints="1"/>
          </p:cNvSpPr>
          <p:nvPr/>
        </p:nvSpPr>
        <p:spPr bwMode="auto">
          <a:xfrm>
            <a:off x="1158875" y="3216275"/>
            <a:ext cx="4168775" cy="47625"/>
          </a:xfrm>
          <a:custGeom>
            <a:avLst/>
            <a:gdLst>
              <a:gd name="T0" fmla="*/ 4 w 2626"/>
              <a:gd name="T1" fmla="*/ 0 h 30"/>
              <a:gd name="T2" fmla="*/ 4 w 2626"/>
              <a:gd name="T3" fmla="*/ 30 h 30"/>
              <a:gd name="T4" fmla="*/ 0 w 2626"/>
              <a:gd name="T5" fmla="*/ 30 h 30"/>
              <a:gd name="T6" fmla="*/ 0 w 2626"/>
              <a:gd name="T7" fmla="*/ 0 h 30"/>
              <a:gd name="T8" fmla="*/ 4 w 2626"/>
              <a:gd name="T9" fmla="*/ 0 h 30"/>
              <a:gd name="T10" fmla="*/ 661 w 2626"/>
              <a:gd name="T11" fmla="*/ 0 h 30"/>
              <a:gd name="T12" fmla="*/ 661 w 2626"/>
              <a:gd name="T13" fmla="*/ 30 h 30"/>
              <a:gd name="T14" fmla="*/ 657 w 2626"/>
              <a:gd name="T15" fmla="*/ 30 h 30"/>
              <a:gd name="T16" fmla="*/ 657 w 2626"/>
              <a:gd name="T17" fmla="*/ 0 h 30"/>
              <a:gd name="T18" fmla="*/ 661 w 2626"/>
              <a:gd name="T19" fmla="*/ 0 h 30"/>
              <a:gd name="T20" fmla="*/ 1316 w 2626"/>
              <a:gd name="T21" fmla="*/ 0 h 30"/>
              <a:gd name="T22" fmla="*/ 1316 w 2626"/>
              <a:gd name="T23" fmla="*/ 30 h 30"/>
              <a:gd name="T24" fmla="*/ 1312 w 2626"/>
              <a:gd name="T25" fmla="*/ 30 h 30"/>
              <a:gd name="T26" fmla="*/ 1312 w 2626"/>
              <a:gd name="T27" fmla="*/ 0 h 30"/>
              <a:gd name="T28" fmla="*/ 1316 w 2626"/>
              <a:gd name="T29" fmla="*/ 0 h 30"/>
              <a:gd name="T30" fmla="*/ 1971 w 2626"/>
              <a:gd name="T31" fmla="*/ 0 h 30"/>
              <a:gd name="T32" fmla="*/ 1971 w 2626"/>
              <a:gd name="T33" fmla="*/ 30 h 30"/>
              <a:gd name="T34" fmla="*/ 1967 w 2626"/>
              <a:gd name="T35" fmla="*/ 30 h 30"/>
              <a:gd name="T36" fmla="*/ 1967 w 2626"/>
              <a:gd name="T37" fmla="*/ 0 h 30"/>
              <a:gd name="T38" fmla="*/ 1971 w 2626"/>
              <a:gd name="T39" fmla="*/ 0 h 30"/>
              <a:gd name="T40" fmla="*/ 2626 w 2626"/>
              <a:gd name="T41" fmla="*/ 0 h 30"/>
              <a:gd name="T42" fmla="*/ 2626 w 2626"/>
              <a:gd name="T43" fmla="*/ 30 h 30"/>
              <a:gd name="T44" fmla="*/ 2623 w 2626"/>
              <a:gd name="T45" fmla="*/ 30 h 30"/>
              <a:gd name="T46" fmla="*/ 2623 w 2626"/>
              <a:gd name="T47" fmla="*/ 0 h 30"/>
              <a:gd name="T48" fmla="*/ 2626 w 2626"/>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26" h="30">
                <a:moveTo>
                  <a:pt x="4" y="0"/>
                </a:moveTo>
                <a:lnTo>
                  <a:pt x="4" y="30"/>
                </a:lnTo>
                <a:lnTo>
                  <a:pt x="0" y="30"/>
                </a:lnTo>
                <a:lnTo>
                  <a:pt x="0" y="0"/>
                </a:lnTo>
                <a:lnTo>
                  <a:pt x="4" y="0"/>
                </a:lnTo>
                <a:close/>
                <a:moveTo>
                  <a:pt x="661" y="0"/>
                </a:moveTo>
                <a:lnTo>
                  <a:pt x="661" y="30"/>
                </a:lnTo>
                <a:lnTo>
                  <a:pt x="657" y="30"/>
                </a:lnTo>
                <a:lnTo>
                  <a:pt x="657" y="0"/>
                </a:lnTo>
                <a:lnTo>
                  <a:pt x="661" y="0"/>
                </a:lnTo>
                <a:close/>
                <a:moveTo>
                  <a:pt x="1316" y="0"/>
                </a:moveTo>
                <a:lnTo>
                  <a:pt x="1316" y="30"/>
                </a:lnTo>
                <a:lnTo>
                  <a:pt x="1312" y="30"/>
                </a:lnTo>
                <a:lnTo>
                  <a:pt x="1312" y="0"/>
                </a:lnTo>
                <a:lnTo>
                  <a:pt x="1316" y="0"/>
                </a:lnTo>
                <a:close/>
                <a:moveTo>
                  <a:pt x="1971" y="0"/>
                </a:moveTo>
                <a:lnTo>
                  <a:pt x="1971" y="30"/>
                </a:lnTo>
                <a:lnTo>
                  <a:pt x="1967" y="30"/>
                </a:lnTo>
                <a:lnTo>
                  <a:pt x="1967" y="0"/>
                </a:lnTo>
                <a:lnTo>
                  <a:pt x="1971" y="0"/>
                </a:lnTo>
                <a:close/>
                <a:moveTo>
                  <a:pt x="2626" y="0"/>
                </a:moveTo>
                <a:lnTo>
                  <a:pt x="2626" y="30"/>
                </a:lnTo>
                <a:lnTo>
                  <a:pt x="2623" y="30"/>
                </a:lnTo>
                <a:lnTo>
                  <a:pt x="2623" y="0"/>
                </a:lnTo>
                <a:lnTo>
                  <a:pt x="2626"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3" name="Freeform 12"/>
          <p:cNvSpPr>
            <a:spLocks/>
          </p:cNvSpPr>
          <p:nvPr/>
        </p:nvSpPr>
        <p:spPr bwMode="auto">
          <a:xfrm>
            <a:off x="1160463" y="746125"/>
            <a:ext cx="812800" cy="1803400"/>
          </a:xfrm>
          <a:custGeom>
            <a:avLst/>
            <a:gdLst>
              <a:gd name="T0" fmla="*/ 448 w 12514"/>
              <a:gd name="T1" fmla="*/ 7945 h 31378"/>
              <a:gd name="T2" fmla="*/ 763 w 12514"/>
              <a:gd name="T3" fmla="*/ 10198 h 31378"/>
              <a:gd name="T4" fmla="*/ 1328 w 12514"/>
              <a:gd name="T5" fmla="*/ 9980 h 31378"/>
              <a:gd name="T6" fmla="*/ 1584 w 12514"/>
              <a:gd name="T7" fmla="*/ 8720 h 31378"/>
              <a:gd name="T8" fmla="*/ 2016 w 12514"/>
              <a:gd name="T9" fmla="*/ 5980 h 31378"/>
              <a:gd name="T10" fmla="*/ 2592 w 12514"/>
              <a:gd name="T11" fmla="*/ 9919 h 31378"/>
              <a:gd name="T12" fmla="*/ 2849 w 12514"/>
              <a:gd name="T13" fmla="*/ 10890 h 31378"/>
              <a:gd name="T14" fmla="*/ 3249 w 12514"/>
              <a:gd name="T15" fmla="*/ 2991 h 31378"/>
              <a:gd name="T16" fmla="*/ 3776 w 12514"/>
              <a:gd name="T17" fmla="*/ 4976 h 31378"/>
              <a:gd name="T18" fmla="*/ 4176 w 12514"/>
              <a:gd name="T19" fmla="*/ 9360 h 31378"/>
              <a:gd name="T20" fmla="*/ 4656 w 12514"/>
              <a:gd name="T21" fmla="*/ 13679 h 31378"/>
              <a:gd name="T22" fmla="*/ 5136 w 12514"/>
              <a:gd name="T23" fmla="*/ 15551 h 31378"/>
              <a:gd name="T24" fmla="*/ 5521 w 12514"/>
              <a:gd name="T25" fmla="*/ 19516 h 31378"/>
              <a:gd name="T26" fmla="*/ 5873 w 12514"/>
              <a:gd name="T27" fmla="*/ 21135 h 31378"/>
              <a:gd name="T28" fmla="*/ 6286 w 12514"/>
              <a:gd name="T29" fmla="*/ 21137 h 31378"/>
              <a:gd name="T30" fmla="*/ 6663 w 12514"/>
              <a:gd name="T31" fmla="*/ 25428 h 31378"/>
              <a:gd name="T32" fmla="*/ 6929 w 12514"/>
              <a:gd name="T33" fmla="*/ 24158 h 31378"/>
              <a:gd name="T34" fmla="*/ 7377 w 12514"/>
              <a:gd name="T35" fmla="*/ 21419 h 31378"/>
              <a:gd name="T36" fmla="*/ 7760 w 12514"/>
              <a:gd name="T37" fmla="*/ 17855 h 31378"/>
              <a:gd name="T38" fmla="*/ 8256 w 12514"/>
              <a:gd name="T39" fmla="*/ 25632 h 31378"/>
              <a:gd name="T40" fmla="*/ 8593 w 12514"/>
              <a:gd name="T41" fmla="*/ 29210 h 31378"/>
              <a:gd name="T42" fmla="*/ 9040 w 12514"/>
              <a:gd name="T43" fmla="*/ 27931 h 31378"/>
              <a:gd name="T44" fmla="*/ 9393 w 12514"/>
              <a:gd name="T45" fmla="*/ 25616 h 31378"/>
              <a:gd name="T46" fmla="*/ 9827 w 12514"/>
              <a:gd name="T47" fmla="*/ 25137 h 31378"/>
              <a:gd name="T48" fmla="*/ 10272 w 12514"/>
              <a:gd name="T49" fmla="*/ 21085 h 31378"/>
              <a:gd name="T50" fmla="*/ 10624 w 12514"/>
              <a:gd name="T51" fmla="*/ 26687 h 31378"/>
              <a:gd name="T52" fmla="*/ 10832 w 12514"/>
              <a:gd name="T53" fmla="*/ 25968 h 31378"/>
              <a:gd name="T54" fmla="*/ 11185 w 12514"/>
              <a:gd name="T55" fmla="*/ 18365 h 31378"/>
              <a:gd name="T56" fmla="*/ 11537 w 12514"/>
              <a:gd name="T57" fmla="*/ 18637 h 31378"/>
              <a:gd name="T58" fmla="*/ 11985 w 12514"/>
              <a:gd name="T59" fmla="*/ 21495 h 31378"/>
              <a:gd name="T60" fmla="*/ 12464 w 12514"/>
              <a:gd name="T61" fmla="*/ 21725 h 31378"/>
              <a:gd name="T62" fmla="*/ 12113 w 12514"/>
              <a:gd name="T63" fmla="*/ 23171 h 31378"/>
              <a:gd name="T64" fmla="*/ 11808 w 12514"/>
              <a:gd name="T65" fmla="*/ 21475 h 31378"/>
              <a:gd name="T66" fmla="*/ 11456 w 12514"/>
              <a:gd name="T67" fmla="*/ 18672 h 31378"/>
              <a:gd name="T68" fmla="*/ 11088 w 12514"/>
              <a:gd name="T69" fmla="*/ 21293 h 31378"/>
              <a:gd name="T70" fmla="*/ 10753 w 12514"/>
              <a:gd name="T71" fmla="*/ 26678 h 31378"/>
              <a:gd name="T72" fmla="*/ 10339 w 12514"/>
              <a:gd name="T73" fmla="*/ 25871 h 31378"/>
              <a:gd name="T74" fmla="*/ 9958 w 12514"/>
              <a:gd name="T75" fmla="*/ 20870 h 31378"/>
              <a:gd name="T76" fmla="*/ 9664 w 12514"/>
              <a:gd name="T77" fmla="*/ 24743 h 31378"/>
              <a:gd name="T78" fmla="*/ 9312 w 12514"/>
              <a:gd name="T79" fmla="*/ 26133 h 31378"/>
              <a:gd name="T80" fmla="*/ 8739 w 12514"/>
              <a:gd name="T81" fmla="*/ 29904 h 31378"/>
              <a:gd name="T82" fmla="*/ 8386 w 12514"/>
              <a:gd name="T83" fmla="*/ 26590 h 31378"/>
              <a:gd name="T84" fmla="*/ 7952 w 12514"/>
              <a:gd name="T85" fmla="*/ 16017 h 31378"/>
              <a:gd name="T86" fmla="*/ 7552 w 12514"/>
              <a:gd name="T87" fmla="*/ 17761 h 31378"/>
              <a:gd name="T88" fmla="*/ 7200 w 12514"/>
              <a:gd name="T89" fmla="*/ 22337 h 31378"/>
              <a:gd name="T90" fmla="*/ 6895 w 12514"/>
              <a:gd name="T91" fmla="*/ 27723 h 31378"/>
              <a:gd name="T92" fmla="*/ 6416 w 12514"/>
              <a:gd name="T93" fmla="*/ 22611 h 31378"/>
              <a:gd name="T94" fmla="*/ 5968 w 12514"/>
              <a:gd name="T95" fmla="*/ 21362 h 31378"/>
              <a:gd name="T96" fmla="*/ 5712 w 12514"/>
              <a:gd name="T97" fmla="*/ 21216 h 31378"/>
              <a:gd name="T98" fmla="*/ 5345 w 12514"/>
              <a:gd name="T99" fmla="*/ 18306 h 31378"/>
              <a:gd name="T100" fmla="*/ 4913 w 12514"/>
              <a:gd name="T101" fmla="*/ 16295 h 31378"/>
              <a:gd name="T102" fmla="*/ 4528 w 12514"/>
              <a:gd name="T103" fmla="*/ 14485 h 31378"/>
              <a:gd name="T104" fmla="*/ 3952 w 12514"/>
              <a:gd name="T105" fmla="*/ 8968 h 31378"/>
              <a:gd name="T106" fmla="*/ 3504 w 12514"/>
              <a:gd name="T107" fmla="*/ 4721 h 31378"/>
              <a:gd name="T108" fmla="*/ 3075 w 12514"/>
              <a:gd name="T109" fmla="*/ 11487 h 31378"/>
              <a:gd name="T110" fmla="*/ 2674 w 12514"/>
              <a:gd name="T111" fmla="*/ 9394 h 31378"/>
              <a:gd name="T112" fmla="*/ 2288 w 12514"/>
              <a:gd name="T113" fmla="*/ 4579 h 31378"/>
              <a:gd name="T114" fmla="*/ 1760 w 12514"/>
              <a:gd name="T115" fmla="*/ 5109 h 31378"/>
              <a:gd name="T116" fmla="*/ 1313 w 12514"/>
              <a:gd name="T117" fmla="*/ 10810 h 31378"/>
              <a:gd name="T118" fmla="*/ 1008 w 12514"/>
              <a:gd name="T119" fmla="*/ 7202 h 31378"/>
              <a:gd name="T120" fmla="*/ 480 w 12514"/>
              <a:gd name="T121" fmla="*/ 10706 h 31378"/>
              <a:gd name="T122" fmla="*/ 129 w 12514"/>
              <a:gd name="T123" fmla="*/ 7299 h 3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14" h="31378">
                <a:moveTo>
                  <a:pt x="0" y="7903"/>
                </a:moveTo>
                <a:lnTo>
                  <a:pt x="48" y="6415"/>
                </a:lnTo>
                <a:lnTo>
                  <a:pt x="81" y="6186"/>
                </a:lnTo>
                <a:cubicBezTo>
                  <a:pt x="84" y="6161"/>
                  <a:pt x="106" y="6143"/>
                  <a:pt x="131" y="6145"/>
                </a:cubicBezTo>
                <a:cubicBezTo>
                  <a:pt x="156" y="6146"/>
                  <a:pt x="175" y="6166"/>
                  <a:pt x="176" y="6190"/>
                </a:cubicBezTo>
                <a:lnTo>
                  <a:pt x="224" y="7294"/>
                </a:lnTo>
                <a:lnTo>
                  <a:pt x="210" y="7263"/>
                </a:lnTo>
                <a:lnTo>
                  <a:pt x="258" y="7311"/>
                </a:lnTo>
                <a:cubicBezTo>
                  <a:pt x="263" y="7315"/>
                  <a:pt x="266" y="7320"/>
                  <a:pt x="268" y="7325"/>
                </a:cubicBezTo>
                <a:lnTo>
                  <a:pt x="396" y="7613"/>
                </a:lnTo>
                <a:cubicBezTo>
                  <a:pt x="398" y="7617"/>
                  <a:pt x="399" y="7621"/>
                  <a:pt x="400" y="7625"/>
                </a:cubicBezTo>
                <a:lnTo>
                  <a:pt x="448" y="7945"/>
                </a:lnTo>
                <a:lnTo>
                  <a:pt x="353" y="7947"/>
                </a:lnTo>
                <a:lnTo>
                  <a:pt x="385" y="7643"/>
                </a:lnTo>
                <a:cubicBezTo>
                  <a:pt x="387" y="7618"/>
                  <a:pt x="409" y="7600"/>
                  <a:pt x="434" y="7601"/>
                </a:cubicBezTo>
                <a:cubicBezTo>
                  <a:pt x="460" y="7601"/>
                  <a:pt x="480" y="7622"/>
                  <a:pt x="480" y="7647"/>
                </a:cubicBezTo>
                <a:lnTo>
                  <a:pt x="528" y="9327"/>
                </a:lnTo>
                <a:lnTo>
                  <a:pt x="576" y="10703"/>
                </a:lnTo>
                <a:lnTo>
                  <a:pt x="704" y="11948"/>
                </a:lnTo>
                <a:lnTo>
                  <a:pt x="608" y="11951"/>
                </a:lnTo>
                <a:lnTo>
                  <a:pt x="656" y="10575"/>
                </a:lnTo>
                <a:lnTo>
                  <a:pt x="705" y="10249"/>
                </a:lnTo>
                <a:cubicBezTo>
                  <a:pt x="707" y="10234"/>
                  <a:pt x="717" y="10221"/>
                  <a:pt x="731" y="10214"/>
                </a:cubicBezTo>
                <a:lnTo>
                  <a:pt x="763" y="10198"/>
                </a:lnTo>
                <a:lnTo>
                  <a:pt x="736" y="10240"/>
                </a:lnTo>
                <a:lnTo>
                  <a:pt x="784" y="7568"/>
                </a:lnTo>
                <a:cubicBezTo>
                  <a:pt x="785" y="7563"/>
                  <a:pt x="785" y="7557"/>
                  <a:pt x="787" y="7553"/>
                </a:cubicBezTo>
                <a:lnTo>
                  <a:pt x="915" y="7185"/>
                </a:lnTo>
                <a:lnTo>
                  <a:pt x="912" y="7199"/>
                </a:lnTo>
                <a:lnTo>
                  <a:pt x="960" y="5199"/>
                </a:lnTo>
                <a:lnTo>
                  <a:pt x="1009" y="4811"/>
                </a:lnTo>
                <a:cubicBezTo>
                  <a:pt x="1012" y="4786"/>
                  <a:pt x="1034" y="4767"/>
                  <a:pt x="1059" y="4769"/>
                </a:cubicBezTo>
                <a:cubicBezTo>
                  <a:pt x="1084" y="4770"/>
                  <a:pt x="1104" y="4790"/>
                  <a:pt x="1104" y="4815"/>
                </a:cubicBezTo>
                <a:lnTo>
                  <a:pt x="1152" y="6415"/>
                </a:lnTo>
                <a:lnTo>
                  <a:pt x="1184" y="8464"/>
                </a:lnTo>
                <a:lnTo>
                  <a:pt x="1328" y="9980"/>
                </a:lnTo>
                <a:lnTo>
                  <a:pt x="1236" y="9967"/>
                </a:lnTo>
                <a:lnTo>
                  <a:pt x="1268" y="9887"/>
                </a:lnTo>
                <a:cubicBezTo>
                  <a:pt x="1276" y="9866"/>
                  <a:pt x="1298" y="9853"/>
                  <a:pt x="1320" y="9857"/>
                </a:cubicBezTo>
                <a:cubicBezTo>
                  <a:pt x="1343" y="9861"/>
                  <a:pt x="1359" y="9879"/>
                  <a:pt x="1360" y="9902"/>
                </a:cubicBezTo>
                <a:lnTo>
                  <a:pt x="1408" y="10798"/>
                </a:lnTo>
                <a:lnTo>
                  <a:pt x="1408" y="10791"/>
                </a:lnTo>
                <a:lnTo>
                  <a:pt x="1456" y="11031"/>
                </a:lnTo>
                <a:lnTo>
                  <a:pt x="1360" y="11039"/>
                </a:lnTo>
                <a:lnTo>
                  <a:pt x="1408" y="9487"/>
                </a:lnTo>
                <a:cubicBezTo>
                  <a:pt x="1409" y="9485"/>
                  <a:pt x="1409" y="9482"/>
                  <a:pt x="1409" y="9480"/>
                </a:cubicBezTo>
                <a:lnTo>
                  <a:pt x="1537" y="8760"/>
                </a:lnTo>
                <a:cubicBezTo>
                  <a:pt x="1541" y="8737"/>
                  <a:pt x="1561" y="8721"/>
                  <a:pt x="1584" y="8720"/>
                </a:cubicBezTo>
                <a:cubicBezTo>
                  <a:pt x="1607" y="8720"/>
                  <a:pt x="1627" y="8736"/>
                  <a:pt x="1631" y="8758"/>
                </a:cubicBezTo>
                <a:lnTo>
                  <a:pt x="1679" y="8982"/>
                </a:lnTo>
                <a:lnTo>
                  <a:pt x="1584" y="8992"/>
                </a:lnTo>
                <a:lnTo>
                  <a:pt x="1616" y="5568"/>
                </a:lnTo>
                <a:lnTo>
                  <a:pt x="1665" y="5100"/>
                </a:lnTo>
                <a:lnTo>
                  <a:pt x="1713" y="4429"/>
                </a:lnTo>
                <a:cubicBezTo>
                  <a:pt x="1714" y="4406"/>
                  <a:pt x="1732" y="4388"/>
                  <a:pt x="1754" y="4385"/>
                </a:cubicBezTo>
                <a:cubicBezTo>
                  <a:pt x="1777" y="4382"/>
                  <a:pt x="1798" y="4395"/>
                  <a:pt x="1806" y="4417"/>
                </a:cubicBezTo>
                <a:lnTo>
                  <a:pt x="1934" y="4785"/>
                </a:lnTo>
                <a:cubicBezTo>
                  <a:pt x="1935" y="4789"/>
                  <a:pt x="1936" y="4793"/>
                  <a:pt x="1936" y="4798"/>
                </a:cubicBezTo>
                <a:lnTo>
                  <a:pt x="1984" y="5646"/>
                </a:lnTo>
                <a:lnTo>
                  <a:pt x="2016" y="5980"/>
                </a:lnTo>
                <a:lnTo>
                  <a:pt x="2064" y="9520"/>
                </a:lnTo>
                <a:lnTo>
                  <a:pt x="1968" y="9520"/>
                </a:lnTo>
                <a:lnTo>
                  <a:pt x="2016" y="6592"/>
                </a:lnTo>
                <a:lnTo>
                  <a:pt x="2145" y="5356"/>
                </a:lnTo>
                <a:lnTo>
                  <a:pt x="2193" y="4574"/>
                </a:lnTo>
                <a:cubicBezTo>
                  <a:pt x="2194" y="4548"/>
                  <a:pt x="2215" y="4528"/>
                  <a:pt x="2241" y="4528"/>
                </a:cubicBezTo>
                <a:cubicBezTo>
                  <a:pt x="2267" y="4529"/>
                  <a:pt x="2287" y="4549"/>
                  <a:pt x="2288" y="4575"/>
                </a:cubicBezTo>
                <a:lnTo>
                  <a:pt x="2336" y="5775"/>
                </a:lnTo>
                <a:lnTo>
                  <a:pt x="2368" y="6655"/>
                </a:lnTo>
                <a:lnTo>
                  <a:pt x="2416" y="7196"/>
                </a:lnTo>
                <a:lnTo>
                  <a:pt x="2544" y="8395"/>
                </a:lnTo>
                <a:lnTo>
                  <a:pt x="2592" y="9919"/>
                </a:lnTo>
                <a:lnTo>
                  <a:pt x="2497" y="9915"/>
                </a:lnTo>
                <a:lnTo>
                  <a:pt x="2545" y="9531"/>
                </a:lnTo>
                <a:cubicBezTo>
                  <a:pt x="2545" y="9528"/>
                  <a:pt x="2546" y="9526"/>
                  <a:pt x="2546" y="9524"/>
                </a:cubicBezTo>
                <a:lnTo>
                  <a:pt x="2594" y="9348"/>
                </a:lnTo>
                <a:cubicBezTo>
                  <a:pt x="2596" y="9340"/>
                  <a:pt x="2601" y="9332"/>
                  <a:pt x="2607" y="9327"/>
                </a:cubicBezTo>
                <a:lnTo>
                  <a:pt x="2639" y="9295"/>
                </a:lnTo>
                <a:cubicBezTo>
                  <a:pt x="2652" y="9281"/>
                  <a:pt x="2671" y="9277"/>
                  <a:pt x="2688" y="9283"/>
                </a:cubicBezTo>
                <a:cubicBezTo>
                  <a:pt x="2706" y="9289"/>
                  <a:pt x="2718" y="9305"/>
                  <a:pt x="2720" y="9323"/>
                </a:cubicBezTo>
                <a:lnTo>
                  <a:pt x="2864" y="10619"/>
                </a:lnTo>
                <a:lnTo>
                  <a:pt x="2896" y="11262"/>
                </a:lnTo>
                <a:lnTo>
                  <a:pt x="2801" y="11258"/>
                </a:lnTo>
                <a:lnTo>
                  <a:pt x="2849" y="10890"/>
                </a:lnTo>
                <a:cubicBezTo>
                  <a:pt x="2850" y="10884"/>
                  <a:pt x="2852" y="10877"/>
                  <a:pt x="2855" y="10872"/>
                </a:cubicBezTo>
                <a:lnTo>
                  <a:pt x="2903" y="10792"/>
                </a:lnTo>
                <a:cubicBezTo>
                  <a:pt x="2914" y="10775"/>
                  <a:pt x="2933" y="10766"/>
                  <a:pt x="2953" y="10769"/>
                </a:cubicBezTo>
                <a:cubicBezTo>
                  <a:pt x="2972" y="10773"/>
                  <a:pt x="2988" y="10788"/>
                  <a:pt x="2992" y="10807"/>
                </a:cubicBezTo>
                <a:lnTo>
                  <a:pt x="3040" y="11047"/>
                </a:lnTo>
                <a:lnTo>
                  <a:pt x="3166" y="11458"/>
                </a:lnTo>
                <a:cubicBezTo>
                  <a:pt x="3167" y="11462"/>
                  <a:pt x="3168" y="11465"/>
                  <a:pt x="3168" y="11468"/>
                </a:cubicBezTo>
                <a:lnTo>
                  <a:pt x="3216" y="11996"/>
                </a:lnTo>
                <a:lnTo>
                  <a:pt x="3120" y="12000"/>
                </a:lnTo>
                <a:lnTo>
                  <a:pt x="3152" y="7760"/>
                </a:lnTo>
                <a:lnTo>
                  <a:pt x="3200" y="4176"/>
                </a:lnTo>
                <a:lnTo>
                  <a:pt x="3249" y="2991"/>
                </a:lnTo>
                <a:lnTo>
                  <a:pt x="3377" y="1325"/>
                </a:lnTo>
                <a:lnTo>
                  <a:pt x="3425" y="589"/>
                </a:lnTo>
                <a:lnTo>
                  <a:pt x="3457" y="46"/>
                </a:lnTo>
                <a:cubicBezTo>
                  <a:pt x="3458" y="20"/>
                  <a:pt x="3480" y="0"/>
                  <a:pt x="3506" y="0"/>
                </a:cubicBezTo>
                <a:cubicBezTo>
                  <a:pt x="3531" y="1"/>
                  <a:pt x="3552" y="22"/>
                  <a:pt x="3552" y="48"/>
                </a:cubicBezTo>
                <a:lnTo>
                  <a:pt x="3600" y="4720"/>
                </a:lnTo>
                <a:lnTo>
                  <a:pt x="3648" y="6255"/>
                </a:lnTo>
                <a:lnTo>
                  <a:pt x="3648" y="6248"/>
                </a:lnTo>
                <a:lnTo>
                  <a:pt x="3776" y="6936"/>
                </a:lnTo>
                <a:lnTo>
                  <a:pt x="3680" y="6943"/>
                </a:lnTo>
                <a:lnTo>
                  <a:pt x="3728" y="5023"/>
                </a:lnTo>
                <a:cubicBezTo>
                  <a:pt x="3729" y="4997"/>
                  <a:pt x="3750" y="4976"/>
                  <a:pt x="3776" y="4976"/>
                </a:cubicBezTo>
                <a:cubicBezTo>
                  <a:pt x="3802" y="4976"/>
                  <a:pt x="3824" y="4997"/>
                  <a:pt x="3824" y="5023"/>
                </a:cubicBezTo>
                <a:lnTo>
                  <a:pt x="3872" y="6799"/>
                </a:lnTo>
                <a:lnTo>
                  <a:pt x="3904" y="8175"/>
                </a:lnTo>
                <a:lnTo>
                  <a:pt x="3952" y="8958"/>
                </a:lnTo>
                <a:lnTo>
                  <a:pt x="3857" y="8953"/>
                </a:lnTo>
                <a:lnTo>
                  <a:pt x="3985" y="8153"/>
                </a:lnTo>
                <a:cubicBezTo>
                  <a:pt x="3989" y="8129"/>
                  <a:pt x="4011" y="8111"/>
                  <a:pt x="4035" y="8113"/>
                </a:cubicBezTo>
                <a:cubicBezTo>
                  <a:pt x="4060" y="8114"/>
                  <a:pt x="4079" y="8134"/>
                  <a:pt x="4080" y="8158"/>
                </a:cubicBezTo>
                <a:lnTo>
                  <a:pt x="4128" y="9166"/>
                </a:lnTo>
                <a:lnTo>
                  <a:pt x="4127" y="9157"/>
                </a:lnTo>
                <a:lnTo>
                  <a:pt x="4175" y="9349"/>
                </a:lnTo>
                <a:cubicBezTo>
                  <a:pt x="4176" y="9352"/>
                  <a:pt x="4176" y="9356"/>
                  <a:pt x="4176" y="9360"/>
                </a:cubicBezTo>
                <a:lnTo>
                  <a:pt x="4224" y="11792"/>
                </a:lnTo>
                <a:lnTo>
                  <a:pt x="4432" y="14012"/>
                </a:lnTo>
                <a:lnTo>
                  <a:pt x="4480" y="15038"/>
                </a:lnTo>
                <a:lnTo>
                  <a:pt x="4385" y="15036"/>
                </a:lnTo>
                <a:lnTo>
                  <a:pt x="4433" y="14476"/>
                </a:lnTo>
                <a:cubicBezTo>
                  <a:pt x="4435" y="14452"/>
                  <a:pt x="4455" y="14433"/>
                  <a:pt x="4480" y="14432"/>
                </a:cubicBezTo>
                <a:cubicBezTo>
                  <a:pt x="4504" y="14432"/>
                  <a:pt x="4525" y="14450"/>
                  <a:pt x="4528" y="14475"/>
                </a:cubicBezTo>
                <a:lnTo>
                  <a:pt x="4576" y="14891"/>
                </a:lnTo>
                <a:lnTo>
                  <a:pt x="4564" y="14865"/>
                </a:lnTo>
                <a:lnTo>
                  <a:pt x="4692" y="15009"/>
                </a:lnTo>
                <a:lnTo>
                  <a:pt x="4608" y="15039"/>
                </a:lnTo>
                <a:lnTo>
                  <a:pt x="4656" y="13679"/>
                </a:lnTo>
                <a:cubicBezTo>
                  <a:pt x="4657" y="13653"/>
                  <a:pt x="4678" y="13633"/>
                  <a:pt x="4703" y="13632"/>
                </a:cubicBezTo>
                <a:cubicBezTo>
                  <a:pt x="4729" y="13632"/>
                  <a:pt x="4750" y="13651"/>
                  <a:pt x="4752" y="13676"/>
                </a:cubicBezTo>
                <a:lnTo>
                  <a:pt x="4784" y="14044"/>
                </a:lnTo>
                <a:lnTo>
                  <a:pt x="4832" y="14361"/>
                </a:lnTo>
                <a:lnTo>
                  <a:pt x="4880" y="15278"/>
                </a:lnTo>
                <a:lnTo>
                  <a:pt x="5008" y="16282"/>
                </a:lnTo>
                <a:lnTo>
                  <a:pt x="4913" y="16281"/>
                </a:lnTo>
                <a:lnTo>
                  <a:pt x="4961" y="15977"/>
                </a:lnTo>
                <a:lnTo>
                  <a:pt x="4992" y="14256"/>
                </a:lnTo>
                <a:cubicBezTo>
                  <a:pt x="4993" y="14230"/>
                  <a:pt x="5014" y="14209"/>
                  <a:pt x="5040" y="14208"/>
                </a:cubicBezTo>
                <a:cubicBezTo>
                  <a:pt x="5066" y="14208"/>
                  <a:pt x="5087" y="14229"/>
                  <a:pt x="5088" y="14255"/>
                </a:cubicBezTo>
                <a:lnTo>
                  <a:pt x="5136" y="15551"/>
                </a:lnTo>
                <a:lnTo>
                  <a:pt x="5184" y="16702"/>
                </a:lnTo>
                <a:lnTo>
                  <a:pt x="5165" y="16666"/>
                </a:lnTo>
                <a:lnTo>
                  <a:pt x="5293" y="16762"/>
                </a:lnTo>
                <a:cubicBezTo>
                  <a:pt x="5303" y="16770"/>
                  <a:pt x="5310" y="16781"/>
                  <a:pt x="5312" y="16794"/>
                </a:cubicBezTo>
                <a:lnTo>
                  <a:pt x="5408" y="17482"/>
                </a:lnTo>
                <a:lnTo>
                  <a:pt x="5440" y="18303"/>
                </a:lnTo>
                <a:lnTo>
                  <a:pt x="5345" y="18295"/>
                </a:lnTo>
                <a:lnTo>
                  <a:pt x="5393" y="18055"/>
                </a:lnTo>
                <a:cubicBezTo>
                  <a:pt x="5398" y="18032"/>
                  <a:pt x="5419" y="18015"/>
                  <a:pt x="5443" y="18017"/>
                </a:cubicBezTo>
                <a:cubicBezTo>
                  <a:pt x="5467" y="18018"/>
                  <a:pt x="5486" y="18036"/>
                  <a:pt x="5488" y="18060"/>
                </a:cubicBezTo>
                <a:lnTo>
                  <a:pt x="5616" y="19516"/>
                </a:lnTo>
                <a:lnTo>
                  <a:pt x="5521" y="19516"/>
                </a:lnTo>
                <a:lnTo>
                  <a:pt x="5569" y="19052"/>
                </a:lnTo>
                <a:cubicBezTo>
                  <a:pt x="5571" y="19027"/>
                  <a:pt x="5593" y="19008"/>
                  <a:pt x="5618" y="19008"/>
                </a:cubicBezTo>
                <a:cubicBezTo>
                  <a:pt x="5643" y="19009"/>
                  <a:pt x="5663" y="19029"/>
                  <a:pt x="5664" y="19054"/>
                </a:cubicBezTo>
                <a:lnTo>
                  <a:pt x="5712" y="19870"/>
                </a:lnTo>
                <a:lnTo>
                  <a:pt x="5760" y="21167"/>
                </a:lnTo>
                <a:lnTo>
                  <a:pt x="5665" y="21167"/>
                </a:lnTo>
                <a:lnTo>
                  <a:pt x="5697" y="20319"/>
                </a:lnTo>
                <a:cubicBezTo>
                  <a:pt x="5697" y="20293"/>
                  <a:pt x="5718" y="20273"/>
                  <a:pt x="5743" y="20272"/>
                </a:cubicBezTo>
                <a:cubicBezTo>
                  <a:pt x="5769" y="20272"/>
                  <a:pt x="5790" y="20291"/>
                  <a:pt x="5792" y="20316"/>
                </a:cubicBezTo>
                <a:lnTo>
                  <a:pt x="5936" y="21996"/>
                </a:lnTo>
                <a:lnTo>
                  <a:pt x="5841" y="21999"/>
                </a:lnTo>
                <a:lnTo>
                  <a:pt x="5873" y="21135"/>
                </a:lnTo>
                <a:cubicBezTo>
                  <a:pt x="5873" y="21111"/>
                  <a:pt x="5891" y="21091"/>
                  <a:pt x="5915" y="21089"/>
                </a:cubicBezTo>
                <a:cubicBezTo>
                  <a:pt x="5939" y="21086"/>
                  <a:pt x="5961" y="21101"/>
                  <a:pt x="5967" y="21124"/>
                </a:cubicBezTo>
                <a:lnTo>
                  <a:pt x="6015" y="21300"/>
                </a:lnTo>
                <a:lnTo>
                  <a:pt x="6002" y="21279"/>
                </a:lnTo>
                <a:lnTo>
                  <a:pt x="6050" y="21327"/>
                </a:lnTo>
                <a:cubicBezTo>
                  <a:pt x="6059" y="21335"/>
                  <a:pt x="6064" y="21347"/>
                  <a:pt x="6064" y="21359"/>
                </a:cubicBezTo>
                <a:lnTo>
                  <a:pt x="6112" y="22815"/>
                </a:lnTo>
                <a:lnTo>
                  <a:pt x="6017" y="22813"/>
                </a:lnTo>
                <a:lnTo>
                  <a:pt x="6145" y="21005"/>
                </a:lnTo>
                <a:cubicBezTo>
                  <a:pt x="6146" y="20982"/>
                  <a:pt x="6164" y="20964"/>
                  <a:pt x="6186" y="20961"/>
                </a:cubicBezTo>
                <a:cubicBezTo>
                  <a:pt x="6209" y="20958"/>
                  <a:pt x="6231" y="20972"/>
                  <a:pt x="6238" y="20993"/>
                </a:cubicBezTo>
                <a:lnTo>
                  <a:pt x="6286" y="21137"/>
                </a:lnTo>
                <a:cubicBezTo>
                  <a:pt x="6287" y="21142"/>
                  <a:pt x="6288" y="21146"/>
                  <a:pt x="6288" y="21151"/>
                </a:cubicBezTo>
                <a:lnTo>
                  <a:pt x="6320" y="21935"/>
                </a:lnTo>
                <a:lnTo>
                  <a:pt x="6368" y="23647"/>
                </a:lnTo>
                <a:lnTo>
                  <a:pt x="6273" y="23646"/>
                </a:lnTo>
                <a:lnTo>
                  <a:pt x="6321" y="22606"/>
                </a:lnTo>
                <a:cubicBezTo>
                  <a:pt x="6322" y="22581"/>
                  <a:pt x="6342" y="22561"/>
                  <a:pt x="6367" y="22560"/>
                </a:cubicBezTo>
                <a:cubicBezTo>
                  <a:pt x="6392" y="22560"/>
                  <a:pt x="6413" y="22578"/>
                  <a:pt x="6416" y="22603"/>
                </a:cubicBezTo>
                <a:lnTo>
                  <a:pt x="6544" y="23707"/>
                </a:lnTo>
                <a:lnTo>
                  <a:pt x="6592" y="24042"/>
                </a:lnTo>
                <a:lnTo>
                  <a:pt x="6624" y="25391"/>
                </a:lnTo>
                <a:lnTo>
                  <a:pt x="6615" y="25364"/>
                </a:lnTo>
                <a:lnTo>
                  <a:pt x="6663" y="25428"/>
                </a:lnTo>
                <a:cubicBezTo>
                  <a:pt x="6669" y="25436"/>
                  <a:pt x="6672" y="25446"/>
                  <a:pt x="6672" y="25456"/>
                </a:cubicBezTo>
                <a:lnTo>
                  <a:pt x="6720" y="28432"/>
                </a:lnTo>
                <a:lnTo>
                  <a:pt x="6626" y="28420"/>
                </a:lnTo>
                <a:lnTo>
                  <a:pt x="6754" y="27924"/>
                </a:lnTo>
                <a:lnTo>
                  <a:pt x="6802" y="27702"/>
                </a:lnTo>
                <a:lnTo>
                  <a:pt x="6800" y="27712"/>
                </a:lnTo>
                <a:lnTo>
                  <a:pt x="6848" y="25312"/>
                </a:lnTo>
                <a:lnTo>
                  <a:pt x="6880" y="22048"/>
                </a:lnTo>
                <a:cubicBezTo>
                  <a:pt x="6881" y="22022"/>
                  <a:pt x="6902" y="22001"/>
                  <a:pt x="6928" y="22000"/>
                </a:cubicBezTo>
                <a:cubicBezTo>
                  <a:pt x="6954" y="22000"/>
                  <a:pt x="6976" y="22021"/>
                  <a:pt x="6976" y="22047"/>
                </a:cubicBezTo>
                <a:lnTo>
                  <a:pt x="7024" y="24159"/>
                </a:lnTo>
                <a:lnTo>
                  <a:pt x="6929" y="24158"/>
                </a:lnTo>
                <a:lnTo>
                  <a:pt x="7057" y="21870"/>
                </a:lnTo>
                <a:cubicBezTo>
                  <a:pt x="7058" y="21845"/>
                  <a:pt x="7078" y="21825"/>
                  <a:pt x="7103" y="21824"/>
                </a:cubicBezTo>
                <a:cubicBezTo>
                  <a:pt x="7128" y="21824"/>
                  <a:pt x="7150" y="21843"/>
                  <a:pt x="7152" y="21868"/>
                </a:cubicBezTo>
                <a:lnTo>
                  <a:pt x="7200" y="22332"/>
                </a:lnTo>
                <a:lnTo>
                  <a:pt x="7104" y="22336"/>
                </a:lnTo>
                <a:lnTo>
                  <a:pt x="7152" y="17840"/>
                </a:lnTo>
                <a:cubicBezTo>
                  <a:pt x="7153" y="17814"/>
                  <a:pt x="7173" y="17793"/>
                  <a:pt x="7199" y="17792"/>
                </a:cubicBezTo>
                <a:cubicBezTo>
                  <a:pt x="7225" y="17792"/>
                  <a:pt x="7246" y="17811"/>
                  <a:pt x="7248" y="17837"/>
                </a:cubicBezTo>
                <a:lnTo>
                  <a:pt x="7296" y="18461"/>
                </a:lnTo>
                <a:lnTo>
                  <a:pt x="7328" y="19182"/>
                </a:lnTo>
                <a:lnTo>
                  <a:pt x="7472" y="21421"/>
                </a:lnTo>
                <a:lnTo>
                  <a:pt x="7377" y="21419"/>
                </a:lnTo>
                <a:lnTo>
                  <a:pt x="7409" y="21147"/>
                </a:lnTo>
                <a:lnTo>
                  <a:pt x="7456" y="16512"/>
                </a:lnTo>
                <a:lnTo>
                  <a:pt x="7504" y="14959"/>
                </a:lnTo>
                <a:cubicBezTo>
                  <a:pt x="7505" y="14933"/>
                  <a:pt x="7527" y="14912"/>
                  <a:pt x="7553" y="14912"/>
                </a:cubicBezTo>
                <a:cubicBezTo>
                  <a:pt x="7579" y="14913"/>
                  <a:pt x="7600" y="14934"/>
                  <a:pt x="7600" y="14960"/>
                </a:cubicBezTo>
                <a:lnTo>
                  <a:pt x="7648" y="17760"/>
                </a:lnTo>
                <a:lnTo>
                  <a:pt x="7647" y="17750"/>
                </a:lnTo>
                <a:lnTo>
                  <a:pt x="7775" y="18342"/>
                </a:lnTo>
                <a:cubicBezTo>
                  <a:pt x="7776" y="18345"/>
                  <a:pt x="7776" y="18347"/>
                  <a:pt x="7776" y="18349"/>
                </a:cubicBezTo>
                <a:lnTo>
                  <a:pt x="7824" y="19037"/>
                </a:lnTo>
                <a:lnTo>
                  <a:pt x="7728" y="19039"/>
                </a:lnTo>
                <a:lnTo>
                  <a:pt x="7760" y="17855"/>
                </a:lnTo>
                <a:cubicBezTo>
                  <a:pt x="7761" y="17830"/>
                  <a:pt x="7782" y="17809"/>
                  <a:pt x="7807" y="17808"/>
                </a:cubicBezTo>
                <a:cubicBezTo>
                  <a:pt x="7833" y="17808"/>
                  <a:pt x="7854" y="17827"/>
                  <a:pt x="7856" y="17852"/>
                </a:cubicBezTo>
                <a:lnTo>
                  <a:pt x="7904" y="18428"/>
                </a:lnTo>
                <a:lnTo>
                  <a:pt x="7808" y="18432"/>
                </a:lnTo>
                <a:lnTo>
                  <a:pt x="7856" y="16016"/>
                </a:lnTo>
                <a:cubicBezTo>
                  <a:pt x="7857" y="15990"/>
                  <a:pt x="7877" y="15970"/>
                  <a:pt x="7902" y="15969"/>
                </a:cubicBezTo>
                <a:cubicBezTo>
                  <a:pt x="7927" y="15967"/>
                  <a:pt x="7949" y="15985"/>
                  <a:pt x="7952" y="16010"/>
                </a:cubicBezTo>
                <a:lnTo>
                  <a:pt x="8080" y="16970"/>
                </a:lnTo>
                <a:lnTo>
                  <a:pt x="8128" y="18671"/>
                </a:lnTo>
                <a:lnTo>
                  <a:pt x="8160" y="20191"/>
                </a:lnTo>
                <a:lnTo>
                  <a:pt x="8208" y="20957"/>
                </a:lnTo>
                <a:lnTo>
                  <a:pt x="8256" y="25632"/>
                </a:lnTo>
                <a:lnTo>
                  <a:pt x="8384" y="27020"/>
                </a:lnTo>
                <a:lnTo>
                  <a:pt x="8289" y="27021"/>
                </a:lnTo>
                <a:lnTo>
                  <a:pt x="8337" y="26413"/>
                </a:lnTo>
                <a:cubicBezTo>
                  <a:pt x="8338" y="26390"/>
                  <a:pt x="8356" y="26371"/>
                  <a:pt x="8379" y="26369"/>
                </a:cubicBezTo>
                <a:cubicBezTo>
                  <a:pt x="8402" y="26366"/>
                  <a:pt x="8424" y="26381"/>
                  <a:pt x="8430" y="26403"/>
                </a:cubicBezTo>
                <a:lnTo>
                  <a:pt x="8478" y="26563"/>
                </a:lnTo>
                <a:cubicBezTo>
                  <a:pt x="8480" y="26567"/>
                  <a:pt x="8480" y="26571"/>
                  <a:pt x="8480" y="26575"/>
                </a:cubicBezTo>
                <a:lnTo>
                  <a:pt x="8512" y="28063"/>
                </a:lnTo>
                <a:lnTo>
                  <a:pt x="8560" y="29102"/>
                </a:lnTo>
                <a:lnTo>
                  <a:pt x="8544" y="29068"/>
                </a:lnTo>
                <a:lnTo>
                  <a:pt x="8672" y="29180"/>
                </a:lnTo>
                <a:lnTo>
                  <a:pt x="8593" y="29210"/>
                </a:lnTo>
                <a:lnTo>
                  <a:pt x="8641" y="28858"/>
                </a:lnTo>
                <a:cubicBezTo>
                  <a:pt x="8644" y="28833"/>
                  <a:pt x="8666" y="28816"/>
                  <a:pt x="8690" y="28817"/>
                </a:cubicBezTo>
                <a:cubicBezTo>
                  <a:pt x="8715" y="28818"/>
                  <a:pt x="8735" y="28837"/>
                  <a:pt x="8736" y="28862"/>
                </a:cubicBezTo>
                <a:lnTo>
                  <a:pt x="8784" y="29742"/>
                </a:lnTo>
                <a:lnTo>
                  <a:pt x="8782" y="29729"/>
                </a:lnTo>
                <a:lnTo>
                  <a:pt x="8830" y="29873"/>
                </a:lnTo>
                <a:lnTo>
                  <a:pt x="8863" y="30005"/>
                </a:lnTo>
                <a:lnTo>
                  <a:pt x="9008" y="31323"/>
                </a:lnTo>
                <a:lnTo>
                  <a:pt x="8912" y="31328"/>
                </a:lnTo>
                <a:lnTo>
                  <a:pt x="8944" y="27936"/>
                </a:lnTo>
                <a:cubicBezTo>
                  <a:pt x="8945" y="27911"/>
                  <a:pt x="8965" y="27890"/>
                  <a:pt x="8990" y="27889"/>
                </a:cubicBezTo>
                <a:cubicBezTo>
                  <a:pt x="9015" y="27887"/>
                  <a:pt x="9037" y="27906"/>
                  <a:pt x="9040" y="27931"/>
                </a:cubicBezTo>
                <a:lnTo>
                  <a:pt x="9088" y="28347"/>
                </a:lnTo>
                <a:lnTo>
                  <a:pt x="9136" y="28957"/>
                </a:lnTo>
                <a:lnTo>
                  <a:pt x="9040" y="28959"/>
                </a:lnTo>
                <a:lnTo>
                  <a:pt x="9088" y="27407"/>
                </a:lnTo>
                <a:lnTo>
                  <a:pt x="9217" y="26124"/>
                </a:lnTo>
                <a:cubicBezTo>
                  <a:pt x="9219" y="26099"/>
                  <a:pt x="9240" y="26080"/>
                  <a:pt x="9265" y="26080"/>
                </a:cubicBezTo>
                <a:cubicBezTo>
                  <a:pt x="9290" y="26081"/>
                  <a:pt x="9311" y="26100"/>
                  <a:pt x="9312" y="26125"/>
                </a:cubicBezTo>
                <a:lnTo>
                  <a:pt x="9360" y="26861"/>
                </a:lnTo>
                <a:lnTo>
                  <a:pt x="9392" y="27147"/>
                </a:lnTo>
                <a:lnTo>
                  <a:pt x="9296" y="27151"/>
                </a:lnTo>
                <a:lnTo>
                  <a:pt x="9344" y="25663"/>
                </a:lnTo>
                <a:cubicBezTo>
                  <a:pt x="9345" y="25637"/>
                  <a:pt x="9367" y="25616"/>
                  <a:pt x="9393" y="25616"/>
                </a:cubicBezTo>
                <a:cubicBezTo>
                  <a:pt x="9418" y="25616"/>
                  <a:pt x="9440" y="25637"/>
                  <a:pt x="9440" y="25663"/>
                </a:cubicBezTo>
                <a:lnTo>
                  <a:pt x="9488" y="27263"/>
                </a:lnTo>
                <a:lnTo>
                  <a:pt x="9393" y="27262"/>
                </a:lnTo>
                <a:lnTo>
                  <a:pt x="9521" y="25086"/>
                </a:lnTo>
                <a:lnTo>
                  <a:pt x="9569" y="24730"/>
                </a:lnTo>
                <a:lnTo>
                  <a:pt x="9601" y="24094"/>
                </a:lnTo>
                <a:lnTo>
                  <a:pt x="9649" y="23691"/>
                </a:lnTo>
                <a:cubicBezTo>
                  <a:pt x="9652" y="23666"/>
                  <a:pt x="9674" y="23647"/>
                  <a:pt x="9699" y="23649"/>
                </a:cubicBezTo>
                <a:cubicBezTo>
                  <a:pt x="9724" y="23650"/>
                  <a:pt x="9744" y="23670"/>
                  <a:pt x="9744" y="23695"/>
                </a:cubicBezTo>
                <a:lnTo>
                  <a:pt x="9792" y="25535"/>
                </a:lnTo>
                <a:lnTo>
                  <a:pt x="9699" y="25521"/>
                </a:lnTo>
                <a:lnTo>
                  <a:pt x="9827" y="25137"/>
                </a:lnTo>
                <a:lnTo>
                  <a:pt x="9825" y="25149"/>
                </a:lnTo>
                <a:lnTo>
                  <a:pt x="9873" y="24525"/>
                </a:lnTo>
                <a:lnTo>
                  <a:pt x="9920" y="21936"/>
                </a:lnTo>
                <a:lnTo>
                  <a:pt x="9952" y="20847"/>
                </a:lnTo>
                <a:cubicBezTo>
                  <a:pt x="9953" y="20825"/>
                  <a:pt x="9969" y="20806"/>
                  <a:pt x="9990" y="20802"/>
                </a:cubicBezTo>
                <a:cubicBezTo>
                  <a:pt x="10012" y="20797"/>
                  <a:pt x="10034" y="20807"/>
                  <a:pt x="10043" y="20827"/>
                </a:cubicBezTo>
                <a:lnTo>
                  <a:pt x="10091" y="20923"/>
                </a:lnTo>
                <a:lnTo>
                  <a:pt x="10002" y="20932"/>
                </a:lnTo>
                <a:lnTo>
                  <a:pt x="10130" y="20468"/>
                </a:lnTo>
                <a:cubicBezTo>
                  <a:pt x="10136" y="20445"/>
                  <a:pt x="10158" y="20430"/>
                  <a:pt x="10181" y="20433"/>
                </a:cubicBezTo>
                <a:cubicBezTo>
                  <a:pt x="10204" y="20435"/>
                  <a:pt x="10222" y="20453"/>
                  <a:pt x="10224" y="20477"/>
                </a:cubicBezTo>
                <a:lnTo>
                  <a:pt x="10272" y="21085"/>
                </a:lnTo>
                <a:lnTo>
                  <a:pt x="10266" y="21064"/>
                </a:lnTo>
                <a:lnTo>
                  <a:pt x="10314" y="21144"/>
                </a:lnTo>
                <a:cubicBezTo>
                  <a:pt x="10318" y="21151"/>
                  <a:pt x="10320" y="21159"/>
                  <a:pt x="10320" y="21168"/>
                </a:cubicBezTo>
                <a:lnTo>
                  <a:pt x="10368" y="24016"/>
                </a:lnTo>
                <a:lnTo>
                  <a:pt x="10400" y="25824"/>
                </a:lnTo>
                <a:lnTo>
                  <a:pt x="10312" y="25799"/>
                </a:lnTo>
                <a:lnTo>
                  <a:pt x="10456" y="25575"/>
                </a:lnTo>
                <a:lnTo>
                  <a:pt x="10449" y="25598"/>
                </a:lnTo>
                <a:lnTo>
                  <a:pt x="10481" y="25022"/>
                </a:lnTo>
                <a:cubicBezTo>
                  <a:pt x="10482" y="24996"/>
                  <a:pt x="10503" y="24976"/>
                  <a:pt x="10529" y="24976"/>
                </a:cubicBezTo>
                <a:cubicBezTo>
                  <a:pt x="10555" y="24977"/>
                  <a:pt x="10576" y="24997"/>
                  <a:pt x="10576" y="25023"/>
                </a:cubicBezTo>
                <a:lnTo>
                  <a:pt x="10624" y="26687"/>
                </a:lnTo>
                <a:lnTo>
                  <a:pt x="10529" y="26687"/>
                </a:lnTo>
                <a:lnTo>
                  <a:pt x="10577" y="25391"/>
                </a:lnTo>
                <a:cubicBezTo>
                  <a:pt x="10577" y="25366"/>
                  <a:pt x="10596" y="25347"/>
                  <a:pt x="10620" y="25345"/>
                </a:cubicBezTo>
                <a:cubicBezTo>
                  <a:pt x="10644" y="25343"/>
                  <a:pt x="10666" y="25359"/>
                  <a:pt x="10671" y="25382"/>
                </a:cubicBezTo>
                <a:lnTo>
                  <a:pt x="10719" y="25606"/>
                </a:lnTo>
                <a:lnTo>
                  <a:pt x="10848" y="26667"/>
                </a:lnTo>
                <a:lnTo>
                  <a:pt x="10752" y="26671"/>
                </a:lnTo>
                <a:lnTo>
                  <a:pt x="10800" y="24655"/>
                </a:lnTo>
                <a:cubicBezTo>
                  <a:pt x="10801" y="24629"/>
                  <a:pt x="10822" y="24608"/>
                  <a:pt x="10848" y="24608"/>
                </a:cubicBezTo>
                <a:cubicBezTo>
                  <a:pt x="10875" y="24608"/>
                  <a:pt x="10896" y="24629"/>
                  <a:pt x="10896" y="24655"/>
                </a:cubicBezTo>
                <a:lnTo>
                  <a:pt x="10928" y="25967"/>
                </a:lnTo>
                <a:lnTo>
                  <a:pt x="10832" y="25968"/>
                </a:lnTo>
                <a:lnTo>
                  <a:pt x="10880" y="22560"/>
                </a:lnTo>
                <a:lnTo>
                  <a:pt x="10928" y="19472"/>
                </a:lnTo>
                <a:cubicBezTo>
                  <a:pt x="10929" y="19446"/>
                  <a:pt x="10949" y="19425"/>
                  <a:pt x="10975" y="19424"/>
                </a:cubicBezTo>
                <a:cubicBezTo>
                  <a:pt x="11001" y="19424"/>
                  <a:pt x="11022" y="19443"/>
                  <a:pt x="11024" y="19469"/>
                </a:cubicBezTo>
                <a:lnTo>
                  <a:pt x="11152" y="21245"/>
                </a:lnTo>
                <a:lnTo>
                  <a:pt x="11071" y="21215"/>
                </a:lnTo>
                <a:lnTo>
                  <a:pt x="11119" y="21167"/>
                </a:lnTo>
                <a:lnTo>
                  <a:pt x="11104" y="21200"/>
                </a:lnTo>
                <a:lnTo>
                  <a:pt x="11136" y="18416"/>
                </a:lnTo>
                <a:cubicBezTo>
                  <a:pt x="11137" y="18403"/>
                  <a:pt x="11142" y="18391"/>
                  <a:pt x="11151" y="18383"/>
                </a:cubicBezTo>
                <a:lnTo>
                  <a:pt x="11199" y="18335"/>
                </a:lnTo>
                <a:lnTo>
                  <a:pt x="11185" y="18365"/>
                </a:lnTo>
                <a:lnTo>
                  <a:pt x="11233" y="17741"/>
                </a:lnTo>
                <a:lnTo>
                  <a:pt x="11361" y="16508"/>
                </a:lnTo>
                <a:cubicBezTo>
                  <a:pt x="11363" y="16482"/>
                  <a:pt x="11385" y="16463"/>
                  <a:pt x="11410" y="16465"/>
                </a:cubicBezTo>
                <a:cubicBezTo>
                  <a:pt x="11436" y="16466"/>
                  <a:pt x="11456" y="16486"/>
                  <a:pt x="11456" y="16511"/>
                </a:cubicBezTo>
                <a:lnTo>
                  <a:pt x="11504" y="18623"/>
                </a:lnTo>
                <a:lnTo>
                  <a:pt x="11409" y="18622"/>
                </a:lnTo>
                <a:lnTo>
                  <a:pt x="11457" y="17518"/>
                </a:lnTo>
                <a:cubicBezTo>
                  <a:pt x="11458" y="17492"/>
                  <a:pt x="11479" y="17472"/>
                  <a:pt x="11505" y="17472"/>
                </a:cubicBezTo>
                <a:cubicBezTo>
                  <a:pt x="11531" y="17473"/>
                  <a:pt x="11552" y="17494"/>
                  <a:pt x="11552" y="17520"/>
                </a:cubicBezTo>
                <a:lnTo>
                  <a:pt x="11584" y="19328"/>
                </a:lnTo>
                <a:lnTo>
                  <a:pt x="11489" y="19325"/>
                </a:lnTo>
                <a:lnTo>
                  <a:pt x="11537" y="18637"/>
                </a:lnTo>
                <a:cubicBezTo>
                  <a:pt x="11538" y="18612"/>
                  <a:pt x="11559" y="18593"/>
                  <a:pt x="11584" y="18592"/>
                </a:cubicBezTo>
                <a:cubicBezTo>
                  <a:pt x="11609" y="18592"/>
                  <a:pt x="11630" y="18612"/>
                  <a:pt x="11632" y="18637"/>
                </a:cubicBezTo>
                <a:lnTo>
                  <a:pt x="11760" y="20237"/>
                </a:lnTo>
                <a:lnTo>
                  <a:pt x="11808" y="21471"/>
                </a:lnTo>
                <a:lnTo>
                  <a:pt x="11713" y="21470"/>
                </a:lnTo>
                <a:lnTo>
                  <a:pt x="11761" y="20446"/>
                </a:lnTo>
                <a:cubicBezTo>
                  <a:pt x="11762" y="20420"/>
                  <a:pt x="11783" y="20400"/>
                  <a:pt x="11809" y="20400"/>
                </a:cubicBezTo>
                <a:cubicBezTo>
                  <a:pt x="11835" y="20401"/>
                  <a:pt x="11856" y="20421"/>
                  <a:pt x="11856" y="20447"/>
                </a:cubicBezTo>
                <a:lnTo>
                  <a:pt x="11904" y="22495"/>
                </a:lnTo>
                <a:lnTo>
                  <a:pt x="11809" y="22491"/>
                </a:lnTo>
                <a:lnTo>
                  <a:pt x="11841" y="22187"/>
                </a:lnTo>
                <a:lnTo>
                  <a:pt x="11985" y="21495"/>
                </a:lnTo>
                <a:cubicBezTo>
                  <a:pt x="11990" y="21472"/>
                  <a:pt x="12010" y="21456"/>
                  <a:pt x="12032" y="21456"/>
                </a:cubicBezTo>
                <a:lnTo>
                  <a:pt x="12064" y="21456"/>
                </a:lnTo>
                <a:cubicBezTo>
                  <a:pt x="12090" y="21456"/>
                  <a:pt x="12111" y="21476"/>
                  <a:pt x="12112" y="21501"/>
                </a:cubicBezTo>
                <a:lnTo>
                  <a:pt x="12160" y="22221"/>
                </a:lnTo>
                <a:lnTo>
                  <a:pt x="12208" y="23166"/>
                </a:lnTo>
                <a:lnTo>
                  <a:pt x="12113" y="23166"/>
                </a:lnTo>
                <a:lnTo>
                  <a:pt x="12161" y="22366"/>
                </a:lnTo>
                <a:lnTo>
                  <a:pt x="12289" y="21719"/>
                </a:lnTo>
                <a:cubicBezTo>
                  <a:pt x="12294" y="21697"/>
                  <a:pt x="12314" y="21680"/>
                  <a:pt x="12336" y="21680"/>
                </a:cubicBezTo>
                <a:lnTo>
                  <a:pt x="12368" y="21680"/>
                </a:lnTo>
                <a:lnTo>
                  <a:pt x="12416" y="21680"/>
                </a:lnTo>
                <a:cubicBezTo>
                  <a:pt x="12441" y="21680"/>
                  <a:pt x="12462" y="21700"/>
                  <a:pt x="12464" y="21725"/>
                </a:cubicBezTo>
                <a:lnTo>
                  <a:pt x="12512" y="22317"/>
                </a:lnTo>
                <a:cubicBezTo>
                  <a:pt x="12514" y="22343"/>
                  <a:pt x="12495" y="22366"/>
                  <a:pt x="12468" y="22368"/>
                </a:cubicBezTo>
                <a:cubicBezTo>
                  <a:pt x="12442" y="22370"/>
                  <a:pt x="12419" y="22351"/>
                  <a:pt x="12417" y="22324"/>
                </a:cubicBezTo>
                <a:lnTo>
                  <a:pt x="12369" y="21732"/>
                </a:lnTo>
                <a:lnTo>
                  <a:pt x="12416" y="21776"/>
                </a:lnTo>
                <a:lnTo>
                  <a:pt x="12368" y="21776"/>
                </a:lnTo>
                <a:lnTo>
                  <a:pt x="12336" y="21776"/>
                </a:lnTo>
                <a:lnTo>
                  <a:pt x="12384" y="21738"/>
                </a:lnTo>
                <a:lnTo>
                  <a:pt x="12256" y="22371"/>
                </a:lnTo>
                <a:lnTo>
                  <a:pt x="12208" y="23171"/>
                </a:lnTo>
                <a:cubicBezTo>
                  <a:pt x="12207" y="23197"/>
                  <a:pt x="12186" y="23217"/>
                  <a:pt x="12160" y="23216"/>
                </a:cubicBezTo>
                <a:cubicBezTo>
                  <a:pt x="12135" y="23216"/>
                  <a:pt x="12114" y="23196"/>
                  <a:pt x="12113" y="23171"/>
                </a:cubicBezTo>
                <a:lnTo>
                  <a:pt x="12065" y="22228"/>
                </a:lnTo>
                <a:lnTo>
                  <a:pt x="12017" y="21508"/>
                </a:lnTo>
                <a:lnTo>
                  <a:pt x="12064" y="21552"/>
                </a:lnTo>
                <a:lnTo>
                  <a:pt x="12032" y="21552"/>
                </a:lnTo>
                <a:lnTo>
                  <a:pt x="12079" y="21514"/>
                </a:lnTo>
                <a:lnTo>
                  <a:pt x="11936" y="22197"/>
                </a:lnTo>
                <a:lnTo>
                  <a:pt x="11904" y="22501"/>
                </a:lnTo>
                <a:cubicBezTo>
                  <a:pt x="11902" y="22527"/>
                  <a:pt x="11880" y="22545"/>
                  <a:pt x="11855" y="22544"/>
                </a:cubicBezTo>
                <a:cubicBezTo>
                  <a:pt x="11829" y="22543"/>
                  <a:pt x="11809" y="22523"/>
                  <a:pt x="11808" y="22498"/>
                </a:cubicBezTo>
                <a:lnTo>
                  <a:pt x="11760" y="20450"/>
                </a:lnTo>
                <a:lnTo>
                  <a:pt x="11856" y="20451"/>
                </a:lnTo>
                <a:lnTo>
                  <a:pt x="11808" y="21475"/>
                </a:lnTo>
                <a:cubicBezTo>
                  <a:pt x="11807" y="21500"/>
                  <a:pt x="11786" y="21521"/>
                  <a:pt x="11760" y="21520"/>
                </a:cubicBezTo>
                <a:cubicBezTo>
                  <a:pt x="11735" y="21520"/>
                  <a:pt x="11714" y="21500"/>
                  <a:pt x="11713" y="21474"/>
                </a:cubicBezTo>
                <a:lnTo>
                  <a:pt x="11665" y="20244"/>
                </a:lnTo>
                <a:lnTo>
                  <a:pt x="11537" y="18644"/>
                </a:lnTo>
                <a:lnTo>
                  <a:pt x="11632" y="18644"/>
                </a:lnTo>
                <a:lnTo>
                  <a:pt x="11584" y="19332"/>
                </a:lnTo>
                <a:cubicBezTo>
                  <a:pt x="11583" y="19357"/>
                  <a:pt x="11561" y="19377"/>
                  <a:pt x="11535" y="19376"/>
                </a:cubicBezTo>
                <a:cubicBezTo>
                  <a:pt x="11510" y="19376"/>
                  <a:pt x="11489" y="19355"/>
                  <a:pt x="11488" y="19329"/>
                </a:cubicBezTo>
                <a:lnTo>
                  <a:pt x="11456" y="17521"/>
                </a:lnTo>
                <a:lnTo>
                  <a:pt x="11552" y="17523"/>
                </a:lnTo>
                <a:lnTo>
                  <a:pt x="11504" y="18627"/>
                </a:lnTo>
                <a:cubicBezTo>
                  <a:pt x="11503" y="18652"/>
                  <a:pt x="11482" y="18673"/>
                  <a:pt x="11456" y="18672"/>
                </a:cubicBezTo>
                <a:cubicBezTo>
                  <a:pt x="11430" y="18672"/>
                  <a:pt x="11409" y="18651"/>
                  <a:pt x="11408" y="18626"/>
                </a:cubicBezTo>
                <a:lnTo>
                  <a:pt x="11360" y="16514"/>
                </a:lnTo>
                <a:lnTo>
                  <a:pt x="11456" y="16517"/>
                </a:lnTo>
                <a:lnTo>
                  <a:pt x="11328" y="17748"/>
                </a:lnTo>
                <a:lnTo>
                  <a:pt x="11280" y="18372"/>
                </a:lnTo>
                <a:cubicBezTo>
                  <a:pt x="11279" y="18384"/>
                  <a:pt x="11275" y="18394"/>
                  <a:pt x="11266" y="18402"/>
                </a:cubicBezTo>
                <a:lnTo>
                  <a:pt x="11218" y="18450"/>
                </a:lnTo>
                <a:lnTo>
                  <a:pt x="11232" y="18417"/>
                </a:lnTo>
                <a:lnTo>
                  <a:pt x="11200" y="21201"/>
                </a:lnTo>
                <a:cubicBezTo>
                  <a:pt x="11200" y="21214"/>
                  <a:pt x="11195" y="21226"/>
                  <a:pt x="11186" y="21234"/>
                </a:cubicBezTo>
                <a:lnTo>
                  <a:pt x="11138" y="21282"/>
                </a:lnTo>
                <a:cubicBezTo>
                  <a:pt x="11125" y="21296"/>
                  <a:pt x="11105" y="21300"/>
                  <a:pt x="11088" y="21293"/>
                </a:cubicBezTo>
                <a:cubicBezTo>
                  <a:pt x="11070" y="21287"/>
                  <a:pt x="11058" y="21271"/>
                  <a:pt x="11057" y="21252"/>
                </a:cubicBezTo>
                <a:lnTo>
                  <a:pt x="10929" y="19476"/>
                </a:lnTo>
                <a:lnTo>
                  <a:pt x="11024" y="19473"/>
                </a:lnTo>
                <a:lnTo>
                  <a:pt x="10976" y="22561"/>
                </a:lnTo>
                <a:lnTo>
                  <a:pt x="10928" y="25969"/>
                </a:lnTo>
                <a:cubicBezTo>
                  <a:pt x="10928" y="25995"/>
                  <a:pt x="10907" y="26016"/>
                  <a:pt x="10881" y="26016"/>
                </a:cubicBezTo>
                <a:cubicBezTo>
                  <a:pt x="10855" y="26017"/>
                  <a:pt x="10833" y="25996"/>
                  <a:pt x="10832" y="25970"/>
                </a:cubicBezTo>
                <a:lnTo>
                  <a:pt x="10800" y="24658"/>
                </a:lnTo>
                <a:lnTo>
                  <a:pt x="10896" y="24658"/>
                </a:lnTo>
                <a:lnTo>
                  <a:pt x="10848" y="26674"/>
                </a:lnTo>
                <a:cubicBezTo>
                  <a:pt x="10848" y="26699"/>
                  <a:pt x="10828" y="26719"/>
                  <a:pt x="10803" y="26720"/>
                </a:cubicBezTo>
                <a:cubicBezTo>
                  <a:pt x="10778" y="26722"/>
                  <a:pt x="10756" y="26703"/>
                  <a:pt x="10753" y="26678"/>
                </a:cubicBezTo>
                <a:lnTo>
                  <a:pt x="10626" y="25627"/>
                </a:lnTo>
                <a:lnTo>
                  <a:pt x="10578" y="25403"/>
                </a:lnTo>
                <a:lnTo>
                  <a:pt x="10672" y="25394"/>
                </a:lnTo>
                <a:lnTo>
                  <a:pt x="10624" y="26690"/>
                </a:lnTo>
                <a:cubicBezTo>
                  <a:pt x="10623" y="26716"/>
                  <a:pt x="10602" y="26737"/>
                  <a:pt x="10576" y="26736"/>
                </a:cubicBezTo>
                <a:cubicBezTo>
                  <a:pt x="10550" y="26736"/>
                  <a:pt x="10529" y="26716"/>
                  <a:pt x="10528" y="26690"/>
                </a:cubicBezTo>
                <a:lnTo>
                  <a:pt x="10480" y="25026"/>
                </a:lnTo>
                <a:lnTo>
                  <a:pt x="10576" y="25027"/>
                </a:lnTo>
                <a:lnTo>
                  <a:pt x="10544" y="25603"/>
                </a:lnTo>
                <a:cubicBezTo>
                  <a:pt x="10544" y="25611"/>
                  <a:pt x="10541" y="25619"/>
                  <a:pt x="10537" y="25626"/>
                </a:cubicBezTo>
                <a:lnTo>
                  <a:pt x="10393" y="25850"/>
                </a:lnTo>
                <a:cubicBezTo>
                  <a:pt x="10381" y="25868"/>
                  <a:pt x="10360" y="25876"/>
                  <a:pt x="10339" y="25871"/>
                </a:cubicBezTo>
                <a:cubicBezTo>
                  <a:pt x="10319" y="25865"/>
                  <a:pt x="10305" y="25846"/>
                  <a:pt x="10304" y="25825"/>
                </a:cubicBezTo>
                <a:lnTo>
                  <a:pt x="10272" y="24017"/>
                </a:lnTo>
                <a:lnTo>
                  <a:pt x="10224" y="21169"/>
                </a:lnTo>
                <a:lnTo>
                  <a:pt x="10231" y="21193"/>
                </a:lnTo>
                <a:lnTo>
                  <a:pt x="10183" y="21113"/>
                </a:lnTo>
                <a:cubicBezTo>
                  <a:pt x="10179" y="21107"/>
                  <a:pt x="10177" y="21100"/>
                  <a:pt x="10177" y="21092"/>
                </a:cubicBezTo>
                <a:lnTo>
                  <a:pt x="10129" y="20484"/>
                </a:lnTo>
                <a:lnTo>
                  <a:pt x="10223" y="20493"/>
                </a:lnTo>
                <a:lnTo>
                  <a:pt x="10095" y="20957"/>
                </a:lnTo>
                <a:cubicBezTo>
                  <a:pt x="10089" y="20976"/>
                  <a:pt x="10073" y="20990"/>
                  <a:pt x="10053" y="20992"/>
                </a:cubicBezTo>
                <a:cubicBezTo>
                  <a:pt x="10033" y="20994"/>
                  <a:pt x="10014" y="20984"/>
                  <a:pt x="10006" y="20966"/>
                </a:cubicBezTo>
                <a:lnTo>
                  <a:pt x="9958" y="20870"/>
                </a:lnTo>
                <a:lnTo>
                  <a:pt x="10048" y="20850"/>
                </a:lnTo>
                <a:lnTo>
                  <a:pt x="10016" y="21937"/>
                </a:lnTo>
                <a:lnTo>
                  <a:pt x="9968" y="24532"/>
                </a:lnTo>
                <a:lnTo>
                  <a:pt x="9920" y="25156"/>
                </a:lnTo>
                <a:cubicBezTo>
                  <a:pt x="9920" y="25160"/>
                  <a:pt x="9919" y="25164"/>
                  <a:pt x="9918" y="25168"/>
                </a:cubicBezTo>
                <a:lnTo>
                  <a:pt x="9790" y="25552"/>
                </a:lnTo>
                <a:cubicBezTo>
                  <a:pt x="9783" y="25574"/>
                  <a:pt x="9760" y="25587"/>
                  <a:pt x="9737" y="25584"/>
                </a:cubicBezTo>
                <a:cubicBezTo>
                  <a:pt x="9714" y="25581"/>
                  <a:pt x="9697" y="25561"/>
                  <a:pt x="9696" y="25538"/>
                </a:cubicBezTo>
                <a:lnTo>
                  <a:pt x="9648" y="23698"/>
                </a:lnTo>
                <a:lnTo>
                  <a:pt x="9744" y="23702"/>
                </a:lnTo>
                <a:lnTo>
                  <a:pt x="9696" y="24099"/>
                </a:lnTo>
                <a:lnTo>
                  <a:pt x="9664" y="24743"/>
                </a:lnTo>
                <a:lnTo>
                  <a:pt x="9616" y="25091"/>
                </a:lnTo>
                <a:lnTo>
                  <a:pt x="9488" y="27267"/>
                </a:lnTo>
                <a:cubicBezTo>
                  <a:pt x="9487" y="27293"/>
                  <a:pt x="9465" y="27313"/>
                  <a:pt x="9440" y="27312"/>
                </a:cubicBezTo>
                <a:cubicBezTo>
                  <a:pt x="9414" y="27312"/>
                  <a:pt x="9393" y="27292"/>
                  <a:pt x="9392" y="27266"/>
                </a:cubicBezTo>
                <a:lnTo>
                  <a:pt x="9344" y="25666"/>
                </a:lnTo>
                <a:lnTo>
                  <a:pt x="9440" y="25666"/>
                </a:lnTo>
                <a:lnTo>
                  <a:pt x="9392" y="27154"/>
                </a:lnTo>
                <a:cubicBezTo>
                  <a:pt x="9392" y="27179"/>
                  <a:pt x="9372" y="27199"/>
                  <a:pt x="9346" y="27200"/>
                </a:cubicBezTo>
                <a:cubicBezTo>
                  <a:pt x="9321" y="27201"/>
                  <a:pt x="9300" y="27183"/>
                  <a:pt x="9297" y="27158"/>
                </a:cubicBezTo>
                <a:lnTo>
                  <a:pt x="9265" y="26868"/>
                </a:lnTo>
                <a:lnTo>
                  <a:pt x="9217" y="26132"/>
                </a:lnTo>
                <a:lnTo>
                  <a:pt x="9312" y="26133"/>
                </a:lnTo>
                <a:lnTo>
                  <a:pt x="9184" y="27410"/>
                </a:lnTo>
                <a:lnTo>
                  <a:pt x="9136" y="28962"/>
                </a:lnTo>
                <a:cubicBezTo>
                  <a:pt x="9136" y="28987"/>
                  <a:pt x="9115" y="29008"/>
                  <a:pt x="9090" y="29008"/>
                </a:cubicBezTo>
                <a:cubicBezTo>
                  <a:pt x="9064" y="29009"/>
                  <a:pt x="9043" y="28990"/>
                  <a:pt x="9041" y="28964"/>
                </a:cubicBezTo>
                <a:lnTo>
                  <a:pt x="8993" y="28358"/>
                </a:lnTo>
                <a:lnTo>
                  <a:pt x="8945" y="27942"/>
                </a:lnTo>
                <a:lnTo>
                  <a:pt x="9040" y="27937"/>
                </a:lnTo>
                <a:lnTo>
                  <a:pt x="9008" y="31329"/>
                </a:lnTo>
                <a:cubicBezTo>
                  <a:pt x="9008" y="31354"/>
                  <a:pt x="8988" y="31375"/>
                  <a:pt x="8963" y="31376"/>
                </a:cubicBezTo>
                <a:cubicBezTo>
                  <a:pt x="8937" y="31378"/>
                  <a:pt x="8916" y="31359"/>
                  <a:pt x="8913" y="31334"/>
                </a:cubicBezTo>
                <a:lnTo>
                  <a:pt x="8770" y="30028"/>
                </a:lnTo>
                <a:lnTo>
                  <a:pt x="8739" y="29904"/>
                </a:lnTo>
                <a:lnTo>
                  <a:pt x="8691" y="29760"/>
                </a:lnTo>
                <a:cubicBezTo>
                  <a:pt x="8690" y="29756"/>
                  <a:pt x="8689" y="29751"/>
                  <a:pt x="8689" y="29747"/>
                </a:cubicBezTo>
                <a:lnTo>
                  <a:pt x="8641" y="28867"/>
                </a:lnTo>
                <a:lnTo>
                  <a:pt x="8736" y="28871"/>
                </a:lnTo>
                <a:lnTo>
                  <a:pt x="8688" y="29223"/>
                </a:lnTo>
                <a:cubicBezTo>
                  <a:pt x="8686" y="29240"/>
                  <a:pt x="8674" y="29255"/>
                  <a:pt x="8657" y="29261"/>
                </a:cubicBezTo>
                <a:cubicBezTo>
                  <a:pt x="8641" y="29268"/>
                  <a:pt x="8622" y="29264"/>
                  <a:pt x="8609" y="29253"/>
                </a:cubicBezTo>
                <a:lnTo>
                  <a:pt x="8481" y="29141"/>
                </a:lnTo>
                <a:cubicBezTo>
                  <a:pt x="8471" y="29132"/>
                  <a:pt x="8465" y="29120"/>
                  <a:pt x="8465" y="29107"/>
                </a:cubicBezTo>
                <a:lnTo>
                  <a:pt x="8416" y="28066"/>
                </a:lnTo>
                <a:lnTo>
                  <a:pt x="8384" y="26578"/>
                </a:lnTo>
                <a:lnTo>
                  <a:pt x="8386" y="26590"/>
                </a:lnTo>
                <a:lnTo>
                  <a:pt x="8338" y="26430"/>
                </a:lnTo>
                <a:lnTo>
                  <a:pt x="8432" y="26420"/>
                </a:lnTo>
                <a:lnTo>
                  <a:pt x="8384" y="27028"/>
                </a:lnTo>
                <a:cubicBezTo>
                  <a:pt x="8382" y="27053"/>
                  <a:pt x="8362" y="27072"/>
                  <a:pt x="8337" y="27072"/>
                </a:cubicBezTo>
                <a:cubicBezTo>
                  <a:pt x="8312" y="27073"/>
                  <a:pt x="8291" y="27054"/>
                  <a:pt x="8289" y="27029"/>
                </a:cubicBezTo>
                <a:lnTo>
                  <a:pt x="8160" y="25633"/>
                </a:lnTo>
                <a:lnTo>
                  <a:pt x="8113" y="20963"/>
                </a:lnTo>
                <a:lnTo>
                  <a:pt x="8064" y="20193"/>
                </a:lnTo>
                <a:lnTo>
                  <a:pt x="8032" y="18674"/>
                </a:lnTo>
                <a:lnTo>
                  <a:pt x="7985" y="16983"/>
                </a:lnTo>
                <a:lnTo>
                  <a:pt x="7857" y="16023"/>
                </a:lnTo>
                <a:lnTo>
                  <a:pt x="7952" y="16017"/>
                </a:lnTo>
                <a:lnTo>
                  <a:pt x="7904" y="18433"/>
                </a:lnTo>
                <a:cubicBezTo>
                  <a:pt x="7904" y="18459"/>
                  <a:pt x="7884" y="18480"/>
                  <a:pt x="7858" y="18480"/>
                </a:cubicBezTo>
                <a:cubicBezTo>
                  <a:pt x="7832" y="18481"/>
                  <a:pt x="7811" y="18462"/>
                  <a:pt x="7809" y="18436"/>
                </a:cubicBezTo>
                <a:lnTo>
                  <a:pt x="7761" y="17860"/>
                </a:lnTo>
                <a:lnTo>
                  <a:pt x="7856" y="17858"/>
                </a:lnTo>
                <a:lnTo>
                  <a:pt x="7824" y="19042"/>
                </a:lnTo>
                <a:cubicBezTo>
                  <a:pt x="7824" y="19067"/>
                  <a:pt x="7803" y="19088"/>
                  <a:pt x="7777" y="19088"/>
                </a:cubicBezTo>
                <a:cubicBezTo>
                  <a:pt x="7752" y="19089"/>
                  <a:pt x="7730" y="19069"/>
                  <a:pt x="7729" y="19044"/>
                </a:cubicBezTo>
                <a:lnTo>
                  <a:pt x="7681" y="18356"/>
                </a:lnTo>
                <a:lnTo>
                  <a:pt x="7682" y="18363"/>
                </a:lnTo>
                <a:lnTo>
                  <a:pt x="7554" y="17771"/>
                </a:lnTo>
                <a:cubicBezTo>
                  <a:pt x="7553" y="17768"/>
                  <a:pt x="7553" y="17764"/>
                  <a:pt x="7552" y="17761"/>
                </a:cubicBezTo>
                <a:lnTo>
                  <a:pt x="7504" y="14961"/>
                </a:lnTo>
                <a:lnTo>
                  <a:pt x="7600" y="14962"/>
                </a:lnTo>
                <a:lnTo>
                  <a:pt x="7552" y="16513"/>
                </a:lnTo>
                <a:lnTo>
                  <a:pt x="7504" y="21158"/>
                </a:lnTo>
                <a:lnTo>
                  <a:pt x="7472" y="21430"/>
                </a:lnTo>
                <a:cubicBezTo>
                  <a:pt x="7469" y="21455"/>
                  <a:pt x="7448" y="21473"/>
                  <a:pt x="7423" y="21472"/>
                </a:cubicBezTo>
                <a:cubicBezTo>
                  <a:pt x="7398" y="21472"/>
                  <a:pt x="7378" y="21452"/>
                  <a:pt x="7377" y="21428"/>
                </a:cubicBezTo>
                <a:lnTo>
                  <a:pt x="7233" y="19187"/>
                </a:lnTo>
                <a:lnTo>
                  <a:pt x="7201" y="18468"/>
                </a:lnTo>
                <a:lnTo>
                  <a:pt x="7153" y="17844"/>
                </a:lnTo>
                <a:lnTo>
                  <a:pt x="7248" y="17841"/>
                </a:lnTo>
                <a:lnTo>
                  <a:pt x="7200" y="22337"/>
                </a:lnTo>
                <a:cubicBezTo>
                  <a:pt x="7200" y="22362"/>
                  <a:pt x="7180" y="22383"/>
                  <a:pt x="7155" y="22384"/>
                </a:cubicBezTo>
                <a:cubicBezTo>
                  <a:pt x="7129" y="22386"/>
                  <a:pt x="7107" y="22367"/>
                  <a:pt x="7105" y="22341"/>
                </a:cubicBezTo>
                <a:lnTo>
                  <a:pt x="7057" y="21877"/>
                </a:lnTo>
                <a:lnTo>
                  <a:pt x="7152" y="21875"/>
                </a:lnTo>
                <a:lnTo>
                  <a:pt x="7024" y="24163"/>
                </a:lnTo>
                <a:cubicBezTo>
                  <a:pt x="7023" y="24189"/>
                  <a:pt x="7001" y="24209"/>
                  <a:pt x="6976" y="24208"/>
                </a:cubicBezTo>
                <a:cubicBezTo>
                  <a:pt x="6950" y="24208"/>
                  <a:pt x="6929" y="24187"/>
                  <a:pt x="6928" y="24162"/>
                </a:cubicBezTo>
                <a:lnTo>
                  <a:pt x="6880" y="22050"/>
                </a:lnTo>
                <a:lnTo>
                  <a:pt x="6976" y="22049"/>
                </a:lnTo>
                <a:lnTo>
                  <a:pt x="6944" y="25313"/>
                </a:lnTo>
                <a:lnTo>
                  <a:pt x="6896" y="27713"/>
                </a:lnTo>
                <a:cubicBezTo>
                  <a:pt x="6896" y="27716"/>
                  <a:pt x="6896" y="27720"/>
                  <a:pt x="6895" y="27723"/>
                </a:cubicBezTo>
                <a:lnTo>
                  <a:pt x="6847" y="27948"/>
                </a:lnTo>
                <a:lnTo>
                  <a:pt x="6719" y="28444"/>
                </a:lnTo>
                <a:cubicBezTo>
                  <a:pt x="6713" y="28468"/>
                  <a:pt x="6691" y="28483"/>
                  <a:pt x="6667" y="28480"/>
                </a:cubicBezTo>
                <a:cubicBezTo>
                  <a:pt x="6643" y="28477"/>
                  <a:pt x="6625" y="28457"/>
                  <a:pt x="6624" y="28433"/>
                </a:cubicBezTo>
                <a:lnTo>
                  <a:pt x="6576" y="25457"/>
                </a:lnTo>
                <a:lnTo>
                  <a:pt x="6586" y="25485"/>
                </a:lnTo>
                <a:lnTo>
                  <a:pt x="6538" y="25421"/>
                </a:lnTo>
                <a:cubicBezTo>
                  <a:pt x="6532" y="25413"/>
                  <a:pt x="6529" y="25404"/>
                  <a:pt x="6528" y="25394"/>
                </a:cubicBezTo>
                <a:lnTo>
                  <a:pt x="6497" y="24055"/>
                </a:lnTo>
                <a:lnTo>
                  <a:pt x="6449" y="23718"/>
                </a:lnTo>
                <a:lnTo>
                  <a:pt x="6321" y="22614"/>
                </a:lnTo>
                <a:lnTo>
                  <a:pt x="6416" y="22611"/>
                </a:lnTo>
                <a:lnTo>
                  <a:pt x="6368" y="23651"/>
                </a:lnTo>
                <a:cubicBezTo>
                  <a:pt x="6367" y="23676"/>
                  <a:pt x="6346" y="23697"/>
                  <a:pt x="6320" y="23696"/>
                </a:cubicBezTo>
                <a:cubicBezTo>
                  <a:pt x="6294" y="23696"/>
                  <a:pt x="6273" y="23676"/>
                  <a:pt x="6272" y="23650"/>
                </a:cubicBezTo>
                <a:lnTo>
                  <a:pt x="6225" y="21938"/>
                </a:lnTo>
                <a:lnTo>
                  <a:pt x="6193" y="21154"/>
                </a:lnTo>
                <a:lnTo>
                  <a:pt x="6195" y="21168"/>
                </a:lnTo>
                <a:lnTo>
                  <a:pt x="6147" y="21024"/>
                </a:lnTo>
                <a:lnTo>
                  <a:pt x="6240" y="21012"/>
                </a:lnTo>
                <a:lnTo>
                  <a:pt x="6112" y="22820"/>
                </a:lnTo>
                <a:cubicBezTo>
                  <a:pt x="6111" y="22845"/>
                  <a:pt x="6089" y="22865"/>
                  <a:pt x="6064" y="22864"/>
                </a:cubicBezTo>
                <a:cubicBezTo>
                  <a:pt x="6038" y="22864"/>
                  <a:pt x="6017" y="22844"/>
                  <a:pt x="6016" y="22818"/>
                </a:cubicBezTo>
                <a:lnTo>
                  <a:pt x="5968" y="21362"/>
                </a:lnTo>
                <a:lnTo>
                  <a:pt x="5983" y="21394"/>
                </a:lnTo>
                <a:lnTo>
                  <a:pt x="5935" y="21346"/>
                </a:lnTo>
                <a:cubicBezTo>
                  <a:pt x="5929" y="21341"/>
                  <a:pt x="5924" y="21333"/>
                  <a:pt x="5922" y="21325"/>
                </a:cubicBezTo>
                <a:lnTo>
                  <a:pt x="5874" y="21149"/>
                </a:lnTo>
                <a:lnTo>
                  <a:pt x="5968" y="21138"/>
                </a:lnTo>
                <a:lnTo>
                  <a:pt x="5936" y="22002"/>
                </a:lnTo>
                <a:cubicBezTo>
                  <a:pt x="5935" y="22028"/>
                  <a:pt x="5915" y="22048"/>
                  <a:pt x="5890" y="22048"/>
                </a:cubicBezTo>
                <a:cubicBezTo>
                  <a:pt x="5864" y="22049"/>
                  <a:pt x="5843" y="22030"/>
                  <a:pt x="5841" y="22005"/>
                </a:cubicBezTo>
                <a:lnTo>
                  <a:pt x="5697" y="20325"/>
                </a:lnTo>
                <a:lnTo>
                  <a:pt x="5792" y="20322"/>
                </a:lnTo>
                <a:lnTo>
                  <a:pt x="5760" y="21170"/>
                </a:lnTo>
                <a:cubicBezTo>
                  <a:pt x="5759" y="21196"/>
                  <a:pt x="5738" y="21216"/>
                  <a:pt x="5712" y="21216"/>
                </a:cubicBezTo>
                <a:cubicBezTo>
                  <a:pt x="5687" y="21216"/>
                  <a:pt x="5665" y="21196"/>
                  <a:pt x="5665" y="21170"/>
                </a:cubicBezTo>
                <a:lnTo>
                  <a:pt x="5617" y="19875"/>
                </a:lnTo>
                <a:lnTo>
                  <a:pt x="5569" y="19059"/>
                </a:lnTo>
                <a:lnTo>
                  <a:pt x="5664" y="19061"/>
                </a:lnTo>
                <a:lnTo>
                  <a:pt x="5616" y="19525"/>
                </a:lnTo>
                <a:cubicBezTo>
                  <a:pt x="5614" y="19550"/>
                  <a:pt x="5593" y="19569"/>
                  <a:pt x="5568" y="19568"/>
                </a:cubicBezTo>
                <a:cubicBezTo>
                  <a:pt x="5543" y="19568"/>
                  <a:pt x="5523" y="19549"/>
                  <a:pt x="5521" y="19525"/>
                </a:cubicBezTo>
                <a:lnTo>
                  <a:pt x="5393" y="18069"/>
                </a:lnTo>
                <a:lnTo>
                  <a:pt x="5488" y="18074"/>
                </a:lnTo>
                <a:lnTo>
                  <a:pt x="5440" y="18314"/>
                </a:lnTo>
                <a:cubicBezTo>
                  <a:pt x="5435" y="18338"/>
                  <a:pt x="5413" y="18354"/>
                  <a:pt x="5389" y="18352"/>
                </a:cubicBezTo>
                <a:cubicBezTo>
                  <a:pt x="5364" y="18350"/>
                  <a:pt x="5345" y="18331"/>
                  <a:pt x="5345" y="18306"/>
                </a:cubicBezTo>
                <a:lnTo>
                  <a:pt x="5313" y="17495"/>
                </a:lnTo>
                <a:lnTo>
                  <a:pt x="5217" y="16807"/>
                </a:lnTo>
                <a:lnTo>
                  <a:pt x="5236" y="16839"/>
                </a:lnTo>
                <a:lnTo>
                  <a:pt x="5108" y="16743"/>
                </a:lnTo>
                <a:cubicBezTo>
                  <a:pt x="5096" y="16734"/>
                  <a:pt x="5089" y="16721"/>
                  <a:pt x="5089" y="16706"/>
                </a:cubicBezTo>
                <a:lnTo>
                  <a:pt x="5041" y="15554"/>
                </a:lnTo>
                <a:lnTo>
                  <a:pt x="4993" y="14258"/>
                </a:lnTo>
                <a:lnTo>
                  <a:pt x="5088" y="14257"/>
                </a:lnTo>
                <a:lnTo>
                  <a:pt x="5056" y="15992"/>
                </a:lnTo>
                <a:lnTo>
                  <a:pt x="5008" y="16296"/>
                </a:lnTo>
                <a:cubicBezTo>
                  <a:pt x="5004" y="16320"/>
                  <a:pt x="4984" y="16337"/>
                  <a:pt x="4960" y="16336"/>
                </a:cubicBezTo>
                <a:cubicBezTo>
                  <a:pt x="4936" y="16336"/>
                  <a:pt x="4916" y="16318"/>
                  <a:pt x="4913" y="16295"/>
                </a:cubicBezTo>
                <a:lnTo>
                  <a:pt x="4785" y="15283"/>
                </a:lnTo>
                <a:lnTo>
                  <a:pt x="4737" y="14376"/>
                </a:lnTo>
                <a:lnTo>
                  <a:pt x="4689" y="14053"/>
                </a:lnTo>
                <a:lnTo>
                  <a:pt x="4657" y="13685"/>
                </a:lnTo>
                <a:lnTo>
                  <a:pt x="4752" y="13682"/>
                </a:lnTo>
                <a:lnTo>
                  <a:pt x="4704" y="15042"/>
                </a:lnTo>
                <a:cubicBezTo>
                  <a:pt x="4704" y="15062"/>
                  <a:pt x="4691" y="15079"/>
                  <a:pt x="4673" y="15086"/>
                </a:cubicBezTo>
                <a:cubicBezTo>
                  <a:pt x="4654" y="15092"/>
                  <a:pt x="4634" y="15087"/>
                  <a:pt x="4621" y="15072"/>
                </a:cubicBezTo>
                <a:lnTo>
                  <a:pt x="4493" y="14928"/>
                </a:lnTo>
                <a:cubicBezTo>
                  <a:pt x="4486" y="14921"/>
                  <a:pt x="4482" y="14912"/>
                  <a:pt x="4481" y="14902"/>
                </a:cubicBezTo>
                <a:lnTo>
                  <a:pt x="4433" y="14486"/>
                </a:lnTo>
                <a:lnTo>
                  <a:pt x="4528" y="14485"/>
                </a:lnTo>
                <a:lnTo>
                  <a:pt x="4480" y="15045"/>
                </a:lnTo>
                <a:cubicBezTo>
                  <a:pt x="4478" y="15070"/>
                  <a:pt x="4457" y="15089"/>
                  <a:pt x="4432" y="15088"/>
                </a:cubicBezTo>
                <a:cubicBezTo>
                  <a:pt x="4406" y="15088"/>
                  <a:pt x="4386" y="15068"/>
                  <a:pt x="4385" y="15043"/>
                </a:cubicBezTo>
                <a:lnTo>
                  <a:pt x="4337" y="14021"/>
                </a:lnTo>
                <a:lnTo>
                  <a:pt x="4128" y="11793"/>
                </a:lnTo>
                <a:lnTo>
                  <a:pt x="4080" y="9361"/>
                </a:lnTo>
                <a:lnTo>
                  <a:pt x="4082" y="9372"/>
                </a:lnTo>
                <a:lnTo>
                  <a:pt x="4034" y="9180"/>
                </a:lnTo>
                <a:cubicBezTo>
                  <a:pt x="4033" y="9177"/>
                  <a:pt x="4033" y="9174"/>
                  <a:pt x="4033" y="9171"/>
                </a:cubicBezTo>
                <a:lnTo>
                  <a:pt x="3985" y="8163"/>
                </a:lnTo>
                <a:lnTo>
                  <a:pt x="4080" y="8168"/>
                </a:lnTo>
                <a:lnTo>
                  <a:pt x="3952" y="8968"/>
                </a:lnTo>
                <a:cubicBezTo>
                  <a:pt x="3948" y="8992"/>
                  <a:pt x="3927" y="9010"/>
                  <a:pt x="3902" y="9008"/>
                </a:cubicBezTo>
                <a:cubicBezTo>
                  <a:pt x="3878" y="9007"/>
                  <a:pt x="3858" y="8988"/>
                  <a:pt x="3857" y="8963"/>
                </a:cubicBezTo>
                <a:lnTo>
                  <a:pt x="3808" y="8178"/>
                </a:lnTo>
                <a:lnTo>
                  <a:pt x="3776" y="6802"/>
                </a:lnTo>
                <a:lnTo>
                  <a:pt x="3728" y="5026"/>
                </a:lnTo>
                <a:lnTo>
                  <a:pt x="3824" y="5026"/>
                </a:lnTo>
                <a:lnTo>
                  <a:pt x="3776" y="6946"/>
                </a:lnTo>
                <a:cubicBezTo>
                  <a:pt x="3776" y="6970"/>
                  <a:pt x="3757" y="6990"/>
                  <a:pt x="3732" y="6992"/>
                </a:cubicBezTo>
                <a:cubicBezTo>
                  <a:pt x="3708" y="6994"/>
                  <a:pt x="3686" y="6977"/>
                  <a:pt x="3681" y="6953"/>
                </a:cubicBezTo>
                <a:lnTo>
                  <a:pt x="3553" y="6265"/>
                </a:lnTo>
                <a:cubicBezTo>
                  <a:pt x="3553" y="6263"/>
                  <a:pt x="3553" y="6260"/>
                  <a:pt x="3552" y="6258"/>
                </a:cubicBezTo>
                <a:lnTo>
                  <a:pt x="3504" y="4721"/>
                </a:lnTo>
                <a:lnTo>
                  <a:pt x="3456" y="49"/>
                </a:lnTo>
                <a:lnTo>
                  <a:pt x="3552" y="51"/>
                </a:lnTo>
                <a:lnTo>
                  <a:pt x="3520" y="596"/>
                </a:lnTo>
                <a:lnTo>
                  <a:pt x="3472" y="1332"/>
                </a:lnTo>
                <a:lnTo>
                  <a:pt x="3344" y="2994"/>
                </a:lnTo>
                <a:lnTo>
                  <a:pt x="3296" y="4177"/>
                </a:lnTo>
                <a:lnTo>
                  <a:pt x="3248" y="7761"/>
                </a:lnTo>
                <a:lnTo>
                  <a:pt x="3216" y="12001"/>
                </a:lnTo>
                <a:cubicBezTo>
                  <a:pt x="3216" y="12026"/>
                  <a:pt x="3196" y="12047"/>
                  <a:pt x="3170" y="12048"/>
                </a:cubicBezTo>
                <a:cubicBezTo>
                  <a:pt x="3145" y="12049"/>
                  <a:pt x="3123" y="12030"/>
                  <a:pt x="3121" y="12005"/>
                </a:cubicBezTo>
                <a:lnTo>
                  <a:pt x="3073" y="11477"/>
                </a:lnTo>
                <a:lnTo>
                  <a:pt x="3075" y="11487"/>
                </a:lnTo>
                <a:lnTo>
                  <a:pt x="2945" y="11066"/>
                </a:lnTo>
                <a:lnTo>
                  <a:pt x="2897" y="10826"/>
                </a:lnTo>
                <a:lnTo>
                  <a:pt x="2986" y="10841"/>
                </a:lnTo>
                <a:lnTo>
                  <a:pt x="2938" y="10921"/>
                </a:lnTo>
                <a:lnTo>
                  <a:pt x="2944" y="10903"/>
                </a:lnTo>
                <a:lnTo>
                  <a:pt x="2896" y="11271"/>
                </a:lnTo>
                <a:cubicBezTo>
                  <a:pt x="2893" y="11295"/>
                  <a:pt x="2871" y="11313"/>
                  <a:pt x="2847" y="11312"/>
                </a:cubicBezTo>
                <a:cubicBezTo>
                  <a:pt x="2822" y="11311"/>
                  <a:pt x="2802" y="11292"/>
                  <a:pt x="2801" y="11267"/>
                </a:cubicBezTo>
                <a:lnTo>
                  <a:pt x="2769" y="10630"/>
                </a:lnTo>
                <a:lnTo>
                  <a:pt x="2625" y="9334"/>
                </a:lnTo>
                <a:lnTo>
                  <a:pt x="2706" y="9362"/>
                </a:lnTo>
                <a:lnTo>
                  <a:pt x="2674" y="9394"/>
                </a:lnTo>
                <a:lnTo>
                  <a:pt x="2687" y="9373"/>
                </a:lnTo>
                <a:lnTo>
                  <a:pt x="2639" y="9549"/>
                </a:lnTo>
                <a:lnTo>
                  <a:pt x="2640" y="9542"/>
                </a:lnTo>
                <a:lnTo>
                  <a:pt x="2592" y="9926"/>
                </a:lnTo>
                <a:cubicBezTo>
                  <a:pt x="2589" y="9951"/>
                  <a:pt x="2567" y="9970"/>
                  <a:pt x="2542" y="9968"/>
                </a:cubicBezTo>
                <a:cubicBezTo>
                  <a:pt x="2517" y="9967"/>
                  <a:pt x="2497" y="9947"/>
                  <a:pt x="2496" y="9922"/>
                </a:cubicBezTo>
                <a:lnTo>
                  <a:pt x="2449" y="8406"/>
                </a:lnTo>
                <a:lnTo>
                  <a:pt x="2321" y="7205"/>
                </a:lnTo>
                <a:lnTo>
                  <a:pt x="2273" y="6658"/>
                </a:lnTo>
                <a:lnTo>
                  <a:pt x="2241" y="5778"/>
                </a:lnTo>
                <a:lnTo>
                  <a:pt x="2193" y="4578"/>
                </a:lnTo>
                <a:lnTo>
                  <a:pt x="2288" y="4579"/>
                </a:lnTo>
                <a:lnTo>
                  <a:pt x="2240" y="5365"/>
                </a:lnTo>
                <a:lnTo>
                  <a:pt x="2112" y="6593"/>
                </a:lnTo>
                <a:lnTo>
                  <a:pt x="2064" y="9521"/>
                </a:lnTo>
                <a:cubicBezTo>
                  <a:pt x="2064" y="9547"/>
                  <a:pt x="2043" y="9569"/>
                  <a:pt x="2016" y="9568"/>
                </a:cubicBezTo>
                <a:cubicBezTo>
                  <a:pt x="1990" y="9568"/>
                  <a:pt x="1969" y="9547"/>
                  <a:pt x="1968" y="9521"/>
                </a:cubicBezTo>
                <a:lnTo>
                  <a:pt x="1921" y="5989"/>
                </a:lnTo>
                <a:lnTo>
                  <a:pt x="1889" y="5651"/>
                </a:lnTo>
                <a:lnTo>
                  <a:pt x="1841" y="4803"/>
                </a:lnTo>
                <a:lnTo>
                  <a:pt x="1843" y="4816"/>
                </a:lnTo>
                <a:lnTo>
                  <a:pt x="1715" y="4448"/>
                </a:lnTo>
                <a:lnTo>
                  <a:pt x="1808" y="4436"/>
                </a:lnTo>
                <a:lnTo>
                  <a:pt x="1760" y="5109"/>
                </a:lnTo>
                <a:lnTo>
                  <a:pt x="1712" y="5569"/>
                </a:lnTo>
                <a:lnTo>
                  <a:pt x="1680" y="8993"/>
                </a:lnTo>
                <a:cubicBezTo>
                  <a:pt x="1680" y="9017"/>
                  <a:pt x="1662" y="9038"/>
                  <a:pt x="1637" y="9040"/>
                </a:cubicBezTo>
                <a:cubicBezTo>
                  <a:pt x="1613" y="9043"/>
                  <a:pt x="1591" y="9026"/>
                  <a:pt x="1586" y="9003"/>
                </a:cubicBezTo>
                <a:lnTo>
                  <a:pt x="1538" y="8779"/>
                </a:lnTo>
                <a:lnTo>
                  <a:pt x="1632" y="8777"/>
                </a:lnTo>
                <a:lnTo>
                  <a:pt x="1504" y="9497"/>
                </a:lnTo>
                <a:lnTo>
                  <a:pt x="1504" y="9490"/>
                </a:lnTo>
                <a:lnTo>
                  <a:pt x="1456" y="11042"/>
                </a:lnTo>
                <a:cubicBezTo>
                  <a:pt x="1456" y="11066"/>
                  <a:pt x="1437" y="11086"/>
                  <a:pt x="1412" y="11088"/>
                </a:cubicBezTo>
                <a:cubicBezTo>
                  <a:pt x="1388" y="11090"/>
                  <a:pt x="1366" y="11074"/>
                  <a:pt x="1361" y="11050"/>
                </a:cubicBezTo>
                <a:lnTo>
                  <a:pt x="1313" y="10810"/>
                </a:lnTo>
                <a:cubicBezTo>
                  <a:pt x="1313" y="10808"/>
                  <a:pt x="1313" y="10805"/>
                  <a:pt x="1313" y="10803"/>
                </a:cubicBezTo>
                <a:lnTo>
                  <a:pt x="1265" y="9907"/>
                </a:lnTo>
                <a:lnTo>
                  <a:pt x="1357" y="9922"/>
                </a:lnTo>
                <a:lnTo>
                  <a:pt x="1325" y="10002"/>
                </a:lnTo>
                <a:cubicBezTo>
                  <a:pt x="1317" y="10023"/>
                  <a:pt x="1296" y="10035"/>
                  <a:pt x="1274" y="10032"/>
                </a:cubicBezTo>
                <a:cubicBezTo>
                  <a:pt x="1252" y="10029"/>
                  <a:pt x="1235" y="10011"/>
                  <a:pt x="1233" y="9989"/>
                </a:cubicBezTo>
                <a:lnTo>
                  <a:pt x="1088" y="8465"/>
                </a:lnTo>
                <a:lnTo>
                  <a:pt x="1056" y="6418"/>
                </a:lnTo>
                <a:lnTo>
                  <a:pt x="1008" y="4818"/>
                </a:lnTo>
                <a:lnTo>
                  <a:pt x="1104" y="4822"/>
                </a:lnTo>
                <a:lnTo>
                  <a:pt x="1056" y="5202"/>
                </a:lnTo>
                <a:lnTo>
                  <a:pt x="1008" y="7202"/>
                </a:lnTo>
                <a:cubicBezTo>
                  <a:pt x="1008" y="7207"/>
                  <a:pt x="1007" y="7212"/>
                  <a:pt x="1006" y="7216"/>
                </a:cubicBezTo>
                <a:lnTo>
                  <a:pt x="878" y="7584"/>
                </a:lnTo>
                <a:lnTo>
                  <a:pt x="880" y="7569"/>
                </a:lnTo>
                <a:lnTo>
                  <a:pt x="832" y="10241"/>
                </a:lnTo>
                <a:cubicBezTo>
                  <a:pt x="832" y="10259"/>
                  <a:pt x="822" y="10275"/>
                  <a:pt x="806" y="10283"/>
                </a:cubicBezTo>
                <a:lnTo>
                  <a:pt x="774" y="10299"/>
                </a:lnTo>
                <a:lnTo>
                  <a:pt x="800" y="10264"/>
                </a:lnTo>
                <a:lnTo>
                  <a:pt x="752" y="10578"/>
                </a:lnTo>
                <a:lnTo>
                  <a:pt x="704" y="11954"/>
                </a:lnTo>
                <a:cubicBezTo>
                  <a:pt x="704" y="11979"/>
                  <a:pt x="683" y="12000"/>
                  <a:pt x="658" y="12000"/>
                </a:cubicBezTo>
                <a:cubicBezTo>
                  <a:pt x="633" y="12001"/>
                  <a:pt x="611" y="11982"/>
                  <a:pt x="609" y="11957"/>
                </a:cubicBezTo>
                <a:lnTo>
                  <a:pt x="480" y="10706"/>
                </a:lnTo>
                <a:lnTo>
                  <a:pt x="432" y="9330"/>
                </a:lnTo>
                <a:lnTo>
                  <a:pt x="384" y="7650"/>
                </a:lnTo>
                <a:lnTo>
                  <a:pt x="480" y="7653"/>
                </a:lnTo>
                <a:lnTo>
                  <a:pt x="448" y="7957"/>
                </a:lnTo>
                <a:cubicBezTo>
                  <a:pt x="446" y="7982"/>
                  <a:pt x="426" y="8000"/>
                  <a:pt x="402" y="8000"/>
                </a:cubicBezTo>
                <a:cubicBezTo>
                  <a:pt x="377" y="8001"/>
                  <a:pt x="357" y="7983"/>
                  <a:pt x="353" y="7960"/>
                </a:cubicBezTo>
                <a:lnTo>
                  <a:pt x="305" y="7640"/>
                </a:lnTo>
                <a:lnTo>
                  <a:pt x="309" y="7652"/>
                </a:lnTo>
                <a:lnTo>
                  <a:pt x="181" y="7364"/>
                </a:lnTo>
                <a:lnTo>
                  <a:pt x="191" y="7378"/>
                </a:lnTo>
                <a:lnTo>
                  <a:pt x="143" y="7330"/>
                </a:lnTo>
                <a:cubicBezTo>
                  <a:pt x="134" y="7322"/>
                  <a:pt x="129" y="7311"/>
                  <a:pt x="129" y="7299"/>
                </a:cubicBezTo>
                <a:lnTo>
                  <a:pt x="81" y="6195"/>
                </a:lnTo>
                <a:lnTo>
                  <a:pt x="176" y="6199"/>
                </a:lnTo>
                <a:lnTo>
                  <a:pt x="144" y="6418"/>
                </a:lnTo>
                <a:lnTo>
                  <a:pt x="96" y="7906"/>
                </a:lnTo>
                <a:cubicBezTo>
                  <a:pt x="96" y="7933"/>
                  <a:pt x="73" y="7953"/>
                  <a:pt x="47" y="7952"/>
                </a:cubicBezTo>
                <a:cubicBezTo>
                  <a:pt x="20" y="7952"/>
                  <a:pt x="0" y="7929"/>
                  <a:pt x="0" y="7903"/>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4" name="Freeform 13"/>
          <p:cNvSpPr>
            <a:spLocks/>
          </p:cNvSpPr>
          <p:nvPr/>
        </p:nvSpPr>
        <p:spPr bwMode="auto">
          <a:xfrm>
            <a:off x="1966913" y="1252538"/>
            <a:ext cx="838200" cy="1260475"/>
          </a:xfrm>
          <a:custGeom>
            <a:avLst/>
            <a:gdLst>
              <a:gd name="T0" fmla="*/ 225 w 6461"/>
              <a:gd name="T1" fmla="*/ 4054 h 10969"/>
              <a:gd name="T2" fmla="*/ 465 w 6461"/>
              <a:gd name="T3" fmla="*/ 6563 h 10969"/>
              <a:gd name="T4" fmla="*/ 665 w 6461"/>
              <a:gd name="T5" fmla="*/ 8880 h 10969"/>
              <a:gd name="T6" fmla="*/ 816 w 6461"/>
              <a:gd name="T7" fmla="*/ 9016 h 10969"/>
              <a:gd name="T8" fmla="*/ 1033 w 6461"/>
              <a:gd name="T9" fmla="*/ 7728 h 10969"/>
              <a:gd name="T10" fmla="*/ 1210 w 6461"/>
              <a:gd name="T11" fmla="*/ 7440 h 10969"/>
              <a:gd name="T12" fmla="*/ 1386 w 6461"/>
              <a:gd name="T13" fmla="*/ 9815 h 10969"/>
              <a:gd name="T14" fmla="*/ 1761 w 6461"/>
              <a:gd name="T15" fmla="*/ 9480 h 10969"/>
              <a:gd name="T16" fmla="*/ 2006 w 6461"/>
              <a:gd name="T17" fmla="*/ 6322 h 10969"/>
              <a:gd name="T18" fmla="*/ 2191 w 6461"/>
              <a:gd name="T19" fmla="*/ 4011 h 10969"/>
              <a:gd name="T20" fmla="*/ 2433 w 6461"/>
              <a:gd name="T21" fmla="*/ 1232 h 10969"/>
              <a:gd name="T22" fmla="*/ 2594 w 6461"/>
              <a:gd name="T23" fmla="*/ 3294 h 10969"/>
              <a:gd name="T24" fmla="*/ 2769 w 6461"/>
              <a:gd name="T25" fmla="*/ 2968 h 10969"/>
              <a:gd name="T26" fmla="*/ 2993 w 6461"/>
              <a:gd name="T27" fmla="*/ 4695 h 10969"/>
              <a:gd name="T28" fmla="*/ 3185 w 6461"/>
              <a:gd name="T29" fmla="*/ 7775 h 10969"/>
              <a:gd name="T30" fmla="*/ 3409 w 6461"/>
              <a:gd name="T31" fmla="*/ 7519 h 10969"/>
              <a:gd name="T32" fmla="*/ 3562 w 6461"/>
              <a:gd name="T33" fmla="*/ 8848 h 10969"/>
              <a:gd name="T34" fmla="*/ 3818 w 6461"/>
              <a:gd name="T35" fmla="*/ 9741 h 10969"/>
              <a:gd name="T36" fmla="*/ 4041 w 6461"/>
              <a:gd name="T37" fmla="*/ 8960 h 10969"/>
              <a:gd name="T38" fmla="*/ 4148 w 6461"/>
              <a:gd name="T39" fmla="*/ 10086 h 10969"/>
              <a:gd name="T40" fmla="*/ 4367 w 6461"/>
              <a:gd name="T41" fmla="*/ 10174 h 10969"/>
              <a:gd name="T42" fmla="*/ 4586 w 6461"/>
              <a:gd name="T43" fmla="*/ 9047 h 10969"/>
              <a:gd name="T44" fmla="*/ 4783 w 6461"/>
              <a:gd name="T45" fmla="*/ 8486 h 10969"/>
              <a:gd name="T46" fmla="*/ 4961 w 6461"/>
              <a:gd name="T47" fmla="*/ 8736 h 10969"/>
              <a:gd name="T48" fmla="*/ 5121 w 6461"/>
              <a:gd name="T49" fmla="*/ 6352 h 10969"/>
              <a:gd name="T50" fmla="*/ 5329 w 6461"/>
              <a:gd name="T51" fmla="*/ 3168 h 10969"/>
              <a:gd name="T52" fmla="*/ 5554 w 6461"/>
              <a:gd name="T53" fmla="*/ 2199 h 10969"/>
              <a:gd name="T54" fmla="*/ 5841 w 6461"/>
              <a:gd name="T55" fmla="*/ 2696 h 10969"/>
              <a:gd name="T56" fmla="*/ 6017 w 6461"/>
              <a:gd name="T57" fmla="*/ 5080 h 10969"/>
              <a:gd name="T58" fmla="*/ 6122 w 6461"/>
              <a:gd name="T59" fmla="*/ 5468 h 10969"/>
              <a:gd name="T60" fmla="*/ 6323 w 6461"/>
              <a:gd name="T61" fmla="*/ 3609 h 10969"/>
              <a:gd name="T62" fmla="*/ 6321 w 6461"/>
              <a:gd name="T63" fmla="*/ 4257 h 10969"/>
              <a:gd name="T64" fmla="*/ 6097 w 6461"/>
              <a:gd name="T65" fmla="*/ 5609 h 10969"/>
              <a:gd name="T66" fmla="*/ 5929 w 6461"/>
              <a:gd name="T67" fmla="*/ 3962 h 10969"/>
              <a:gd name="T68" fmla="*/ 5817 w 6461"/>
              <a:gd name="T69" fmla="*/ 1458 h 10969"/>
              <a:gd name="T70" fmla="*/ 5537 w 6461"/>
              <a:gd name="T71" fmla="*/ 5074 h 10969"/>
              <a:gd name="T72" fmla="*/ 5273 w 6461"/>
              <a:gd name="T73" fmla="*/ 6353 h 10969"/>
              <a:gd name="T74" fmla="*/ 5095 w 6461"/>
              <a:gd name="T75" fmla="*/ 6411 h 10969"/>
              <a:gd name="T76" fmla="*/ 4945 w 6461"/>
              <a:gd name="T77" fmla="*/ 8322 h 10969"/>
              <a:gd name="T78" fmla="*/ 4762 w 6461"/>
              <a:gd name="T79" fmla="*/ 8481 h 10969"/>
              <a:gd name="T80" fmla="*/ 4521 w 6461"/>
              <a:gd name="T81" fmla="*/ 10722 h 10969"/>
              <a:gd name="T82" fmla="*/ 4306 w 6461"/>
              <a:gd name="T83" fmla="*/ 10091 h 10969"/>
              <a:gd name="T84" fmla="*/ 4129 w 6461"/>
              <a:gd name="T85" fmla="*/ 9529 h 10969"/>
              <a:gd name="T86" fmla="*/ 4017 w 6461"/>
              <a:gd name="T87" fmla="*/ 9314 h 10969"/>
              <a:gd name="T88" fmla="*/ 3713 w 6461"/>
              <a:gd name="T89" fmla="*/ 10968 h 10969"/>
              <a:gd name="T90" fmla="*/ 3548 w 6461"/>
              <a:gd name="T91" fmla="*/ 9174 h 10969"/>
              <a:gd name="T92" fmla="*/ 3314 w 6461"/>
              <a:gd name="T93" fmla="*/ 6931 h 10969"/>
              <a:gd name="T94" fmla="*/ 3163 w 6461"/>
              <a:gd name="T95" fmla="*/ 8336 h 10969"/>
              <a:gd name="T96" fmla="*/ 2897 w 6461"/>
              <a:gd name="T97" fmla="*/ 3625 h 10969"/>
              <a:gd name="T98" fmla="*/ 2747 w 6461"/>
              <a:gd name="T99" fmla="*/ 4168 h 10969"/>
              <a:gd name="T100" fmla="*/ 2574 w 6461"/>
              <a:gd name="T101" fmla="*/ 3279 h 10969"/>
              <a:gd name="T102" fmla="*/ 2377 w 6461"/>
              <a:gd name="T103" fmla="*/ 4097 h 10969"/>
              <a:gd name="T104" fmla="*/ 2177 w 6461"/>
              <a:gd name="T105" fmla="*/ 5633 h 10969"/>
              <a:gd name="T106" fmla="*/ 1977 w 6461"/>
              <a:gd name="T107" fmla="*/ 6369 h 10969"/>
              <a:gd name="T108" fmla="*/ 1698 w 6461"/>
              <a:gd name="T109" fmla="*/ 8531 h 10969"/>
              <a:gd name="T110" fmla="*/ 1362 w 6461"/>
              <a:gd name="T111" fmla="*/ 9362 h 10969"/>
              <a:gd name="T112" fmla="*/ 1205 w 6461"/>
              <a:gd name="T113" fmla="*/ 8215 h 10969"/>
              <a:gd name="T114" fmla="*/ 922 w 6461"/>
              <a:gd name="T115" fmla="*/ 7450 h 10969"/>
              <a:gd name="T116" fmla="*/ 793 w 6461"/>
              <a:gd name="T117" fmla="*/ 8753 h 10969"/>
              <a:gd name="T118" fmla="*/ 576 w 6461"/>
              <a:gd name="T119" fmla="*/ 7673 h 10969"/>
              <a:gd name="T120" fmla="*/ 305 w 6461"/>
              <a:gd name="T121" fmla="*/ 4329 h 10969"/>
              <a:gd name="T122" fmla="*/ 177 w 6461"/>
              <a:gd name="T123" fmla="*/ 5001 h 10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1" h="10969">
                <a:moveTo>
                  <a:pt x="2" y="6750"/>
                </a:moveTo>
                <a:lnTo>
                  <a:pt x="26" y="6462"/>
                </a:lnTo>
                <a:cubicBezTo>
                  <a:pt x="27" y="6451"/>
                  <a:pt x="35" y="6442"/>
                  <a:pt x="47" y="6441"/>
                </a:cubicBezTo>
                <a:cubicBezTo>
                  <a:pt x="58" y="6439"/>
                  <a:pt x="69" y="6446"/>
                  <a:pt x="72" y="6457"/>
                </a:cubicBezTo>
                <a:lnTo>
                  <a:pt x="136" y="6665"/>
                </a:lnTo>
                <a:lnTo>
                  <a:pt x="90" y="6670"/>
                </a:lnTo>
                <a:lnTo>
                  <a:pt x="114" y="6382"/>
                </a:lnTo>
                <a:lnTo>
                  <a:pt x="129" y="5000"/>
                </a:lnTo>
                <a:lnTo>
                  <a:pt x="153" y="3856"/>
                </a:lnTo>
                <a:cubicBezTo>
                  <a:pt x="154" y="3843"/>
                  <a:pt x="164" y="3833"/>
                  <a:pt x="176" y="3832"/>
                </a:cubicBezTo>
                <a:cubicBezTo>
                  <a:pt x="189" y="3832"/>
                  <a:pt x="200" y="3841"/>
                  <a:pt x="201" y="3854"/>
                </a:cubicBezTo>
                <a:lnTo>
                  <a:pt x="225" y="4054"/>
                </a:lnTo>
                <a:lnTo>
                  <a:pt x="201" y="4032"/>
                </a:lnTo>
                <a:lnTo>
                  <a:pt x="265" y="4032"/>
                </a:lnTo>
                <a:lnTo>
                  <a:pt x="289" y="4032"/>
                </a:lnTo>
                <a:cubicBezTo>
                  <a:pt x="302" y="4032"/>
                  <a:pt x="313" y="4043"/>
                  <a:pt x="313" y="4056"/>
                </a:cubicBezTo>
                <a:lnTo>
                  <a:pt x="337" y="4704"/>
                </a:lnTo>
                <a:lnTo>
                  <a:pt x="289" y="4703"/>
                </a:lnTo>
                <a:lnTo>
                  <a:pt x="305" y="4327"/>
                </a:lnTo>
                <a:cubicBezTo>
                  <a:pt x="306" y="4314"/>
                  <a:pt x="317" y="4304"/>
                  <a:pt x="330" y="4304"/>
                </a:cubicBezTo>
                <a:cubicBezTo>
                  <a:pt x="343" y="4305"/>
                  <a:pt x="353" y="4315"/>
                  <a:pt x="353" y="4328"/>
                </a:cubicBezTo>
                <a:lnTo>
                  <a:pt x="377" y="5552"/>
                </a:lnTo>
                <a:lnTo>
                  <a:pt x="441" y="6455"/>
                </a:lnTo>
                <a:lnTo>
                  <a:pt x="465" y="6563"/>
                </a:lnTo>
                <a:lnTo>
                  <a:pt x="418" y="6567"/>
                </a:lnTo>
                <a:lnTo>
                  <a:pt x="442" y="6271"/>
                </a:lnTo>
                <a:cubicBezTo>
                  <a:pt x="443" y="6258"/>
                  <a:pt x="453" y="6248"/>
                  <a:pt x="466" y="6248"/>
                </a:cubicBezTo>
                <a:cubicBezTo>
                  <a:pt x="478" y="6249"/>
                  <a:pt x="489" y="6259"/>
                  <a:pt x="489" y="6271"/>
                </a:cubicBezTo>
                <a:lnTo>
                  <a:pt x="513" y="6703"/>
                </a:lnTo>
                <a:lnTo>
                  <a:pt x="529" y="7168"/>
                </a:lnTo>
                <a:lnTo>
                  <a:pt x="601" y="7637"/>
                </a:lnTo>
                <a:lnTo>
                  <a:pt x="594" y="7623"/>
                </a:lnTo>
                <a:lnTo>
                  <a:pt x="610" y="7639"/>
                </a:lnTo>
                <a:cubicBezTo>
                  <a:pt x="614" y="7643"/>
                  <a:pt x="617" y="7648"/>
                  <a:pt x="617" y="7653"/>
                </a:cubicBezTo>
                <a:lnTo>
                  <a:pt x="641" y="7829"/>
                </a:lnTo>
                <a:lnTo>
                  <a:pt x="665" y="8880"/>
                </a:lnTo>
                <a:lnTo>
                  <a:pt x="689" y="9279"/>
                </a:lnTo>
                <a:lnTo>
                  <a:pt x="642" y="9274"/>
                </a:lnTo>
                <a:lnTo>
                  <a:pt x="706" y="9026"/>
                </a:lnTo>
                <a:cubicBezTo>
                  <a:pt x="709" y="9015"/>
                  <a:pt x="720" y="9007"/>
                  <a:pt x="732" y="9009"/>
                </a:cubicBezTo>
                <a:cubicBezTo>
                  <a:pt x="744" y="9010"/>
                  <a:pt x="753" y="9019"/>
                  <a:pt x="753" y="9031"/>
                </a:cubicBezTo>
                <a:lnTo>
                  <a:pt x="769" y="9319"/>
                </a:lnTo>
                <a:lnTo>
                  <a:pt x="721" y="9319"/>
                </a:lnTo>
                <a:lnTo>
                  <a:pt x="745" y="8751"/>
                </a:lnTo>
                <a:cubicBezTo>
                  <a:pt x="746" y="8739"/>
                  <a:pt x="756" y="8729"/>
                  <a:pt x="769" y="8728"/>
                </a:cubicBezTo>
                <a:cubicBezTo>
                  <a:pt x="782" y="8728"/>
                  <a:pt x="792" y="8738"/>
                  <a:pt x="793" y="8750"/>
                </a:cubicBezTo>
                <a:lnTo>
                  <a:pt x="817" y="9022"/>
                </a:lnTo>
                <a:lnTo>
                  <a:pt x="816" y="9016"/>
                </a:lnTo>
                <a:lnTo>
                  <a:pt x="840" y="9080"/>
                </a:lnTo>
                <a:lnTo>
                  <a:pt x="800" y="9073"/>
                </a:lnTo>
                <a:lnTo>
                  <a:pt x="864" y="9001"/>
                </a:lnTo>
                <a:lnTo>
                  <a:pt x="858" y="9015"/>
                </a:lnTo>
                <a:lnTo>
                  <a:pt x="882" y="8703"/>
                </a:lnTo>
                <a:lnTo>
                  <a:pt x="897" y="8128"/>
                </a:lnTo>
                <a:lnTo>
                  <a:pt x="921" y="7448"/>
                </a:lnTo>
                <a:cubicBezTo>
                  <a:pt x="922" y="7435"/>
                  <a:pt x="932" y="7425"/>
                  <a:pt x="945" y="7424"/>
                </a:cubicBezTo>
                <a:cubicBezTo>
                  <a:pt x="958" y="7424"/>
                  <a:pt x="968" y="7434"/>
                  <a:pt x="969" y="7447"/>
                </a:cubicBezTo>
                <a:lnTo>
                  <a:pt x="993" y="7751"/>
                </a:lnTo>
                <a:lnTo>
                  <a:pt x="969" y="7728"/>
                </a:lnTo>
                <a:lnTo>
                  <a:pt x="1033" y="7728"/>
                </a:lnTo>
                <a:lnTo>
                  <a:pt x="1020" y="7732"/>
                </a:lnTo>
                <a:lnTo>
                  <a:pt x="1044" y="7716"/>
                </a:lnTo>
                <a:cubicBezTo>
                  <a:pt x="1051" y="7712"/>
                  <a:pt x="1060" y="7711"/>
                  <a:pt x="1067" y="7714"/>
                </a:cubicBezTo>
                <a:cubicBezTo>
                  <a:pt x="1075" y="7718"/>
                  <a:pt x="1080" y="7725"/>
                  <a:pt x="1081" y="7733"/>
                </a:cubicBezTo>
                <a:lnTo>
                  <a:pt x="1105" y="7885"/>
                </a:lnTo>
                <a:lnTo>
                  <a:pt x="1121" y="8143"/>
                </a:lnTo>
                <a:lnTo>
                  <a:pt x="1145" y="8285"/>
                </a:lnTo>
                <a:lnTo>
                  <a:pt x="1102" y="8274"/>
                </a:lnTo>
                <a:lnTo>
                  <a:pt x="1166" y="8186"/>
                </a:lnTo>
                <a:lnTo>
                  <a:pt x="1161" y="8200"/>
                </a:lnTo>
                <a:lnTo>
                  <a:pt x="1185" y="7464"/>
                </a:lnTo>
                <a:cubicBezTo>
                  <a:pt x="1186" y="7451"/>
                  <a:pt x="1197" y="7440"/>
                  <a:pt x="1210" y="7440"/>
                </a:cubicBezTo>
                <a:cubicBezTo>
                  <a:pt x="1222" y="7440"/>
                  <a:pt x="1233" y="7451"/>
                  <a:pt x="1233" y="7464"/>
                </a:cubicBezTo>
                <a:lnTo>
                  <a:pt x="1257" y="8272"/>
                </a:lnTo>
                <a:lnTo>
                  <a:pt x="1281" y="8575"/>
                </a:lnTo>
                <a:lnTo>
                  <a:pt x="1297" y="9904"/>
                </a:lnTo>
                <a:lnTo>
                  <a:pt x="1369" y="10582"/>
                </a:lnTo>
                <a:lnTo>
                  <a:pt x="1321" y="10584"/>
                </a:lnTo>
                <a:lnTo>
                  <a:pt x="1337" y="9752"/>
                </a:lnTo>
                <a:lnTo>
                  <a:pt x="1362" y="9359"/>
                </a:lnTo>
                <a:cubicBezTo>
                  <a:pt x="1362" y="9346"/>
                  <a:pt x="1373" y="9336"/>
                  <a:pt x="1386" y="9336"/>
                </a:cubicBezTo>
                <a:cubicBezTo>
                  <a:pt x="1398" y="9337"/>
                  <a:pt x="1409" y="9346"/>
                  <a:pt x="1409" y="9359"/>
                </a:cubicBezTo>
                <a:lnTo>
                  <a:pt x="1433" y="9815"/>
                </a:lnTo>
                <a:lnTo>
                  <a:pt x="1386" y="9815"/>
                </a:lnTo>
                <a:lnTo>
                  <a:pt x="1410" y="9383"/>
                </a:lnTo>
                <a:lnTo>
                  <a:pt x="1474" y="8901"/>
                </a:lnTo>
                <a:lnTo>
                  <a:pt x="1490" y="8615"/>
                </a:lnTo>
                <a:lnTo>
                  <a:pt x="1513" y="8135"/>
                </a:lnTo>
                <a:cubicBezTo>
                  <a:pt x="1514" y="8123"/>
                  <a:pt x="1524" y="8113"/>
                  <a:pt x="1536" y="8112"/>
                </a:cubicBezTo>
                <a:cubicBezTo>
                  <a:pt x="1549" y="8112"/>
                  <a:pt x="1560" y="8121"/>
                  <a:pt x="1561" y="8133"/>
                </a:cubicBezTo>
                <a:lnTo>
                  <a:pt x="1585" y="8309"/>
                </a:lnTo>
                <a:lnTo>
                  <a:pt x="1609" y="8394"/>
                </a:lnTo>
                <a:lnTo>
                  <a:pt x="1601" y="8382"/>
                </a:lnTo>
                <a:lnTo>
                  <a:pt x="1729" y="8494"/>
                </a:lnTo>
                <a:cubicBezTo>
                  <a:pt x="1734" y="8499"/>
                  <a:pt x="1737" y="8505"/>
                  <a:pt x="1737" y="8512"/>
                </a:cubicBezTo>
                <a:lnTo>
                  <a:pt x="1761" y="9480"/>
                </a:lnTo>
                <a:lnTo>
                  <a:pt x="1714" y="9479"/>
                </a:lnTo>
                <a:lnTo>
                  <a:pt x="1826" y="7783"/>
                </a:lnTo>
                <a:lnTo>
                  <a:pt x="1841" y="7415"/>
                </a:lnTo>
                <a:lnTo>
                  <a:pt x="1865" y="5824"/>
                </a:lnTo>
                <a:cubicBezTo>
                  <a:pt x="1865" y="5823"/>
                  <a:pt x="1866" y="5821"/>
                  <a:pt x="1866" y="5819"/>
                </a:cubicBezTo>
                <a:lnTo>
                  <a:pt x="1930" y="5523"/>
                </a:lnTo>
                <a:cubicBezTo>
                  <a:pt x="1932" y="5512"/>
                  <a:pt x="1943" y="5504"/>
                  <a:pt x="1954" y="5504"/>
                </a:cubicBezTo>
                <a:cubicBezTo>
                  <a:pt x="1966" y="5505"/>
                  <a:pt x="1976" y="5514"/>
                  <a:pt x="1977" y="5525"/>
                </a:cubicBezTo>
                <a:lnTo>
                  <a:pt x="2001" y="5701"/>
                </a:lnTo>
                <a:lnTo>
                  <a:pt x="2025" y="6368"/>
                </a:lnTo>
                <a:lnTo>
                  <a:pt x="1982" y="6354"/>
                </a:lnTo>
                <a:lnTo>
                  <a:pt x="2006" y="6322"/>
                </a:lnTo>
                <a:lnTo>
                  <a:pt x="2001" y="6336"/>
                </a:lnTo>
                <a:lnTo>
                  <a:pt x="2017" y="4952"/>
                </a:lnTo>
                <a:cubicBezTo>
                  <a:pt x="2017" y="4950"/>
                  <a:pt x="2018" y="4948"/>
                  <a:pt x="2019" y="4945"/>
                </a:cubicBezTo>
                <a:lnTo>
                  <a:pt x="2091" y="4713"/>
                </a:lnTo>
                <a:cubicBezTo>
                  <a:pt x="2094" y="4703"/>
                  <a:pt x="2104" y="4696"/>
                  <a:pt x="2115" y="4697"/>
                </a:cubicBezTo>
                <a:cubicBezTo>
                  <a:pt x="2127" y="4697"/>
                  <a:pt x="2136" y="4706"/>
                  <a:pt x="2137" y="4717"/>
                </a:cubicBezTo>
                <a:lnTo>
                  <a:pt x="2153" y="4829"/>
                </a:lnTo>
                <a:lnTo>
                  <a:pt x="2177" y="5632"/>
                </a:lnTo>
                <a:lnTo>
                  <a:pt x="2129" y="5632"/>
                </a:lnTo>
                <a:lnTo>
                  <a:pt x="2153" y="4416"/>
                </a:lnTo>
                <a:lnTo>
                  <a:pt x="2178" y="4031"/>
                </a:lnTo>
                <a:cubicBezTo>
                  <a:pt x="2178" y="4022"/>
                  <a:pt x="2183" y="4015"/>
                  <a:pt x="2191" y="4011"/>
                </a:cubicBezTo>
                <a:lnTo>
                  <a:pt x="2255" y="3979"/>
                </a:lnTo>
                <a:lnTo>
                  <a:pt x="2241" y="3999"/>
                </a:lnTo>
                <a:lnTo>
                  <a:pt x="2257" y="3615"/>
                </a:lnTo>
                <a:cubicBezTo>
                  <a:pt x="2258" y="3603"/>
                  <a:pt x="2269" y="3592"/>
                  <a:pt x="2282" y="3592"/>
                </a:cubicBezTo>
                <a:cubicBezTo>
                  <a:pt x="2295" y="3593"/>
                  <a:pt x="2305" y="3603"/>
                  <a:pt x="2305" y="3616"/>
                </a:cubicBezTo>
                <a:lnTo>
                  <a:pt x="2329" y="4536"/>
                </a:lnTo>
                <a:lnTo>
                  <a:pt x="2353" y="5528"/>
                </a:lnTo>
                <a:lnTo>
                  <a:pt x="2305" y="5528"/>
                </a:lnTo>
                <a:lnTo>
                  <a:pt x="2329" y="4096"/>
                </a:lnTo>
                <a:lnTo>
                  <a:pt x="2393" y="2360"/>
                </a:lnTo>
                <a:lnTo>
                  <a:pt x="2418" y="1943"/>
                </a:lnTo>
                <a:lnTo>
                  <a:pt x="2433" y="1232"/>
                </a:lnTo>
                <a:cubicBezTo>
                  <a:pt x="2434" y="1219"/>
                  <a:pt x="2444" y="1209"/>
                  <a:pt x="2457" y="1208"/>
                </a:cubicBezTo>
                <a:cubicBezTo>
                  <a:pt x="2470" y="1208"/>
                  <a:pt x="2481" y="1219"/>
                  <a:pt x="2481" y="1232"/>
                </a:cubicBezTo>
                <a:lnTo>
                  <a:pt x="2505" y="1976"/>
                </a:lnTo>
                <a:lnTo>
                  <a:pt x="2464" y="1959"/>
                </a:lnTo>
                <a:lnTo>
                  <a:pt x="2488" y="1935"/>
                </a:lnTo>
                <a:cubicBezTo>
                  <a:pt x="2495" y="1929"/>
                  <a:pt x="2505" y="1927"/>
                  <a:pt x="2513" y="1930"/>
                </a:cubicBezTo>
                <a:cubicBezTo>
                  <a:pt x="2522" y="1933"/>
                  <a:pt x="2528" y="1940"/>
                  <a:pt x="2529" y="1949"/>
                </a:cubicBezTo>
                <a:lnTo>
                  <a:pt x="2593" y="2445"/>
                </a:lnTo>
                <a:lnTo>
                  <a:pt x="2617" y="3264"/>
                </a:lnTo>
                <a:lnTo>
                  <a:pt x="2613" y="3250"/>
                </a:lnTo>
                <a:lnTo>
                  <a:pt x="2637" y="3282"/>
                </a:lnTo>
                <a:lnTo>
                  <a:pt x="2594" y="3294"/>
                </a:lnTo>
                <a:lnTo>
                  <a:pt x="2610" y="3102"/>
                </a:lnTo>
                <a:cubicBezTo>
                  <a:pt x="2611" y="3090"/>
                  <a:pt x="2621" y="3080"/>
                  <a:pt x="2634" y="3080"/>
                </a:cubicBezTo>
                <a:cubicBezTo>
                  <a:pt x="2647" y="3081"/>
                  <a:pt x="2657" y="3091"/>
                  <a:pt x="2657" y="3104"/>
                </a:cubicBezTo>
                <a:lnTo>
                  <a:pt x="2681" y="4432"/>
                </a:lnTo>
                <a:lnTo>
                  <a:pt x="2634" y="4429"/>
                </a:lnTo>
                <a:lnTo>
                  <a:pt x="2698" y="3933"/>
                </a:lnTo>
                <a:cubicBezTo>
                  <a:pt x="2699" y="3921"/>
                  <a:pt x="2710" y="3912"/>
                  <a:pt x="2722" y="3912"/>
                </a:cubicBezTo>
                <a:cubicBezTo>
                  <a:pt x="2734" y="3913"/>
                  <a:pt x="2744" y="3922"/>
                  <a:pt x="2745" y="3934"/>
                </a:cubicBezTo>
                <a:lnTo>
                  <a:pt x="2769" y="4142"/>
                </a:lnTo>
                <a:lnTo>
                  <a:pt x="2721" y="4144"/>
                </a:lnTo>
                <a:lnTo>
                  <a:pt x="2745" y="2992"/>
                </a:lnTo>
                <a:cubicBezTo>
                  <a:pt x="2746" y="2979"/>
                  <a:pt x="2756" y="2969"/>
                  <a:pt x="2769" y="2968"/>
                </a:cubicBezTo>
                <a:cubicBezTo>
                  <a:pt x="2782" y="2968"/>
                  <a:pt x="2793" y="2978"/>
                  <a:pt x="2793" y="2991"/>
                </a:cubicBezTo>
                <a:lnTo>
                  <a:pt x="2817" y="3527"/>
                </a:lnTo>
                <a:lnTo>
                  <a:pt x="2833" y="4104"/>
                </a:lnTo>
                <a:lnTo>
                  <a:pt x="2830" y="4091"/>
                </a:lnTo>
                <a:lnTo>
                  <a:pt x="2902" y="4203"/>
                </a:lnTo>
                <a:lnTo>
                  <a:pt x="2858" y="4214"/>
                </a:lnTo>
                <a:lnTo>
                  <a:pt x="2874" y="4054"/>
                </a:lnTo>
                <a:lnTo>
                  <a:pt x="2898" y="3623"/>
                </a:lnTo>
                <a:cubicBezTo>
                  <a:pt x="2898" y="3610"/>
                  <a:pt x="2909" y="3600"/>
                  <a:pt x="2922" y="3600"/>
                </a:cubicBezTo>
                <a:cubicBezTo>
                  <a:pt x="2935" y="3601"/>
                  <a:pt x="2945" y="3611"/>
                  <a:pt x="2945" y="3624"/>
                </a:cubicBezTo>
                <a:lnTo>
                  <a:pt x="2969" y="4368"/>
                </a:lnTo>
                <a:lnTo>
                  <a:pt x="2993" y="4695"/>
                </a:lnTo>
                <a:lnTo>
                  <a:pt x="3057" y="5543"/>
                </a:lnTo>
                <a:lnTo>
                  <a:pt x="3073" y="7088"/>
                </a:lnTo>
                <a:lnTo>
                  <a:pt x="3097" y="7535"/>
                </a:lnTo>
                <a:lnTo>
                  <a:pt x="3066" y="7514"/>
                </a:lnTo>
                <a:lnTo>
                  <a:pt x="3090" y="7506"/>
                </a:lnTo>
                <a:cubicBezTo>
                  <a:pt x="3097" y="7503"/>
                  <a:pt x="3105" y="7504"/>
                  <a:pt x="3111" y="7509"/>
                </a:cubicBezTo>
                <a:cubicBezTo>
                  <a:pt x="3117" y="7513"/>
                  <a:pt x="3121" y="7520"/>
                  <a:pt x="3121" y="7528"/>
                </a:cubicBezTo>
                <a:lnTo>
                  <a:pt x="3145" y="8136"/>
                </a:lnTo>
                <a:lnTo>
                  <a:pt x="3144" y="8129"/>
                </a:lnTo>
                <a:lnTo>
                  <a:pt x="3208" y="8321"/>
                </a:lnTo>
                <a:lnTo>
                  <a:pt x="3161" y="8327"/>
                </a:lnTo>
                <a:lnTo>
                  <a:pt x="3185" y="7775"/>
                </a:lnTo>
                <a:lnTo>
                  <a:pt x="3202" y="7551"/>
                </a:lnTo>
                <a:cubicBezTo>
                  <a:pt x="3202" y="7539"/>
                  <a:pt x="3212" y="7529"/>
                  <a:pt x="3224" y="7529"/>
                </a:cubicBezTo>
                <a:cubicBezTo>
                  <a:pt x="3236" y="7528"/>
                  <a:pt x="3247" y="7536"/>
                  <a:pt x="3249" y="7548"/>
                </a:cubicBezTo>
                <a:lnTo>
                  <a:pt x="3273" y="7668"/>
                </a:lnTo>
                <a:lnTo>
                  <a:pt x="3225" y="7672"/>
                </a:lnTo>
                <a:lnTo>
                  <a:pt x="3249" y="6848"/>
                </a:lnTo>
                <a:cubicBezTo>
                  <a:pt x="3250" y="6838"/>
                  <a:pt x="3256" y="6829"/>
                  <a:pt x="3266" y="6826"/>
                </a:cubicBezTo>
                <a:cubicBezTo>
                  <a:pt x="3275" y="6823"/>
                  <a:pt x="3286" y="6826"/>
                  <a:pt x="3292" y="6833"/>
                </a:cubicBezTo>
                <a:lnTo>
                  <a:pt x="3356" y="6913"/>
                </a:lnTo>
                <a:cubicBezTo>
                  <a:pt x="3359" y="6917"/>
                  <a:pt x="3361" y="6922"/>
                  <a:pt x="3361" y="6926"/>
                </a:cubicBezTo>
                <a:lnTo>
                  <a:pt x="3385" y="7174"/>
                </a:lnTo>
                <a:lnTo>
                  <a:pt x="3409" y="7519"/>
                </a:lnTo>
                <a:lnTo>
                  <a:pt x="3362" y="7519"/>
                </a:lnTo>
                <a:lnTo>
                  <a:pt x="3378" y="7279"/>
                </a:lnTo>
                <a:cubicBezTo>
                  <a:pt x="3378" y="7266"/>
                  <a:pt x="3389" y="7257"/>
                  <a:pt x="3401" y="7256"/>
                </a:cubicBezTo>
                <a:cubicBezTo>
                  <a:pt x="3413" y="7256"/>
                  <a:pt x="3424" y="7266"/>
                  <a:pt x="3425" y="7278"/>
                </a:cubicBezTo>
                <a:lnTo>
                  <a:pt x="3449" y="7510"/>
                </a:lnTo>
                <a:lnTo>
                  <a:pt x="3513" y="8847"/>
                </a:lnTo>
                <a:lnTo>
                  <a:pt x="3537" y="9134"/>
                </a:lnTo>
                <a:lnTo>
                  <a:pt x="3527" y="9116"/>
                </a:lnTo>
                <a:lnTo>
                  <a:pt x="3551" y="9132"/>
                </a:lnTo>
                <a:lnTo>
                  <a:pt x="3514" y="9150"/>
                </a:lnTo>
                <a:lnTo>
                  <a:pt x="3538" y="8870"/>
                </a:lnTo>
                <a:cubicBezTo>
                  <a:pt x="3539" y="8858"/>
                  <a:pt x="3549" y="8848"/>
                  <a:pt x="3562" y="8848"/>
                </a:cubicBezTo>
                <a:cubicBezTo>
                  <a:pt x="3575" y="8849"/>
                  <a:pt x="3585" y="8859"/>
                  <a:pt x="3585" y="8872"/>
                </a:cubicBezTo>
                <a:lnTo>
                  <a:pt x="3601" y="9288"/>
                </a:lnTo>
                <a:lnTo>
                  <a:pt x="3554" y="9285"/>
                </a:lnTo>
                <a:lnTo>
                  <a:pt x="3626" y="8749"/>
                </a:lnTo>
                <a:cubicBezTo>
                  <a:pt x="3627" y="8737"/>
                  <a:pt x="3638" y="8728"/>
                  <a:pt x="3651" y="8729"/>
                </a:cubicBezTo>
                <a:cubicBezTo>
                  <a:pt x="3663" y="8729"/>
                  <a:pt x="3673" y="8739"/>
                  <a:pt x="3673" y="8752"/>
                </a:cubicBezTo>
                <a:lnTo>
                  <a:pt x="3689" y="9296"/>
                </a:lnTo>
                <a:lnTo>
                  <a:pt x="3713" y="10384"/>
                </a:lnTo>
                <a:lnTo>
                  <a:pt x="3737" y="10943"/>
                </a:lnTo>
                <a:lnTo>
                  <a:pt x="3690" y="10942"/>
                </a:lnTo>
                <a:lnTo>
                  <a:pt x="3794" y="9934"/>
                </a:lnTo>
                <a:lnTo>
                  <a:pt x="3818" y="9741"/>
                </a:lnTo>
                <a:cubicBezTo>
                  <a:pt x="3819" y="9729"/>
                  <a:pt x="3830" y="9720"/>
                  <a:pt x="3842" y="9720"/>
                </a:cubicBezTo>
                <a:cubicBezTo>
                  <a:pt x="3854" y="9721"/>
                  <a:pt x="3865" y="9730"/>
                  <a:pt x="3865" y="9743"/>
                </a:cubicBezTo>
                <a:lnTo>
                  <a:pt x="3889" y="10087"/>
                </a:lnTo>
                <a:lnTo>
                  <a:pt x="3913" y="10310"/>
                </a:lnTo>
                <a:lnTo>
                  <a:pt x="3905" y="10294"/>
                </a:lnTo>
                <a:lnTo>
                  <a:pt x="3969" y="10350"/>
                </a:lnTo>
                <a:lnTo>
                  <a:pt x="3929" y="10368"/>
                </a:lnTo>
                <a:lnTo>
                  <a:pt x="3953" y="9528"/>
                </a:lnTo>
                <a:lnTo>
                  <a:pt x="3970" y="9311"/>
                </a:lnTo>
                <a:lnTo>
                  <a:pt x="3994" y="8959"/>
                </a:lnTo>
                <a:cubicBezTo>
                  <a:pt x="3994" y="8946"/>
                  <a:pt x="4005" y="8936"/>
                  <a:pt x="4018" y="8936"/>
                </a:cubicBezTo>
                <a:cubicBezTo>
                  <a:pt x="4031" y="8937"/>
                  <a:pt x="4041" y="8947"/>
                  <a:pt x="4041" y="8960"/>
                </a:cubicBezTo>
                <a:lnTo>
                  <a:pt x="4065" y="9928"/>
                </a:lnTo>
                <a:lnTo>
                  <a:pt x="4020" y="9918"/>
                </a:lnTo>
                <a:lnTo>
                  <a:pt x="4084" y="9790"/>
                </a:lnTo>
                <a:cubicBezTo>
                  <a:pt x="4088" y="9781"/>
                  <a:pt x="4098" y="9776"/>
                  <a:pt x="4108" y="9777"/>
                </a:cubicBezTo>
                <a:cubicBezTo>
                  <a:pt x="4118" y="9778"/>
                  <a:pt x="4126" y="9785"/>
                  <a:pt x="4129" y="9795"/>
                </a:cubicBezTo>
                <a:lnTo>
                  <a:pt x="4153" y="9891"/>
                </a:lnTo>
                <a:lnTo>
                  <a:pt x="4106" y="9895"/>
                </a:lnTo>
                <a:lnTo>
                  <a:pt x="4130" y="9527"/>
                </a:lnTo>
                <a:cubicBezTo>
                  <a:pt x="4130" y="9514"/>
                  <a:pt x="4141" y="9504"/>
                  <a:pt x="4154" y="9504"/>
                </a:cubicBezTo>
                <a:cubicBezTo>
                  <a:pt x="4167" y="9505"/>
                  <a:pt x="4177" y="9515"/>
                  <a:pt x="4177" y="9528"/>
                </a:cubicBezTo>
                <a:lnTo>
                  <a:pt x="4193" y="10096"/>
                </a:lnTo>
                <a:lnTo>
                  <a:pt x="4148" y="10086"/>
                </a:lnTo>
                <a:lnTo>
                  <a:pt x="4172" y="10038"/>
                </a:lnTo>
                <a:lnTo>
                  <a:pt x="4236" y="9902"/>
                </a:lnTo>
                <a:cubicBezTo>
                  <a:pt x="4240" y="9892"/>
                  <a:pt x="4251" y="9887"/>
                  <a:pt x="4262" y="9889"/>
                </a:cubicBezTo>
                <a:cubicBezTo>
                  <a:pt x="4273" y="9891"/>
                  <a:pt x="4281" y="9901"/>
                  <a:pt x="4281" y="9912"/>
                </a:cubicBezTo>
                <a:lnTo>
                  <a:pt x="4305" y="10560"/>
                </a:lnTo>
                <a:lnTo>
                  <a:pt x="4257" y="10560"/>
                </a:lnTo>
                <a:lnTo>
                  <a:pt x="4281" y="9888"/>
                </a:lnTo>
                <a:cubicBezTo>
                  <a:pt x="4282" y="9875"/>
                  <a:pt x="4292" y="9865"/>
                  <a:pt x="4304" y="9864"/>
                </a:cubicBezTo>
                <a:cubicBezTo>
                  <a:pt x="4317" y="9864"/>
                  <a:pt x="4328" y="9873"/>
                  <a:pt x="4329" y="9886"/>
                </a:cubicBezTo>
                <a:lnTo>
                  <a:pt x="4353" y="10086"/>
                </a:lnTo>
                <a:lnTo>
                  <a:pt x="4369" y="10181"/>
                </a:lnTo>
                <a:lnTo>
                  <a:pt x="4367" y="10174"/>
                </a:lnTo>
                <a:lnTo>
                  <a:pt x="4439" y="10318"/>
                </a:lnTo>
                <a:lnTo>
                  <a:pt x="4394" y="10326"/>
                </a:lnTo>
                <a:lnTo>
                  <a:pt x="4410" y="10134"/>
                </a:lnTo>
                <a:cubicBezTo>
                  <a:pt x="4410" y="10133"/>
                  <a:pt x="4410" y="10131"/>
                  <a:pt x="4410" y="10130"/>
                </a:cubicBezTo>
                <a:lnTo>
                  <a:pt x="4458" y="9962"/>
                </a:lnTo>
                <a:cubicBezTo>
                  <a:pt x="4462" y="9950"/>
                  <a:pt x="4473" y="9943"/>
                  <a:pt x="4485" y="9945"/>
                </a:cubicBezTo>
                <a:cubicBezTo>
                  <a:pt x="4496" y="9946"/>
                  <a:pt x="4505" y="9956"/>
                  <a:pt x="4505" y="9968"/>
                </a:cubicBezTo>
                <a:lnTo>
                  <a:pt x="4521" y="10720"/>
                </a:lnTo>
                <a:lnTo>
                  <a:pt x="4474" y="10719"/>
                </a:lnTo>
                <a:lnTo>
                  <a:pt x="4546" y="9799"/>
                </a:lnTo>
                <a:lnTo>
                  <a:pt x="4561" y="9455"/>
                </a:lnTo>
                <a:lnTo>
                  <a:pt x="4586" y="9047"/>
                </a:lnTo>
                <a:cubicBezTo>
                  <a:pt x="4586" y="9034"/>
                  <a:pt x="4597" y="9024"/>
                  <a:pt x="4610" y="9024"/>
                </a:cubicBezTo>
                <a:cubicBezTo>
                  <a:pt x="4623" y="9025"/>
                  <a:pt x="4633" y="9035"/>
                  <a:pt x="4633" y="9048"/>
                </a:cubicBezTo>
                <a:lnTo>
                  <a:pt x="4657" y="9872"/>
                </a:lnTo>
                <a:lnTo>
                  <a:pt x="4609" y="9872"/>
                </a:lnTo>
                <a:lnTo>
                  <a:pt x="4633" y="8760"/>
                </a:lnTo>
                <a:cubicBezTo>
                  <a:pt x="4634" y="8758"/>
                  <a:pt x="4634" y="8757"/>
                  <a:pt x="4634" y="8755"/>
                </a:cubicBezTo>
                <a:lnTo>
                  <a:pt x="4698" y="8483"/>
                </a:lnTo>
                <a:cubicBezTo>
                  <a:pt x="4699" y="8479"/>
                  <a:pt x="4701" y="8475"/>
                  <a:pt x="4704" y="8471"/>
                </a:cubicBezTo>
                <a:lnTo>
                  <a:pt x="4728" y="8447"/>
                </a:lnTo>
                <a:cubicBezTo>
                  <a:pt x="4734" y="8442"/>
                  <a:pt x="4742" y="8440"/>
                  <a:pt x="4749" y="8441"/>
                </a:cubicBezTo>
                <a:cubicBezTo>
                  <a:pt x="4757" y="8442"/>
                  <a:pt x="4763" y="8447"/>
                  <a:pt x="4767" y="8454"/>
                </a:cubicBezTo>
                <a:lnTo>
                  <a:pt x="4783" y="8486"/>
                </a:lnTo>
                <a:lnTo>
                  <a:pt x="4739" y="8489"/>
                </a:lnTo>
                <a:lnTo>
                  <a:pt x="4763" y="8417"/>
                </a:lnTo>
                <a:cubicBezTo>
                  <a:pt x="4766" y="8406"/>
                  <a:pt x="4778" y="8399"/>
                  <a:pt x="4789" y="8401"/>
                </a:cubicBezTo>
                <a:cubicBezTo>
                  <a:pt x="4801" y="8403"/>
                  <a:pt x="4809" y="8412"/>
                  <a:pt x="4809" y="8424"/>
                </a:cubicBezTo>
                <a:lnTo>
                  <a:pt x="4833" y="9704"/>
                </a:lnTo>
                <a:lnTo>
                  <a:pt x="4786" y="9702"/>
                </a:lnTo>
                <a:lnTo>
                  <a:pt x="4850" y="8974"/>
                </a:lnTo>
                <a:lnTo>
                  <a:pt x="4874" y="8726"/>
                </a:lnTo>
                <a:lnTo>
                  <a:pt x="4898" y="8319"/>
                </a:lnTo>
                <a:cubicBezTo>
                  <a:pt x="4898" y="8306"/>
                  <a:pt x="4909" y="8296"/>
                  <a:pt x="4922" y="8296"/>
                </a:cubicBezTo>
                <a:cubicBezTo>
                  <a:pt x="4935" y="8297"/>
                  <a:pt x="4945" y="8307"/>
                  <a:pt x="4945" y="8320"/>
                </a:cubicBezTo>
                <a:lnTo>
                  <a:pt x="4961" y="8736"/>
                </a:lnTo>
                <a:lnTo>
                  <a:pt x="4913" y="8736"/>
                </a:lnTo>
                <a:lnTo>
                  <a:pt x="4937" y="7520"/>
                </a:lnTo>
                <a:cubicBezTo>
                  <a:pt x="4938" y="7508"/>
                  <a:pt x="4947" y="7498"/>
                  <a:pt x="4959" y="7497"/>
                </a:cubicBezTo>
                <a:cubicBezTo>
                  <a:pt x="4971" y="7495"/>
                  <a:pt x="4982" y="7503"/>
                  <a:pt x="4985" y="7515"/>
                </a:cubicBezTo>
                <a:lnTo>
                  <a:pt x="5049" y="7795"/>
                </a:lnTo>
                <a:lnTo>
                  <a:pt x="5002" y="7799"/>
                </a:lnTo>
                <a:lnTo>
                  <a:pt x="5026" y="7503"/>
                </a:lnTo>
                <a:lnTo>
                  <a:pt x="5049" y="6400"/>
                </a:lnTo>
                <a:cubicBezTo>
                  <a:pt x="5050" y="6396"/>
                  <a:pt x="5050" y="6393"/>
                  <a:pt x="5052" y="6390"/>
                </a:cubicBezTo>
                <a:lnTo>
                  <a:pt x="5076" y="6342"/>
                </a:lnTo>
                <a:cubicBezTo>
                  <a:pt x="5081" y="6332"/>
                  <a:pt x="5092" y="6327"/>
                  <a:pt x="5103" y="6329"/>
                </a:cubicBezTo>
                <a:cubicBezTo>
                  <a:pt x="5114" y="6332"/>
                  <a:pt x="5121" y="6341"/>
                  <a:pt x="5121" y="6352"/>
                </a:cubicBezTo>
                <a:lnTo>
                  <a:pt x="5137" y="7288"/>
                </a:lnTo>
                <a:lnTo>
                  <a:pt x="5090" y="7287"/>
                </a:lnTo>
                <a:lnTo>
                  <a:pt x="5162" y="6103"/>
                </a:lnTo>
                <a:lnTo>
                  <a:pt x="5177" y="5376"/>
                </a:lnTo>
                <a:cubicBezTo>
                  <a:pt x="5178" y="5363"/>
                  <a:pt x="5188" y="5353"/>
                  <a:pt x="5200" y="5353"/>
                </a:cubicBezTo>
                <a:cubicBezTo>
                  <a:pt x="5213" y="5352"/>
                  <a:pt x="5224" y="5361"/>
                  <a:pt x="5225" y="5373"/>
                </a:cubicBezTo>
                <a:lnTo>
                  <a:pt x="5249" y="5549"/>
                </a:lnTo>
                <a:lnTo>
                  <a:pt x="5273" y="6352"/>
                </a:lnTo>
                <a:lnTo>
                  <a:pt x="5225" y="6352"/>
                </a:lnTo>
                <a:lnTo>
                  <a:pt x="5241" y="5880"/>
                </a:lnTo>
                <a:lnTo>
                  <a:pt x="5314" y="5006"/>
                </a:lnTo>
                <a:lnTo>
                  <a:pt x="5329" y="3168"/>
                </a:lnTo>
                <a:cubicBezTo>
                  <a:pt x="5330" y="3155"/>
                  <a:pt x="5340" y="3145"/>
                  <a:pt x="5353" y="3144"/>
                </a:cubicBezTo>
                <a:cubicBezTo>
                  <a:pt x="5366" y="3144"/>
                  <a:pt x="5377" y="3154"/>
                  <a:pt x="5377" y="3167"/>
                </a:cubicBezTo>
                <a:lnTo>
                  <a:pt x="5401" y="3751"/>
                </a:lnTo>
                <a:lnTo>
                  <a:pt x="5425" y="4608"/>
                </a:lnTo>
                <a:lnTo>
                  <a:pt x="5449" y="5520"/>
                </a:lnTo>
                <a:lnTo>
                  <a:pt x="5406" y="5506"/>
                </a:lnTo>
                <a:lnTo>
                  <a:pt x="5470" y="5418"/>
                </a:lnTo>
                <a:lnTo>
                  <a:pt x="5466" y="5431"/>
                </a:lnTo>
                <a:lnTo>
                  <a:pt x="5490" y="5071"/>
                </a:lnTo>
                <a:lnTo>
                  <a:pt x="5506" y="4839"/>
                </a:lnTo>
                <a:lnTo>
                  <a:pt x="5529" y="2656"/>
                </a:lnTo>
                <a:lnTo>
                  <a:pt x="5554" y="2199"/>
                </a:lnTo>
                <a:lnTo>
                  <a:pt x="5617" y="24"/>
                </a:lnTo>
                <a:cubicBezTo>
                  <a:pt x="5618" y="11"/>
                  <a:pt x="5629" y="0"/>
                  <a:pt x="5642" y="0"/>
                </a:cubicBezTo>
                <a:cubicBezTo>
                  <a:pt x="5655" y="0"/>
                  <a:pt x="5665" y="11"/>
                  <a:pt x="5665" y="24"/>
                </a:cubicBezTo>
                <a:lnTo>
                  <a:pt x="5689" y="960"/>
                </a:lnTo>
                <a:lnTo>
                  <a:pt x="5713" y="1391"/>
                </a:lnTo>
                <a:lnTo>
                  <a:pt x="5729" y="1888"/>
                </a:lnTo>
                <a:lnTo>
                  <a:pt x="5753" y="2431"/>
                </a:lnTo>
                <a:lnTo>
                  <a:pt x="5706" y="2431"/>
                </a:lnTo>
                <a:lnTo>
                  <a:pt x="5770" y="1455"/>
                </a:lnTo>
                <a:cubicBezTo>
                  <a:pt x="5770" y="1442"/>
                  <a:pt x="5781" y="1432"/>
                  <a:pt x="5794" y="1432"/>
                </a:cubicBezTo>
                <a:cubicBezTo>
                  <a:pt x="5807" y="1433"/>
                  <a:pt x="5817" y="1443"/>
                  <a:pt x="5817" y="1456"/>
                </a:cubicBezTo>
                <a:lnTo>
                  <a:pt x="5841" y="2696"/>
                </a:lnTo>
                <a:lnTo>
                  <a:pt x="5865" y="3664"/>
                </a:lnTo>
                <a:lnTo>
                  <a:pt x="5817" y="3663"/>
                </a:lnTo>
                <a:lnTo>
                  <a:pt x="5841" y="3119"/>
                </a:lnTo>
                <a:cubicBezTo>
                  <a:pt x="5842" y="3106"/>
                  <a:pt x="5853" y="3096"/>
                  <a:pt x="5866" y="3096"/>
                </a:cubicBezTo>
                <a:cubicBezTo>
                  <a:pt x="5879" y="3097"/>
                  <a:pt x="5889" y="3107"/>
                  <a:pt x="5889" y="3120"/>
                </a:cubicBezTo>
                <a:lnTo>
                  <a:pt x="5905" y="4248"/>
                </a:lnTo>
                <a:lnTo>
                  <a:pt x="5858" y="4243"/>
                </a:lnTo>
                <a:lnTo>
                  <a:pt x="5930" y="3955"/>
                </a:lnTo>
                <a:cubicBezTo>
                  <a:pt x="5933" y="3943"/>
                  <a:pt x="5944" y="3935"/>
                  <a:pt x="5956" y="3937"/>
                </a:cubicBezTo>
                <a:cubicBezTo>
                  <a:pt x="5968" y="3938"/>
                  <a:pt x="5977" y="3948"/>
                  <a:pt x="5977" y="3959"/>
                </a:cubicBezTo>
                <a:lnTo>
                  <a:pt x="5993" y="4327"/>
                </a:lnTo>
                <a:lnTo>
                  <a:pt x="6017" y="5080"/>
                </a:lnTo>
                <a:lnTo>
                  <a:pt x="5970" y="5077"/>
                </a:lnTo>
                <a:lnTo>
                  <a:pt x="5994" y="4925"/>
                </a:lnTo>
                <a:cubicBezTo>
                  <a:pt x="5996" y="4913"/>
                  <a:pt x="6007" y="4904"/>
                  <a:pt x="6019" y="4905"/>
                </a:cubicBezTo>
                <a:cubicBezTo>
                  <a:pt x="6031" y="4905"/>
                  <a:pt x="6041" y="4915"/>
                  <a:pt x="6041" y="4928"/>
                </a:cubicBezTo>
                <a:lnTo>
                  <a:pt x="6057" y="5392"/>
                </a:lnTo>
                <a:lnTo>
                  <a:pt x="6010" y="5386"/>
                </a:lnTo>
                <a:lnTo>
                  <a:pt x="6082" y="5122"/>
                </a:lnTo>
                <a:cubicBezTo>
                  <a:pt x="6085" y="5111"/>
                  <a:pt x="6096" y="5103"/>
                  <a:pt x="6108" y="5105"/>
                </a:cubicBezTo>
                <a:cubicBezTo>
                  <a:pt x="6120" y="5106"/>
                  <a:pt x="6129" y="5116"/>
                  <a:pt x="6129" y="5128"/>
                </a:cubicBezTo>
                <a:lnTo>
                  <a:pt x="6145" y="5608"/>
                </a:lnTo>
                <a:lnTo>
                  <a:pt x="6098" y="5604"/>
                </a:lnTo>
                <a:lnTo>
                  <a:pt x="6122" y="5468"/>
                </a:lnTo>
                <a:cubicBezTo>
                  <a:pt x="6124" y="5456"/>
                  <a:pt x="6135" y="5448"/>
                  <a:pt x="6147" y="5449"/>
                </a:cubicBezTo>
                <a:cubicBezTo>
                  <a:pt x="6159" y="5449"/>
                  <a:pt x="6169" y="5459"/>
                  <a:pt x="6169" y="5472"/>
                </a:cubicBezTo>
                <a:lnTo>
                  <a:pt x="6193" y="6184"/>
                </a:lnTo>
                <a:lnTo>
                  <a:pt x="6217" y="6446"/>
                </a:lnTo>
                <a:lnTo>
                  <a:pt x="6170" y="6444"/>
                </a:lnTo>
                <a:lnTo>
                  <a:pt x="6234" y="6092"/>
                </a:lnTo>
                <a:lnTo>
                  <a:pt x="6233" y="6096"/>
                </a:lnTo>
                <a:lnTo>
                  <a:pt x="6257" y="5416"/>
                </a:lnTo>
                <a:lnTo>
                  <a:pt x="6273" y="4256"/>
                </a:lnTo>
                <a:lnTo>
                  <a:pt x="6298" y="3959"/>
                </a:lnTo>
                <a:lnTo>
                  <a:pt x="6322" y="3615"/>
                </a:lnTo>
                <a:cubicBezTo>
                  <a:pt x="6322" y="3613"/>
                  <a:pt x="6322" y="3611"/>
                  <a:pt x="6323" y="3609"/>
                </a:cubicBezTo>
                <a:lnTo>
                  <a:pt x="6387" y="3425"/>
                </a:lnTo>
                <a:cubicBezTo>
                  <a:pt x="6390" y="3416"/>
                  <a:pt x="6397" y="3410"/>
                  <a:pt x="6406" y="3409"/>
                </a:cubicBezTo>
                <a:cubicBezTo>
                  <a:pt x="6415" y="3407"/>
                  <a:pt x="6423" y="3411"/>
                  <a:pt x="6429" y="3418"/>
                </a:cubicBezTo>
                <a:lnTo>
                  <a:pt x="6453" y="3450"/>
                </a:lnTo>
                <a:cubicBezTo>
                  <a:pt x="6461" y="3461"/>
                  <a:pt x="6458" y="3476"/>
                  <a:pt x="6448" y="3484"/>
                </a:cubicBezTo>
                <a:cubicBezTo>
                  <a:pt x="6437" y="3492"/>
                  <a:pt x="6422" y="3489"/>
                  <a:pt x="6414" y="3479"/>
                </a:cubicBezTo>
                <a:lnTo>
                  <a:pt x="6390" y="3447"/>
                </a:lnTo>
                <a:lnTo>
                  <a:pt x="6432" y="3440"/>
                </a:lnTo>
                <a:lnTo>
                  <a:pt x="6368" y="3624"/>
                </a:lnTo>
                <a:lnTo>
                  <a:pt x="6369" y="3618"/>
                </a:lnTo>
                <a:lnTo>
                  <a:pt x="6345" y="3962"/>
                </a:lnTo>
                <a:lnTo>
                  <a:pt x="6321" y="4257"/>
                </a:lnTo>
                <a:lnTo>
                  <a:pt x="6305" y="5417"/>
                </a:lnTo>
                <a:lnTo>
                  <a:pt x="6281" y="6097"/>
                </a:lnTo>
                <a:cubicBezTo>
                  <a:pt x="6281" y="6098"/>
                  <a:pt x="6281" y="6100"/>
                  <a:pt x="6281" y="6101"/>
                </a:cubicBezTo>
                <a:lnTo>
                  <a:pt x="6217" y="6453"/>
                </a:lnTo>
                <a:cubicBezTo>
                  <a:pt x="6215" y="6465"/>
                  <a:pt x="6204" y="6473"/>
                  <a:pt x="6192" y="6472"/>
                </a:cubicBezTo>
                <a:cubicBezTo>
                  <a:pt x="6180" y="6472"/>
                  <a:pt x="6171" y="6463"/>
                  <a:pt x="6170" y="6451"/>
                </a:cubicBezTo>
                <a:lnTo>
                  <a:pt x="6145" y="6185"/>
                </a:lnTo>
                <a:lnTo>
                  <a:pt x="6121" y="5473"/>
                </a:lnTo>
                <a:lnTo>
                  <a:pt x="6169" y="5477"/>
                </a:lnTo>
                <a:lnTo>
                  <a:pt x="6145" y="5613"/>
                </a:lnTo>
                <a:cubicBezTo>
                  <a:pt x="6143" y="5625"/>
                  <a:pt x="6132" y="5633"/>
                  <a:pt x="6120" y="5632"/>
                </a:cubicBezTo>
                <a:cubicBezTo>
                  <a:pt x="6108" y="5632"/>
                  <a:pt x="6098" y="5622"/>
                  <a:pt x="6097" y="5609"/>
                </a:cubicBezTo>
                <a:lnTo>
                  <a:pt x="6081" y="5129"/>
                </a:lnTo>
                <a:lnTo>
                  <a:pt x="6129" y="5135"/>
                </a:lnTo>
                <a:lnTo>
                  <a:pt x="6057" y="5399"/>
                </a:lnTo>
                <a:cubicBezTo>
                  <a:pt x="6054" y="5410"/>
                  <a:pt x="6042" y="5418"/>
                  <a:pt x="6031" y="5416"/>
                </a:cubicBezTo>
                <a:cubicBezTo>
                  <a:pt x="6019" y="5415"/>
                  <a:pt x="6010" y="5405"/>
                  <a:pt x="6009" y="5393"/>
                </a:cubicBezTo>
                <a:lnTo>
                  <a:pt x="5993" y="4929"/>
                </a:lnTo>
                <a:lnTo>
                  <a:pt x="6041" y="4932"/>
                </a:lnTo>
                <a:lnTo>
                  <a:pt x="6017" y="5084"/>
                </a:lnTo>
                <a:cubicBezTo>
                  <a:pt x="6015" y="5096"/>
                  <a:pt x="6004" y="5105"/>
                  <a:pt x="5992" y="5104"/>
                </a:cubicBezTo>
                <a:cubicBezTo>
                  <a:pt x="5980" y="5104"/>
                  <a:pt x="5970" y="5094"/>
                  <a:pt x="5969" y="5081"/>
                </a:cubicBezTo>
                <a:lnTo>
                  <a:pt x="5945" y="4330"/>
                </a:lnTo>
                <a:lnTo>
                  <a:pt x="5929" y="3962"/>
                </a:lnTo>
                <a:lnTo>
                  <a:pt x="5977" y="3966"/>
                </a:lnTo>
                <a:lnTo>
                  <a:pt x="5905" y="4254"/>
                </a:lnTo>
                <a:cubicBezTo>
                  <a:pt x="5902" y="4266"/>
                  <a:pt x="5891" y="4274"/>
                  <a:pt x="5879" y="4272"/>
                </a:cubicBezTo>
                <a:cubicBezTo>
                  <a:pt x="5867" y="4271"/>
                  <a:pt x="5858" y="4261"/>
                  <a:pt x="5857" y="4249"/>
                </a:cubicBezTo>
                <a:lnTo>
                  <a:pt x="5841" y="3121"/>
                </a:lnTo>
                <a:lnTo>
                  <a:pt x="5889" y="3122"/>
                </a:lnTo>
                <a:lnTo>
                  <a:pt x="5865" y="3666"/>
                </a:lnTo>
                <a:cubicBezTo>
                  <a:pt x="5865" y="3678"/>
                  <a:pt x="5854" y="3689"/>
                  <a:pt x="5841" y="3688"/>
                </a:cubicBezTo>
                <a:cubicBezTo>
                  <a:pt x="5828" y="3688"/>
                  <a:pt x="5818" y="3678"/>
                  <a:pt x="5817" y="3665"/>
                </a:cubicBezTo>
                <a:lnTo>
                  <a:pt x="5793" y="2697"/>
                </a:lnTo>
                <a:lnTo>
                  <a:pt x="5769" y="1457"/>
                </a:lnTo>
                <a:lnTo>
                  <a:pt x="5817" y="1458"/>
                </a:lnTo>
                <a:lnTo>
                  <a:pt x="5753" y="2434"/>
                </a:lnTo>
                <a:cubicBezTo>
                  <a:pt x="5753" y="2447"/>
                  <a:pt x="5742" y="2457"/>
                  <a:pt x="5729" y="2456"/>
                </a:cubicBezTo>
                <a:cubicBezTo>
                  <a:pt x="5716" y="2456"/>
                  <a:pt x="5706" y="2446"/>
                  <a:pt x="5705" y="2434"/>
                </a:cubicBezTo>
                <a:lnTo>
                  <a:pt x="5681" y="1889"/>
                </a:lnTo>
                <a:lnTo>
                  <a:pt x="5666" y="1394"/>
                </a:lnTo>
                <a:lnTo>
                  <a:pt x="5641" y="961"/>
                </a:lnTo>
                <a:lnTo>
                  <a:pt x="5617" y="25"/>
                </a:lnTo>
                <a:lnTo>
                  <a:pt x="5665" y="25"/>
                </a:lnTo>
                <a:lnTo>
                  <a:pt x="5601" y="2202"/>
                </a:lnTo>
                <a:lnTo>
                  <a:pt x="5577" y="2657"/>
                </a:lnTo>
                <a:lnTo>
                  <a:pt x="5553" y="4842"/>
                </a:lnTo>
                <a:lnTo>
                  <a:pt x="5537" y="5074"/>
                </a:lnTo>
                <a:lnTo>
                  <a:pt x="5513" y="5434"/>
                </a:lnTo>
                <a:cubicBezTo>
                  <a:pt x="5513" y="5439"/>
                  <a:pt x="5512" y="5443"/>
                  <a:pt x="5509" y="5447"/>
                </a:cubicBezTo>
                <a:lnTo>
                  <a:pt x="5445" y="5535"/>
                </a:lnTo>
                <a:cubicBezTo>
                  <a:pt x="5439" y="5543"/>
                  <a:pt x="5428" y="5546"/>
                  <a:pt x="5418" y="5543"/>
                </a:cubicBezTo>
                <a:cubicBezTo>
                  <a:pt x="5409" y="5540"/>
                  <a:pt x="5402" y="5531"/>
                  <a:pt x="5401" y="5521"/>
                </a:cubicBezTo>
                <a:lnTo>
                  <a:pt x="5377" y="4609"/>
                </a:lnTo>
                <a:lnTo>
                  <a:pt x="5353" y="3753"/>
                </a:lnTo>
                <a:lnTo>
                  <a:pt x="5329" y="3169"/>
                </a:lnTo>
                <a:lnTo>
                  <a:pt x="5377" y="3169"/>
                </a:lnTo>
                <a:lnTo>
                  <a:pt x="5361" y="5010"/>
                </a:lnTo>
                <a:lnTo>
                  <a:pt x="5289" y="5881"/>
                </a:lnTo>
                <a:lnTo>
                  <a:pt x="5273" y="6353"/>
                </a:lnTo>
                <a:cubicBezTo>
                  <a:pt x="5273" y="6366"/>
                  <a:pt x="5262" y="6376"/>
                  <a:pt x="5249" y="6376"/>
                </a:cubicBezTo>
                <a:cubicBezTo>
                  <a:pt x="5236" y="6376"/>
                  <a:pt x="5226" y="6366"/>
                  <a:pt x="5225" y="6353"/>
                </a:cubicBezTo>
                <a:lnTo>
                  <a:pt x="5202" y="5556"/>
                </a:lnTo>
                <a:lnTo>
                  <a:pt x="5178" y="5380"/>
                </a:lnTo>
                <a:lnTo>
                  <a:pt x="5225" y="5377"/>
                </a:lnTo>
                <a:lnTo>
                  <a:pt x="5209" y="6106"/>
                </a:lnTo>
                <a:lnTo>
                  <a:pt x="5137" y="7290"/>
                </a:lnTo>
                <a:cubicBezTo>
                  <a:pt x="5137" y="7303"/>
                  <a:pt x="5126" y="7313"/>
                  <a:pt x="5113" y="7312"/>
                </a:cubicBezTo>
                <a:cubicBezTo>
                  <a:pt x="5100" y="7312"/>
                  <a:pt x="5090" y="7302"/>
                  <a:pt x="5089" y="7289"/>
                </a:cubicBezTo>
                <a:lnTo>
                  <a:pt x="5073" y="6353"/>
                </a:lnTo>
                <a:lnTo>
                  <a:pt x="5119" y="6363"/>
                </a:lnTo>
                <a:lnTo>
                  <a:pt x="5095" y="6411"/>
                </a:lnTo>
                <a:lnTo>
                  <a:pt x="5097" y="6401"/>
                </a:lnTo>
                <a:lnTo>
                  <a:pt x="5073" y="7506"/>
                </a:lnTo>
                <a:lnTo>
                  <a:pt x="5049" y="7802"/>
                </a:lnTo>
                <a:cubicBezTo>
                  <a:pt x="5048" y="7814"/>
                  <a:pt x="5039" y="7824"/>
                  <a:pt x="5027" y="7824"/>
                </a:cubicBezTo>
                <a:cubicBezTo>
                  <a:pt x="5015" y="7825"/>
                  <a:pt x="5005" y="7817"/>
                  <a:pt x="5002" y="7806"/>
                </a:cubicBezTo>
                <a:lnTo>
                  <a:pt x="4938" y="7526"/>
                </a:lnTo>
                <a:lnTo>
                  <a:pt x="4985" y="7521"/>
                </a:lnTo>
                <a:lnTo>
                  <a:pt x="4961" y="8737"/>
                </a:lnTo>
                <a:cubicBezTo>
                  <a:pt x="4961" y="8750"/>
                  <a:pt x="4951" y="8760"/>
                  <a:pt x="4938" y="8760"/>
                </a:cubicBezTo>
                <a:cubicBezTo>
                  <a:pt x="4925" y="8761"/>
                  <a:pt x="4914" y="8750"/>
                  <a:pt x="4913" y="8737"/>
                </a:cubicBezTo>
                <a:lnTo>
                  <a:pt x="4897" y="8321"/>
                </a:lnTo>
                <a:lnTo>
                  <a:pt x="4945" y="8322"/>
                </a:lnTo>
                <a:lnTo>
                  <a:pt x="4921" y="8731"/>
                </a:lnTo>
                <a:lnTo>
                  <a:pt x="4897" y="8979"/>
                </a:lnTo>
                <a:lnTo>
                  <a:pt x="4833" y="9707"/>
                </a:lnTo>
                <a:cubicBezTo>
                  <a:pt x="4832" y="9719"/>
                  <a:pt x="4821" y="9729"/>
                  <a:pt x="4809" y="9728"/>
                </a:cubicBezTo>
                <a:cubicBezTo>
                  <a:pt x="4796" y="9728"/>
                  <a:pt x="4786" y="9718"/>
                  <a:pt x="4785" y="9705"/>
                </a:cubicBezTo>
                <a:lnTo>
                  <a:pt x="4761" y="8425"/>
                </a:lnTo>
                <a:lnTo>
                  <a:pt x="4808" y="8432"/>
                </a:lnTo>
                <a:lnTo>
                  <a:pt x="4784" y="8504"/>
                </a:lnTo>
                <a:cubicBezTo>
                  <a:pt x="4781" y="8513"/>
                  <a:pt x="4773" y="8520"/>
                  <a:pt x="4763" y="8520"/>
                </a:cubicBezTo>
                <a:cubicBezTo>
                  <a:pt x="4753" y="8521"/>
                  <a:pt x="4744" y="8516"/>
                  <a:pt x="4740" y="8507"/>
                </a:cubicBezTo>
                <a:lnTo>
                  <a:pt x="4724" y="8475"/>
                </a:lnTo>
                <a:lnTo>
                  <a:pt x="4762" y="8481"/>
                </a:lnTo>
                <a:lnTo>
                  <a:pt x="4738" y="8505"/>
                </a:lnTo>
                <a:lnTo>
                  <a:pt x="4745" y="8494"/>
                </a:lnTo>
                <a:lnTo>
                  <a:pt x="4681" y="8766"/>
                </a:lnTo>
                <a:lnTo>
                  <a:pt x="4681" y="8761"/>
                </a:lnTo>
                <a:lnTo>
                  <a:pt x="4657" y="9873"/>
                </a:lnTo>
                <a:cubicBezTo>
                  <a:pt x="4657" y="9886"/>
                  <a:pt x="4647" y="9896"/>
                  <a:pt x="4634" y="9896"/>
                </a:cubicBezTo>
                <a:cubicBezTo>
                  <a:pt x="4621" y="9897"/>
                  <a:pt x="4610" y="9886"/>
                  <a:pt x="4609" y="9873"/>
                </a:cubicBezTo>
                <a:lnTo>
                  <a:pt x="4585" y="9049"/>
                </a:lnTo>
                <a:lnTo>
                  <a:pt x="4633" y="9050"/>
                </a:lnTo>
                <a:lnTo>
                  <a:pt x="4609" y="9458"/>
                </a:lnTo>
                <a:lnTo>
                  <a:pt x="4593" y="9802"/>
                </a:lnTo>
                <a:lnTo>
                  <a:pt x="4521" y="10722"/>
                </a:lnTo>
                <a:cubicBezTo>
                  <a:pt x="4520" y="10735"/>
                  <a:pt x="4510" y="10745"/>
                  <a:pt x="4497" y="10744"/>
                </a:cubicBezTo>
                <a:cubicBezTo>
                  <a:pt x="4484" y="10744"/>
                  <a:pt x="4474" y="10734"/>
                  <a:pt x="4473" y="10721"/>
                </a:cubicBezTo>
                <a:lnTo>
                  <a:pt x="4457" y="9969"/>
                </a:lnTo>
                <a:lnTo>
                  <a:pt x="4505" y="9975"/>
                </a:lnTo>
                <a:lnTo>
                  <a:pt x="4457" y="10143"/>
                </a:lnTo>
                <a:lnTo>
                  <a:pt x="4457" y="10138"/>
                </a:lnTo>
                <a:lnTo>
                  <a:pt x="4441" y="10330"/>
                </a:lnTo>
                <a:cubicBezTo>
                  <a:pt x="4440" y="10341"/>
                  <a:pt x="4433" y="10350"/>
                  <a:pt x="4422" y="10352"/>
                </a:cubicBezTo>
                <a:cubicBezTo>
                  <a:pt x="4411" y="10354"/>
                  <a:pt x="4401" y="10349"/>
                  <a:pt x="4396" y="10339"/>
                </a:cubicBezTo>
                <a:lnTo>
                  <a:pt x="4324" y="10195"/>
                </a:lnTo>
                <a:cubicBezTo>
                  <a:pt x="4323" y="10193"/>
                  <a:pt x="4322" y="10191"/>
                  <a:pt x="4322" y="10188"/>
                </a:cubicBezTo>
                <a:lnTo>
                  <a:pt x="4306" y="10091"/>
                </a:lnTo>
                <a:lnTo>
                  <a:pt x="4282" y="9891"/>
                </a:lnTo>
                <a:lnTo>
                  <a:pt x="4329" y="9889"/>
                </a:lnTo>
                <a:lnTo>
                  <a:pt x="4305" y="10561"/>
                </a:lnTo>
                <a:cubicBezTo>
                  <a:pt x="4305" y="10574"/>
                  <a:pt x="4294" y="10584"/>
                  <a:pt x="4281" y="10584"/>
                </a:cubicBezTo>
                <a:cubicBezTo>
                  <a:pt x="4269" y="10584"/>
                  <a:pt x="4258" y="10574"/>
                  <a:pt x="4257" y="10561"/>
                </a:cubicBezTo>
                <a:lnTo>
                  <a:pt x="4233" y="9913"/>
                </a:lnTo>
                <a:lnTo>
                  <a:pt x="4279" y="9923"/>
                </a:lnTo>
                <a:lnTo>
                  <a:pt x="4215" y="10059"/>
                </a:lnTo>
                <a:lnTo>
                  <a:pt x="4191" y="10107"/>
                </a:lnTo>
                <a:cubicBezTo>
                  <a:pt x="4186" y="10117"/>
                  <a:pt x="4175" y="10122"/>
                  <a:pt x="4164" y="10120"/>
                </a:cubicBezTo>
                <a:cubicBezTo>
                  <a:pt x="4154" y="10118"/>
                  <a:pt x="4146" y="10108"/>
                  <a:pt x="4145" y="10097"/>
                </a:cubicBezTo>
                <a:lnTo>
                  <a:pt x="4129" y="9529"/>
                </a:lnTo>
                <a:lnTo>
                  <a:pt x="4177" y="9530"/>
                </a:lnTo>
                <a:lnTo>
                  <a:pt x="4153" y="9898"/>
                </a:lnTo>
                <a:cubicBezTo>
                  <a:pt x="4153" y="9910"/>
                  <a:pt x="4143" y="9919"/>
                  <a:pt x="4132" y="9920"/>
                </a:cubicBezTo>
                <a:cubicBezTo>
                  <a:pt x="4120" y="9921"/>
                  <a:pt x="4109" y="9914"/>
                  <a:pt x="4106" y="9902"/>
                </a:cubicBezTo>
                <a:lnTo>
                  <a:pt x="4082" y="9806"/>
                </a:lnTo>
                <a:lnTo>
                  <a:pt x="4127" y="9811"/>
                </a:lnTo>
                <a:lnTo>
                  <a:pt x="4063" y="9939"/>
                </a:lnTo>
                <a:cubicBezTo>
                  <a:pt x="4058" y="9949"/>
                  <a:pt x="4047" y="9954"/>
                  <a:pt x="4036" y="9952"/>
                </a:cubicBezTo>
                <a:cubicBezTo>
                  <a:pt x="4025" y="9949"/>
                  <a:pt x="4018" y="9940"/>
                  <a:pt x="4017" y="9929"/>
                </a:cubicBezTo>
                <a:lnTo>
                  <a:pt x="3993" y="8961"/>
                </a:lnTo>
                <a:lnTo>
                  <a:pt x="4041" y="8962"/>
                </a:lnTo>
                <a:lnTo>
                  <a:pt x="4017" y="9314"/>
                </a:lnTo>
                <a:lnTo>
                  <a:pt x="4001" y="9529"/>
                </a:lnTo>
                <a:lnTo>
                  <a:pt x="3977" y="10369"/>
                </a:lnTo>
                <a:cubicBezTo>
                  <a:pt x="3977" y="10378"/>
                  <a:pt x="3972" y="10387"/>
                  <a:pt x="3963" y="10390"/>
                </a:cubicBezTo>
                <a:cubicBezTo>
                  <a:pt x="3955" y="10394"/>
                  <a:pt x="3945" y="10393"/>
                  <a:pt x="3938" y="10387"/>
                </a:cubicBezTo>
                <a:lnTo>
                  <a:pt x="3874" y="10331"/>
                </a:lnTo>
                <a:cubicBezTo>
                  <a:pt x="3869" y="10327"/>
                  <a:pt x="3866" y="10321"/>
                  <a:pt x="3866" y="10315"/>
                </a:cubicBezTo>
                <a:lnTo>
                  <a:pt x="3842" y="10090"/>
                </a:lnTo>
                <a:lnTo>
                  <a:pt x="3818" y="9746"/>
                </a:lnTo>
                <a:lnTo>
                  <a:pt x="3865" y="9747"/>
                </a:lnTo>
                <a:lnTo>
                  <a:pt x="3841" y="9939"/>
                </a:lnTo>
                <a:lnTo>
                  <a:pt x="3737" y="10947"/>
                </a:lnTo>
                <a:cubicBezTo>
                  <a:pt x="3736" y="10959"/>
                  <a:pt x="3725" y="10969"/>
                  <a:pt x="3713" y="10968"/>
                </a:cubicBezTo>
                <a:cubicBezTo>
                  <a:pt x="3700" y="10968"/>
                  <a:pt x="3690" y="10958"/>
                  <a:pt x="3689" y="10945"/>
                </a:cubicBezTo>
                <a:lnTo>
                  <a:pt x="3665" y="10385"/>
                </a:lnTo>
                <a:lnTo>
                  <a:pt x="3641" y="9297"/>
                </a:lnTo>
                <a:lnTo>
                  <a:pt x="3625" y="8753"/>
                </a:lnTo>
                <a:lnTo>
                  <a:pt x="3673" y="8756"/>
                </a:lnTo>
                <a:lnTo>
                  <a:pt x="3601" y="9292"/>
                </a:lnTo>
                <a:cubicBezTo>
                  <a:pt x="3600" y="9304"/>
                  <a:pt x="3589" y="9313"/>
                  <a:pt x="3576" y="9312"/>
                </a:cubicBezTo>
                <a:cubicBezTo>
                  <a:pt x="3564" y="9312"/>
                  <a:pt x="3554" y="9302"/>
                  <a:pt x="3553" y="9289"/>
                </a:cubicBezTo>
                <a:lnTo>
                  <a:pt x="3537" y="8873"/>
                </a:lnTo>
                <a:lnTo>
                  <a:pt x="3585" y="8875"/>
                </a:lnTo>
                <a:lnTo>
                  <a:pt x="3561" y="9155"/>
                </a:lnTo>
                <a:cubicBezTo>
                  <a:pt x="3561" y="9163"/>
                  <a:pt x="3556" y="9170"/>
                  <a:pt x="3548" y="9174"/>
                </a:cubicBezTo>
                <a:cubicBezTo>
                  <a:pt x="3540" y="9178"/>
                  <a:pt x="3531" y="9177"/>
                  <a:pt x="3524" y="9172"/>
                </a:cubicBezTo>
                <a:lnTo>
                  <a:pt x="3500" y="9156"/>
                </a:lnTo>
                <a:cubicBezTo>
                  <a:pt x="3494" y="9152"/>
                  <a:pt x="3490" y="9146"/>
                  <a:pt x="3490" y="9138"/>
                </a:cubicBezTo>
                <a:lnTo>
                  <a:pt x="3465" y="8850"/>
                </a:lnTo>
                <a:lnTo>
                  <a:pt x="3402" y="7515"/>
                </a:lnTo>
                <a:lnTo>
                  <a:pt x="3378" y="7283"/>
                </a:lnTo>
                <a:lnTo>
                  <a:pt x="3425" y="7282"/>
                </a:lnTo>
                <a:lnTo>
                  <a:pt x="3409" y="7522"/>
                </a:lnTo>
                <a:cubicBezTo>
                  <a:pt x="3409" y="7535"/>
                  <a:pt x="3398" y="7544"/>
                  <a:pt x="3386" y="7544"/>
                </a:cubicBezTo>
                <a:cubicBezTo>
                  <a:pt x="3373" y="7544"/>
                  <a:pt x="3362" y="7535"/>
                  <a:pt x="3362" y="7522"/>
                </a:cubicBezTo>
                <a:lnTo>
                  <a:pt x="3338" y="7179"/>
                </a:lnTo>
                <a:lnTo>
                  <a:pt x="3314" y="6931"/>
                </a:lnTo>
                <a:lnTo>
                  <a:pt x="3319" y="6943"/>
                </a:lnTo>
                <a:lnTo>
                  <a:pt x="3255" y="6863"/>
                </a:lnTo>
                <a:lnTo>
                  <a:pt x="3297" y="6849"/>
                </a:lnTo>
                <a:lnTo>
                  <a:pt x="3273" y="7673"/>
                </a:lnTo>
                <a:cubicBezTo>
                  <a:pt x="3273" y="7685"/>
                  <a:pt x="3264" y="7695"/>
                  <a:pt x="3251" y="7696"/>
                </a:cubicBezTo>
                <a:cubicBezTo>
                  <a:pt x="3239" y="7697"/>
                  <a:pt x="3228" y="7689"/>
                  <a:pt x="3226" y="7677"/>
                </a:cubicBezTo>
                <a:lnTo>
                  <a:pt x="3202" y="7557"/>
                </a:lnTo>
                <a:lnTo>
                  <a:pt x="3249" y="7554"/>
                </a:lnTo>
                <a:lnTo>
                  <a:pt x="3233" y="7778"/>
                </a:lnTo>
                <a:lnTo>
                  <a:pt x="3209" y="8330"/>
                </a:lnTo>
                <a:cubicBezTo>
                  <a:pt x="3209" y="8341"/>
                  <a:pt x="3200" y="8351"/>
                  <a:pt x="3189" y="8352"/>
                </a:cubicBezTo>
                <a:cubicBezTo>
                  <a:pt x="3177" y="8354"/>
                  <a:pt x="3166" y="8347"/>
                  <a:pt x="3163" y="8336"/>
                </a:cubicBezTo>
                <a:lnTo>
                  <a:pt x="3099" y="8144"/>
                </a:lnTo>
                <a:cubicBezTo>
                  <a:pt x="3098" y="8142"/>
                  <a:pt x="3098" y="8140"/>
                  <a:pt x="3097" y="8137"/>
                </a:cubicBezTo>
                <a:lnTo>
                  <a:pt x="3073" y="7529"/>
                </a:lnTo>
                <a:lnTo>
                  <a:pt x="3105" y="7551"/>
                </a:lnTo>
                <a:lnTo>
                  <a:pt x="3081" y="7559"/>
                </a:lnTo>
                <a:cubicBezTo>
                  <a:pt x="3074" y="7562"/>
                  <a:pt x="3066" y="7561"/>
                  <a:pt x="3060" y="7556"/>
                </a:cubicBezTo>
                <a:cubicBezTo>
                  <a:pt x="3054" y="7552"/>
                  <a:pt x="3050" y="7545"/>
                  <a:pt x="3050" y="7538"/>
                </a:cubicBezTo>
                <a:lnTo>
                  <a:pt x="3025" y="7089"/>
                </a:lnTo>
                <a:lnTo>
                  <a:pt x="3010" y="5546"/>
                </a:lnTo>
                <a:lnTo>
                  <a:pt x="2946" y="4698"/>
                </a:lnTo>
                <a:lnTo>
                  <a:pt x="2921" y="4369"/>
                </a:lnTo>
                <a:lnTo>
                  <a:pt x="2897" y="3625"/>
                </a:lnTo>
                <a:lnTo>
                  <a:pt x="2945" y="3626"/>
                </a:lnTo>
                <a:lnTo>
                  <a:pt x="2921" y="4059"/>
                </a:lnTo>
                <a:lnTo>
                  <a:pt x="2905" y="4219"/>
                </a:lnTo>
                <a:cubicBezTo>
                  <a:pt x="2904" y="4229"/>
                  <a:pt x="2897" y="4237"/>
                  <a:pt x="2887" y="4240"/>
                </a:cubicBezTo>
                <a:cubicBezTo>
                  <a:pt x="2877" y="4242"/>
                  <a:pt x="2867" y="4238"/>
                  <a:pt x="2861" y="4229"/>
                </a:cubicBezTo>
                <a:lnTo>
                  <a:pt x="2789" y="4117"/>
                </a:lnTo>
                <a:cubicBezTo>
                  <a:pt x="2787" y="4114"/>
                  <a:pt x="2786" y="4110"/>
                  <a:pt x="2785" y="4105"/>
                </a:cubicBezTo>
                <a:lnTo>
                  <a:pt x="2769" y="3530"/>
                </a:lnTo>
                <a:lnTo>
                  <a:pt x="2745" y="2994"/>
                </a:lnTo>
                <a:lnTo>
                  <a:pt x="2793" y="2993"/>
                </a:lnTo>
                <a:lnTo>
                  <a:pt x="2769" y="4145"/>
                </a:lnTo>
                <a:cubicBezTo>
                  <a:pt x="2769" y="4158"/>
                  <a:pt x="2759" y="4168"/>
                  <a:pt x="2747" y="4168"/>
                </a:cubicBezTo>
                <a:cubicBezTo>
                  <a:pt x="2734" y="4169"/>
                  <a:pt x="2723" y="4160"/>
                  <a:pt x="2722" y="4147"/>
                </a:cubicBezTo>
                <a:lnTo>
                  <a:pt x="2698" y="3939"/>
                </a:lnTo>
                <a:lnTo>
                  <a:pt x="2745" y="3940"/>
                </a:lnTo>
                <a:lnTo>
                  <a:pt x="2681" y="4436"/>
                </a:lnTo>
                <a:cubicBezTo>
                  <a:pt x="2680" y="4448"/>
                  <a:pt x="2669" y="4457"/>
                  <a:pt x="2656" y="4456"/>
                </a:cubicBezTo>
                <a:cubicBezTo>
                  <a:pt x="2644" y="4456"/>
                  <a:pt x="2634" y="4445"/>
                  <a:pt x="2633" y="4433"/>
                </a:cubicBezTo>
                <a:lnTo>
                  <a:pt x="2609" y="3105"/>
                </a:lnTo>
                <a:lnTo>
                  <a:pt x="2657" y="3106"/>
                </a:lnTo>
                <a:lnTo>
                  <a:pt x="2641" y="3298"/>
                </a:lnTo>
                <a:cubicBezTo>
                  <a:pt x="2641" y="3308"/>
                  <a:pt x="2634" y="3317"/>
                  <a:pt x="2624" y="3320"/>
                </a:cubicBezTo>
                <a:cubicBezTo>
                  <a:pt x="2615" y="3322"/>
                  <a:pt x="2604" y="3319"/>
                  <a:pt x="2598" y="3311"/>
                </a:cubicBezTo>
                <a:lnTo>
                  <a:pt x="2574" y="3279"/>
                </a:lnTo>
                <a:cubicBezTo>
                  <a:pt x="2571" y="3275"/>
                  <a:pt x="2570" y="3270"/>
                  <a:pt x="2569" y="3265"/>
                </a:cubicBezTo>
                <a:lnTo>
                  <a:pt x="2546" y="2452"/>
                </a:lnTo>
                <a:lnTo>
                  <a:pt x="2482" y="1956"/>
                </a:lnTo>
                <a:lnTo>
                  <a:pt x="2522" y="1969"/>
                </a:lnTo>
                <a:lnTo>
                  <a:pt x="2498" y="1993"/>
                </a:lnTo>
                <a:cubicBezTo>
                  <a:pt x="2492" y="2000"/>
                  <a:pt x="2482" y="2002"/>
                  <a:pt x="2473" y="1999"/>
                </a:cubicBezTo>
                <a:cubicBezTo>
                  <a:pt x="2464" y="1995"/>
                  <a:pt x="2458" y="1987"/>
                  <a:pt x="2457" y="1977"/>
                </a:cubicBezTo>
                <a:lnTo>
                  <a:pt x="2433" y="1233"/>
                </a:lnTo>
                <a:lnTo>
                  <a:pt x="2481" y="1233"/>
                </a:lnTo>
                <a:lnTo>
                  <a:pt x="2465" y="1946"/>
                </a:lnTo>
                <a:lnTo>
                  <a:pt x="2441" y="2361"/>
                </a:lnTo>
                <a:lnTo>
                  <a:pt x="2377" y="4097"/>
                </a:lnTo>
                <a:lnTo>
                  <a:pt x="2353" y="5529"/>
                </a:lnTo>
                <a:cubicBezTo>
                  <a:pt x="2353" y="5542"/>
                  <a:pt x="2343" y="5552"/>
                  <a:pt x="2330" y="5552"/>
                </a:cubicBezTo>
                <a:cubicBezTo>
                  <a:pt x="2316" y="5553"/>
                  <a:pt x="2306" y="5542"/>
                  <a:pt x="2305" y="5529"/>
                </a:cubicBezTo>
                <a:lnTo>
                  <a:pt x="2281" y="4537"/>
                </a:lnTo>
                <a:lnTo>
                  <a:pt x="2257" y="3617"/>
                </a:lnTo>
                <a:lnTo>
                  <a:pt x="2305" y="3617"/>
                </a:lnTo>
                <a:lnTo>
                  <a:pt x="2289" y="4001"/>
                </a:lnTo>
                <a:cubicBezTo>
                  <a:pt x="2289" y="4010"/>
                  <a:pt x="2284" y="4018"/>
                  <a:pt x="2276" y="4022"/>
                </a:cubicBezTo>
                <a:lnTo>
                  <a:pt x="2212" y="4054"/>
                </a:lnTo>
                <a:lnTo>
                  <a:pt x="2225" y="4034"/>
                </a:lnTo>
                <a:lnTo>
                  <a:pt x="2201" y="4417"/>
                </a:lnTo>
                <a:lnTo>
                  <a:pt x="2177" y="5633"/>
                </a:lnTo>
                <a:cubicBezTo>
                  <a:pt x="2177" y="5646"/>
                  <a:pt x="2167" y="5656"/>
                  <a:pt x="2154" y="5656"/>
                </a:cubicBezTo>
                <a:cubicBezTo>
                  <a:pt x="2141" y="5657"/>
                  <a:pt x="2130" y="5646"/>
                  <a:pt x="2129" y="5633"/>
                </a:cubicBezTo>
                <a:lnTo>
                  <a:pt x="2106" y="4836"/>
                </a:lnTo>
                <a:lnTo>
                  <a:pt x="2090" y="4724"/>
                </a:lnTo>
                <a:lnTo>
                  <a:pt x="2136" y="4728"/>
                </a:lnTo>
                <a:lnTo>
                  <a:pt x="2064" y="4960"/>
                </a:lnTo>
                <a:lnTo>
                  <a:pt x="2065" y="4953"/>
                </a:lnTo>
                <a:lnTo>
                  <a:pt x="2049" y="6337"/>
                </a:lnTo>
                <a:cubicBezTo>
                  <a:pt x="2049" y="6342"/>
                  <a:pt x="2048" y="6347"/>
                  <a:pt x="2045" y="6351"/>
                </a:cubicBezTo>
                <a:lnTo>
                  <a:pt x="2021" y="6383"/>
                </a:lnTo>
                <a:cubicBezTo>
                  <a:pt x="2015" y="6391"/>
                  <a:pt x="2004" y="6394"/>
                  <a:pt x="1994" y="6391"/>
                </a:cubicBezTo>
                <a:cubicBezTo>
                  <a:pt x="1985" y="6388"/>
                  <a:pt x="1978" y="6379"/>
                  <a:pt x="1977" y="6369"/>
                </a:cubicBezTo>
                <a:lnTo>
                  <a:pt x="1954" y="5708"/>
                </a:lnTo>
                <a:lnTo>
                  <a:pt x="1930" y="5532"/>
                </a:lnTo>
                <a:lnTo>
                  <a:pt x="1977" y="5534"/>
                </a:lnTo>
                <a:lnTo>
                  <a:pt x="1913" y="5830"/>
                </a:lnTo>
                <a:lnTo>
                  <a:pt x="1913" y="5825"/>
                </a:lnTo>
                <a:lnTo>
                  <a:pt x="1889" y="7418"/>
                </a:lnTo>
                <a:lnTo>
                  <a:pt x="1873" y="7786"/>
                </a:lnTo>
                <a:lnTo>
                  <a:pt x="1761" y="9482"/>
                </a:lnTo>
                <a:cubicBezTo>
                  <a:pt x="1761" y="9495"/>
                  <a:pt x="1750" y="9505"/>
                  <a:pt x="1737" y="9504"/>
                </a:cubicBezTo>
                <a:cubicBezTo>
                  <a:pt x="1724" y="9504"/>
                  <a:pt x="1714" y="9494"/>
                  <a:pt x="1713" y="9481"/>
                </a:cubicBezTo>
                <a:lnTo>
                  <a:pt x="1689" y="8513"/>
                </a:lnTo>
                <a:lnTo>
                  <a:pt x="1698" y="8531"/>
                </a:lnTo>
                <a:lnTo>
                  <a:pt x="1570" y="8419"/>
                </a:lnTo>
                <a:cubicBezTo>
                  <a:pt x="1566" y="8415"/>
                  <a:pt x="1564" y="8411"/>
                  <a:pt x="1562" y="8407"/>
                </a:cubicBezTo>
                <a:lnTo>
                  <a:pt x="1538" y="8316"/>
                </a:lnTo>
                <a:lnTo>
                  <a:pt x="1514" y="8140"/>
                </a:lnTo>
                <a:lnTo>
                  <a:pt x="1561" y="8138"/>
                </a:lnTo>
                <a:lnTo>
                  <a:pt x="1537" y="8618"/>
                </a:lnTo>
                <a:lnTo>
                  <a:pt x="1521" y="8908"/>
                </a:lnTo>
                <a:lnTo>
                  <a:pt x="1457" y="9386"/>
                </a:lnTo>
                <a:lnTo>
                  <a:pt x="1433" y="9818"/>
                </a:lnTo>
                <a:cubicBezTo>
                  <a:pt x="1433" y="9831"/>
                  <a:pt x="1422" y="9840"/>
                  <a:pt x="1409" y="9840"/>
                </a:cubicBezTo>
                <a:cubicBezTo>
                  <a:pt x="1397" y="9840"/>
                  <a:pt x="1386" y="9830"/>
                  <a:pt x="1386" y="9818"/>
                </a:cubicBezTo>
                <a:lnTo>
                  <a:pt x="1362" y="9362"/>
                </a:lnTo>
                <a:lnTo>
                  <a:pt x="1409" y="9362"/>
                </a:lnTo>
                <a:lnTo>
                  <a:pt x="1385" y="9753"/>
                </a:lnTo>
                <a:lnTo>
                  <a:pt x="1369" y="10585"/>
                </a:lnTo>
                <a:cubicBezTo>
                  <a:pt x="1369" y="10598"/>
                  <a:pt x="1359" y="10608"/>
                  <a:pt x="1347" y="10608"/>
                </a:cubicBezTo>
                <a:cubicBezTo>
                  <a:pt x="1334" y="10609"/>
                  <a:pt x="1323" y="10600"/>
                  <a:pt x="1322" y="10587"/>
                </a:cubicBezTo>
                <a:lnTo>
                  <a:pt x="1249" y="9905"/>
                </a:lnTo>
                <a:lnTo>
                  <a:pt x="1234" y="8578"/>
                </a:lnTo>
                <a:lnTo>
                  <a:pt x="1209" y="8273"/>
                </a:lnTo>
                <a:lnTo>
                  <a:pt x="1185" y="7465"/>
                </a:lnTo>
                <a:lnTo>
                  <a:pt x="1233" y="7465"/>
                </a:lnTo>
                <a:lnTo>
                  <a:pt x="1209" y="8201"/>
                </a:lnTo>
                <a:cubicBezTo>
                  <a:pt x="1209" y="8206"/>
                  <a:pt x="1208" y="8211"/>
                  <a:pt x="1205" y="8215"/>
                </a:cubicBezTo>
                <a:lnTo>
                  <a:pt x="1141" y="8303"/>
                </a:lnTo>
                <a:cubicBezTo>
                  <a:pt x="1135" y="8310"/>
                  <a:pt x="1125" y="8314"/>
                  <a:pt x="1116" y="8312"/>
                </a:cubicBezTo>
                <a:cubicBezTo>
                  <a:pt x="1107" y="8310"/>
                  <a:pt x="1099" y="8302"/>
                  <a:pt x="1098" y="8292"/>
                </a:cubicBezTo>
                <a:lnTo>
                  <a:pt x="1074" y="8146"/>
                </a:lnTo>
                <a:lnTo>
                  <a:pt x="1058" y="7892"/>
                </a:lnTo>
                <a:lnTo>
                  <a:pt x="1034" y="7740"/>
                </a:lnTo>
                <a:lnTo>
                  <a:pt x="1071" y="7756"/>
                </a:lnTo>
                <a:lnTo>
                  <a:pt x="1047" y="7772"/>
                </a:lnTo>
                <a:cubicBezTo>
                  <a:pt x="1043" y="7775"/>
                  <a:pt x="1038" y="7776"/>
                  <a:pt x="1033" y="7776"/>
                </a:cubicBezTo>
                <a:lnTo>
                  <a:pt x="969" y="7776"/>
                </a:lnTo>
                <a:cubicBezTo>
                  <a:pt x="957" y="7776"/>
                  <a:pt x="947" y="7767"/>
                  <a:pt x="946" y="7754"/>
                </a:cubicBezTo>
                <a:lnTo>
                  <a:pt x="922" y="7450"/>
                </a:lnTo>
                <a:lnTo>
                  <a:pt x="969" y="7449"/>
                </a:lnTo>
                <a:lnTo>
                  <a:pt x="945" y="8129"/>
                </a:lnTo>
                <a:lnTo>
                  <a:pt x="929" y="8706"/>
                </a:lnTo>
                <a:lnTo>
                  <a:pt x="905" y="9018"/>
                </a:lnTo>
                <a:cubicBezTo>
                  <a:pt x="905" y="9024"/>
                  <a:pt x="903" y="9028"/>
                  <a:pt x="899" y="9032"/>
                </a:cubicBezTo>
                <a:lnTo>
                  <a:pt x="835" y="9104"/>
                </a:lnTo>
                <a:cubicBezTo>
                  <a:pt x="830" y="9111"/>
                  <a:pt x="821" y="9114"/>
                  <a:pt x="813" y="9112"/>
                </a:cubicBezTo>
                <a:cubicBezTo>
                  <a:pt x="805" y="9111"/>
                  <a:pt x="798" y="9105"/>
                  <a:pt x="795" y="9097"/>
                </a:cubicBezTo>
                <a:lnTo>
                  <a:pt x="771" y="9033"/>
                </a:lnTo>
                <a:cubicBezTo>
                  <a:pt x="770" y="9031"/>
                  <a:pt x="770" y="9029"/>
                  <a:pt x="770" y="9027"/>
                </a:cubicBezTo>
                <a:lnTo>
                  <a:pt x="746" y="8755"/>
                </a:lnTo>
                <a:lnTo>
                  <a:pt x="793" y="8753"/>
                </a:lnTo>
                <a:lnTo>
                  <a:pt x="769" y="9321"/>
                </a:lnTo>
                <a:cubicBezTo>
                  <a:pt x="769" y="9334"/>
                  <a:pt x="758" y="9344"/>
                  <a:pt x="746" y="9344"/>
                </a:cubicBezTo>
                <a:cubicBezTo>
                  <a:pt x="733" y="9345"/>
                  <a:pt x="722" y="9335"/>
                  <a:pt x="722" y="9322"/>
                </a:cubicBezTo>
                <a:lnTo>
                  <a:pt x="706" y="9034"/>
                </a:lnTo>
                <a:lnTo>
                  <a:pt x="753" y="9038"/>
                </a:lnTo>
                <a:lnTo>
                  <a:pt x="689" y="9286"/>
                </a:lnTo>
                <a:cubicBezTo>
                  <a:pt x="686" y="9298"/>
                  <a:pt x="675" y="9305"/>
                  <a:pt x="663" y="9304"/>
                </a:cubicBezTo>
                <a:cubicBezTo>
                  <a:pt x="651" y="9303"/>
                  <a:pt x="642" y="9294"/>
                  <a:pt x="642" y="9282"/>
                </a:cubicBezTo>
                <a:lnTo>
                  <a:pt x="617" y="8881"/>
                </a:lnTo>
                <a:lnTo>
                  <a:pt x="594" y="7836"/>
                </a:lnTo>
                <a:lnTo>
                  <a:pt x="570" y="7660"/>
                </a:lnTo>
                <a:lnTo>
                  <a:pt x="576" y="7673"/>
                </a:lnTo>
                <a:lnTo>
                  <a:pt x="560" y="7657"/>
                </a:lnTo>
                <a:cubicBezTo>
                  <a:pt x="557" y="7654"/>
                  <a:pt x="555" y="7649"/>
                  <a:pt x="554" y="7644"/>
                </a:cubicBezTo>
                <a:lnTo>
                  <a:pt x="481" y="7169"/>
                </a:lnTo>
                <a:lnTo>
                  <a:pt x="466" y="6706"/>
                </a:lnTo>
                <a:lnTo>
                  <a:pt x="442" y="6274"/>
                </a:lnTo>
                <a:lnTo>
                  <a:pt x="489" y="6274"/>
                </a:lnTo>
                <a:lnTo>
                  <a:pt x="465" y="6570"/>
                </a:lnTo>
                <a:cubicBezTo>
                  <a:pt x="464" y="6582"/>
                  <a:pt x="455" y="6592"/>
                  <a:pt x="443" y="6592"/>
                </a:cubicBezTo>
                <a:cubicBezTo>
                  <a:pt x="431" y="6593"/>
                  <a:pt x="420" y="6585"/>
                  <a:pt x="418" y="6573"/>
                </a:cubicBezTo>
                <a:lnTo>
                  <a:pt x="394" y="6458"/>
                </a:lnTo>
                <a:lnTo>
                  <a:pt x="329" y="5553"/>
                </a:lnTo>
                <a:lnTo>
                  <a:pt x="305" y="4329"/>
                </a:lnTo>
                <a:lnTo>
                  <a:pt x="353" y="4329"/>
                </a:lnTo>
                <a:lnTo>
                  <a:pt x="337" y="4705"/>
                </a:lnTo>
                <a:cubicBezTo>
                  <a:pt x="337" y="4718"/>
                  <a:pt x="326" y="4729"/>
                  <a:pt x="313" y="4728"/>
                </a:cubicBezTo>
                <a:cubicBezTo>
                  <a:pt x="301" y="4728"/>
                  <a:pt x="290" y="4718"/>
                  <a:pt x="289" y="4705"/>
                </a:cubicBezTo>
                <a:lnTo>
                  <a:pt x="265" y="4057"/>
                </a:lnTo>
                <a:lnTo>
                  <a:pt x="289" y="4080"/>
                </a:lnTo>
                <a:lnTo>
                  <a:pt x="265" y="4080"/>
                </a:lnTo>
                <a:lnTo>
                  <a:pt x="201" y="4080"/>
                </a:lnTo>
                <a:cubicBezTo>
                  <a:pt x="189" y="4080"/>
                  <a:pt x="179" y="4071"/>
                  <a:pt x="178" y="4059"/>
                </a:cubicBezTo>
                <a:lnTo>
                  <a:pt x="154" y="3859"/>
                </a:lnTo>
                <a:lnTo>
                  <a:pt x="201" y="3857"/>
                </a:lnTo>
                <a:lnTo>
                  <a:pt x="177" y="5001"/>
                </a:lnTo>
                <a:lnTo>
                  <a:pt x="161" y="6386"/>
                </a:lnTo>
                <a:lnTo>
                  <a:pt x="137" y="6674"/>
                </a:lnTo>
                <a:cubicBezTo>
                  <a:pt x="136" y="6686"/>
                  <a:pt x="127" y="6695"/>
                  <a:pt x="116" y="6696"/>
                </a:cubicBezTo>
                <a:cubicBezTo>
                  <a:pt x="105" y="6698"/>
                  <a:pt x="94" y="6691"/>
                  <a:pt x="91" y="6680"/>
                </a:cubicBezTo>
                <a:lnTo>
                  <a:pt x="27" y="6472"/>
                </a:lnTo>
                <a:lnTo>
                  <a:pt x="73" y="6466"/>
                </a:lnTo>
                <a:lnTo>
                  <a:pt x="49" y="6754"/>
                </a:lnTo>
                <a:cubicBezTo>
                  <a:pt x="48" y="6768"/>
                  <a:pt x="37" y="6777"/>
                  <a:pt x="23" y="6776"/>
                </a:cubicBezTo>
                <a:cubicBezTo>
                  <a:pt x="10" y="6775"/>
                  <a:pt x="0" y="6764"/>
                  <a:pt x="2" y="6750"/>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5" name="Freeform 14"/>
          <p:cNvSpPr>
            <a:spLocks/>
          </p:cNvSpPr>
          <p:nvPr/>
        </p:nvSpPr>
        <p:spPr bwMode="auto">
          <a:xfrm>
            <a:off x="2798763" y="1017588"/>
            <a:ext cx="831850" cy="1182688"/>
          </a:xfrm>
          <a:custGeom>
            <a:avLst/>
            <a:gdLst>
              <a:gd name="T0" fmla="*/ 152 w 6409"/>
              <a:gd name="T1" fmla="*/ 4720 h 10297"/>
              <a:gd name="T2" fmla="*/ 353 w 6409"/>
              <a:gd name="T3" fmla="*/ 2803 h 10297"/>
              <a:gd name="T4" fmla="*/ 529 w 6409"/>
              <a:gd name="T5" fmla="*/ 511 h 10297"/>
              <a:gd name="T6" fmla="*/ 744 w 6409"/>
              <a:gd name="T7" fmla="*/ 792 h 10297"/>
              <a:gd name="T8" fmla="*/ 920 w 6409"/>
              <a:gd name="T9" fmla="*/ 703 h 10297"/>
              <a:gd name="T10" fmla="*/ 1073 w 6409"/>
              <a:gd name="T11" fmla="*/ 2510 h 10297"/>
              <a:gd name="T12" fmla="*/ 1320 w 6409"/>
              <a:gd name="T13" fmla="*/ 4766 h 10297"/>
              <a:gd name="T14" fmla="*/ 1496 w 6409"/>
              <a:gd name="T15" fmla="*/ 4047 h 10297"/>
              <a:gd name="T16" fmla="*/ 1646 w 6409"/>
              <a:gd name="T17" fmla="*/ 3294 h 10297"/>
              <a:gd name="T18" fmla="*/ 1841 w 6409"/>
              <a:gd name="T19" fmla="*/ 3430 h 10297"/>
              <a:gd name="T20" fmla="*/ 2064 w 6409"/>
              <a:gd name="T21" fmla="*/ 5376 h 10297"/>
              <a:gd name="T22" fmla="*/ 2264 w 6409"/>
              <a:gd name="T23" fmla="*/ 6320 h 10297"/>
              <a:gd name="T24" fmla="*/ 2456 w 6409"/>
              <a:gd name="T25" fmla="*/ 6104 h 10297"/>
              <a:gd name="T26" fmla="*/ 2608 w 6409"/>
              <a:gd name="T27" fmla="*/ 5680 h 10297"/>
              <a:gd name="T28" fmla="*/ 2777 w 6409"/>
              <a:gd name="T29" fmla="*/ 5234 h 10297"/>
              <a:gd name="T30" fmla="*/ 2961 w 6409"/>
              <a:gd name="T31" fmla="*/ 3119 h 10297"/>
              <a:gd name="T32" fmla="*/ 3353 w 6409"/>
              <a:gd name="T33" fmla="*/ 436 h 10297"/>
              <a:gd name="T34" fmla="*/ 3648 w 6409"/>
              <a:gd name="T35" fmla="*/ 1464 h 10297"/>
              <a:gd name="T36" fmla="*/ 3840 w 6409"/>
              <a:gd name="T37" fmla="*/ 3992 h 10297"/>
              <a:gd name="T38" fmla="*/ 4064 w 6409"/>
              <a:gd name="T39" fmla="*/ 5318 h 10297"/>
              <a:gd name="T40" fmla="*/ 4304 w 6409"/>
              <a:gd name="T41" fmla="*/ 6688 h 10297"/>
              <a:gd name="T42" fmla="*/ 4480 w 6409"/>
              <a:gd name="T43" fmla="*/ 6775 h 10297"/>
              <a:gd name="T44" fmla="*/ 4680 w 6409"/>
              <a:gd name="T45" fmla="*/ 6736 h 10297"/>
              <a:gd name="T46" fmla="*/ 4855 w 6409"/>
              <a:gd name="T47" fmla="*/ 7087 h 10297"/>
              <a:gd name="T48" fmla="*/ 4977 w 6409"/>
              <a:gd name="T49" fmla="*/ 8125 h 10297"/>
              <a:gd name="T50" fmla="*/ 5229 w 6409"/>
              <a:gd name="T51" fmla="*/ 5665 h 10297"/>
              <a:gd name="T52" fmla="*/ 5464 w 6409"/>
              <a:gd name="T53" fmla="*/ 5998 h 10297"/>
              <a:gd name="T54" fmla="*/ 5640 w 6409"/>
              <a:gd name="T55" fmla="*/ 7309 h 10297"/>
              <a:gd name="T56" fmla="*/ 5857 w 6409"/>
              <a:gd name="T57" fmla="*/ 6959 h 10297"/>
              <a:gd name="T58" fmla="*/ 6104 w 6409"/>
              <a:gd name="T59" fmla="*/ 7951 h 10297"/>
              <a:gd name="T60" fmla="*/ 6209 w 6409"/>
              <a:gd name="T61" fmla="*/ 8475 h 10297"/>
              <a:gd name="T62" fmla="*/ 6297 w 6409"/>
              <a:gd name="T63" fmla="*/ 8427 h 10297"/>
              <a:gd name="T64" fmla="*/ 6192 w 6409"/>
              <a:gd name="T65" fmla="*/ 7905 h 10297"/>
              <a:gd name="T66" fmla="*/ 5905 w 6409"/>
              <a:gd name="T67" fmla="*/ 7034 h 10297"/>
              <a:gd name="T68" fmla="*/ 5728 w 6409"/>
              <a:gd name="T69" fmla="*/ 7661 h 10297"/>
              <a:gd name="T70" fmla="*/ 5554 w 6409"/>
              <a:gd name="T71" fmla="*/ 7160 h 10297"/>
              <a:gd name="T72" fmla="*/ 5265 w 6409"/>
              <a:gd name="T73" fmla="*/ 7690 h 10297"/>
              <a:gd name="T74" fmla="*/ 5071 w 6409"/>
              <a:gd name="T75" fmla="*/ 7729 h 10297"/>
              <a:gd name="T76" fmla="*/ 4871 w 6409"/>
              <a:gd name="T77" fmla="*/ 6392 h 10297"/>
              <a:gd name="T78" fmla="*/ 4720 w 6409"/>
              <a:gd name="T79" fmla="*/ 7129 h 10297"/>
              <a:gd name="T80" fmla="*/ 4520 w 6409"/>
              <a:gd name="T81" fmla="*/ 7466 h 10297"/>
              <a:gd name="T82" fmla="*/ 4344 w 6409"/>
              <a:gd name="T83" fmla="*/ 6378 h 10297"/>
              <a:gd name="T84" fmla="*/ 4080 w 6409"/>
              <a:gd name="T85" fmla="*/ 7120 h 10297"/>
              <a:gd name="T86" fmla="*/ 3888 w 6409"/>
              <a:gd name="T87" fmla="*/ 4040 h 10297"/>
              <a:gd name="T88" fmla="*/ 3689 w 6409"/>
              <a:gd name="T89" fmla="*/ 2914 h 10297"/>
              <a:gd name="T90" fmla="*/ 3448 w 6409"/>
              <a:gd name="T91" fmla="*/ 464 h 10297"/>
              <a:gd name="T92" fmla="*/ 3072 w 6409"/>
              <a:gd name="T93" fmla="*/ 2736 h 10297"/>
              <a:gd name="T94" fmla="*/ 2856 w 6409"/>
              <a:gd name="T95" fmla="*/ 4209 h 10297"/>
              <a:gd name="T96" fmla="*/ 2656 w 6409"/>
              <a:gd name="T97" fmla="*/ 6008 h 10297"/>
              <a:gd name="T98" fmla="*/ 2528 w 6409"/>
              <a:gd name="T99" fmla="*/ 5634 h 10297"/>
              <a:gd name="T100" fmla="*/ 2352 w 6409"/>
              <a:gd name="T101" fmla="*/ 5314 h 10297"/>
              <a:gd name="T102" fmla="*/ 2112 w 6409"/>
              <a:gd name="T103" fmla="*/ 6750 h 10297"/>
              <a:gd name="T104" fmla="*/ 1886 w 6409"/>
              <a:gd name="T105" fmla="*/ 4800 h 10297"/>
              <a:gd name="T106" fmla="*/ 1736 w 6409"/>
              <a:gd name="T107" fmla="*/ 2881 h 10297"/>
              <a:gd name="T108" fmla="*/ 1560 w 6409"/>
              <a:gd name="T109" fmla="*/ 4156 h 10297"/>
              <a:gd name="T110" fmla="*/ 1408 w 6409"/>
              <a:gd name="T111" fmla="*/ 5609 h 10297"/>
              <a:gd name="T112" fmla="*/ 1120 w 6409"/>
              <a:gd name="T113" fmla="*/ 3737 h 10297"/>
              <a:gd name="T114" fmla="*/ 944 w 6409"/>
              <a:gd name="T115" fmla="*/ 625 h 10297"/>
              <a:gd name="T116" fmla="*/ 793 w 6409"/>
              <a:gd name="T117" fmla="*/ 1427 h 10297"/>
              <a:gd name="T118" fmla="*/ 616 w 6409"/>
              <a:gd name="T119" fmla="*/ 1857 h 10297"/>
              <a:gd name="T120" fmla="*/ 416 w 6409"/>
              <a:gd name="T121" fmla="*/ 2086 h 10297"/>
              <a:gd name="T122" fmla="*/ 199 w 6409"/>
              <a:gd name="T123" fmla="*/ 5200 h 10297"/>
              <a:gd name="T124" fmla="*/ 24 w 6409"/>
              <a:gd name="T125" fmla="*/ 5057 h 10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09" h="10297">
                <a:moveTo>
                  <a:pt x="1" y="5519"/>
                </a:moveTo>
                <a:lnTo>
                  <a:pt x="25" y="5055"/>
                </a:lnTo>
                <a:cubicBezTo>
                  <a:pt x="25" y="5042"/>
                  <a:pt x="36" y="5032"/>
                  <a:pt x="49" y="5032"/>
                </a:cubicBezTo>
                <a:cubicBezTo>
                  <a:pt x="62" y="5033"/>
                  <a:pt x="72" y="5043"/>
                  <a:pt x="72" y="5056"/>
                </a:cubicBezTo>
                <a:lnTo>
                  <a:pt x="88" y="6480"/>
                </a:lnTo>
                <a:lnTo>
                  <a:pt x="40" y="6480"/>
                </a:lnTo>
                <a:lnTo>
                  <a:pt x="64" y="4424"/>
                </a:lnTo>
                <a:cubicBezTo>
                  <a:pt x="65" y="4411"/>
                  <a:pt x="75" y="4401"/>
                  <a:pt x="88" y="4400"/>
                </a:cubicBezTo>
                <a:cubicBezTo>
                  <a:pt x="101" y="4400"/>
                  <a:pt x="112" y="4410"/>
                  <a:pt x="112" y="4423"/>
                </a:cubicBezTo>
                <a:lnTo>
                  <a:pt x="176" y="5519"/>
                </a:lnTo>
                <a:lnTo>
                  <a:pt x="128" y="5520"/>
                </a:lnTo>
                <a:lnTo>
                  <a:pt x="152" y="4720"/>
                </a:lnTo>
                <a:cubicBezTo>
                  <a:pt x="153" y="4707"/>
                  <a:pt x="163" y="4697"/>
                  <a:pt x="176" y="4696"/>
                </a:cubicBezTo>
                <a:cubicBezTo>
                  <a:pt x="189" y="4696"/>
                  <a:pt x="200" y="4706"/>
                  <a:pt x="200" y="4719"/>
                </a:cubicBezTo>
                <a:lnTo>
                  <a:pt x="224" y="5175"/>
                </a:lnTo>
                <a:lnTo>
                  <a:pt x="177" y="5173"/>
                </a:lnTo>
                <a:lnTo>
                  <a:pt x="201" y="5005"/>
                </a:lnTo>
                <a:lnTo>
                  <a:pt x="217" y="4893"/>
                </a:lnTo>
                <a:lnTo>
                  <a:pt x="289" y="4516"/>
                </a:lnTo>
                <a:lnTo>
                  <a:pt x="288" y="4520"/>
                </a:lnTo>
                <a:lnTo>
                  <a:pt x="304" y="3664"/>
                </a:lnTo>
                <a:lnTo>
                  <a:pt x="328" y="2912"/>
                </a:lnTo>
                <a:cubicBezTo>
                  <a:pt x="329" y="2910"/>
                  <a:pt x="329" y="2909"/>
                  <a:pt x="329" y="2907"/>
                </a:cubicBezTo>
                <a:lnTo>
                  <a:pt x="353" y="2803"/>
                </a:lnTo>
                <a:lnTo>
                  <a:pt x="352" y="2808"/>
                </a:lnTo>
                <a:lnTo>
                  <a:pt x="368" y="2080"/>
                </a:lnTo>
                <a:cubicBezTo>
                  <a:pt x="369" y="2078"/>
                  <a:pt x="369" y="2077"/>
                  <a:pt x="369" y="2075"/>
                </a:cubicBezTo>
                <a:lnTo>
                  <a:pt x="441" y="1771"/>
                </a:lnTo>
                <a:cubicBezTo>
                  <a:pt x="444" y="1759"/>
                  <a:pt x="455" y="1751"/>
                  <a:pt x="467" y="1753"/>
                </a:cubicBezTo>
                <a:cubicBezTo>
                  <a:pt x="479" y="1754"/>
                  <a:pt x="488" y="1764"/>
                  <a:pt x="488" y="1776"/>
                </a:cubicBezTo>
                <a:lnTo>
                  <a:pt x="504" y="2312"/>
                </a:lnTo>
                <a:lnTo>
                  <a:pt x="503" y="2304"/>
                </a:lnTo>
                <a:lnTo>
                  <a:pt x="527" y="2368"/>
                </a:lnTo>
                <a:lnTo>
                  <a:pt x="480" y="2376"/>
                </a:lnTo>
                <a:lnTo>
                  <a:pt x="504" y="936"/>
                </a:lnTo>
                <a:lnTo>
                  <a:pt x="529" y="511"/>
                </a:lnTo>
                <a:cubicBezTo>
                  <a:pt x="529" y="499"/>
                  <a:pt x="539" y="489"/>
                  <a:pt x="551" y="489"/>
                </a:cubicBezTo>
                <a:cubicBezTo>
                  <a:pt x="563" y="488"/>
                  <a:pt x="574" y="496"/>
                  <a:pt x="576" y="509"/>
                </a:cubicBezTo>
                <a:lnTo>
                  <a:pt x="640" y="893"/>
                </a:lnTo>
                <a:lnTo>
                  <a:pt x="664" y="1856"/>
                </a:lnTo>
                <a:lnTo>
                  <a:pt x="680" y="2376"/>
                </a:lnTo>
                <a:lnTo>
                  <a:pt x="632" y="2375"/>
                </a:lnTo>
                <a:lnTo>
                  <a:pt x="656" y="1783"/>
                </a:lnTo>
                <a:cubicBezTo>
                  <a:pt x="657" y="1771"/>
                  <a:pt x="668" y="1760"/>
                  <a:pt x="680" y="1760"/>
                </a:cubicBezTo>
                <a:cubicBezTo>
                  <a:pt x="693" y="1760"/>
                  <a:pt x="704" y="1771"/>
                  <a:pt x="704" y="1784"/>
                </a:cubicBezTo>
                <a:lnTo>
                  <a:pt x="728" y="2400"/>
                </a:lnTo>
                <a:lnTo>
                  <a:pt x="680" y="2400"/>
                </a:lnTo>
                <a:lnTo>
                  <a:pt x="744" y="792"/>
                </a:lnTo>
                <a:cubicBezTo>
                  <a:pt x="745" y="779"/>
                  <a:pt x="755" y="769"/>
                  <a:pt x="768" y="768"/>
                </a:cubicBezTo>
                <a:cubicBezTo>
                  <a:pt x="781" y="768"/>
                  <a:pt x="792" y="778"/>
                  <a:pt x="792" y="791"/>
                </a:cubicBezTo>
                <a:lnTo>
                  <a:pt x="816" y="1151"/>
                </a:lnTo>
                <a:lnTo>
                  <a:pt x="840" y="1422"/>
                </a:lnTo>
                <a:lnTo>
                  <a:pt x="792" y="1424"/>
                </a:lnTo>
                <a:lnTo>
                  <a:pt x="808" y="632"/>
                </a:lnTo>
                <a:lnTo>
                  <a:pt x="832" y="24"/>
                </a:lnTo>
                <a:cubicBezTo>
                  <a:pt x="833" y="11"/>
                  <a:pt x="843" y="1"/>
                  <a:pt x="856" y="0"/>
                </a:cubicBezTo>
                <a:cubicBezTo>
                  <a:pt x="869" y="0"/>
                  <a:pt x="880" y="10"/>
                  <a:pt x="880" y="23"/>
                </a:cubicBezTo>
                <a:lnTo>
                  <a:pt x="944" y="1223"/>
                </a:lnTo>
                <a:lnTo>
                  <a:pt x="896" y="1223"/>
                </a:lnTo>
                <a:lnTo>
                  <a:pt x="920" y="703"/>
                </a:lnTo>
                <a:cubicBezTo>
                  <a:pt x="921" y="701"/>
                  <a:pt x="921" y="699"/>
                  <a:pt x="921" y="698"/>
                </a:cubicBezTo>
                <a:lnTo>
                  <a:pt x="945" y="618"/>
                </a:lnTo>
                <a:cubicBezTo>
                  <a:pt x="949" y="606"/>
                  <a:pt x="960" y="599"/>
                  <a:pt x="972" y="601"/>
                </a:cubicBezTo>
                <a:cubicBezTo>
                  <a:pt x="983" y="602"/>
                  <a:pt x="992" y="612"/>
                  <a:pt x="992" y="624"/>
                </a:cubicBezTo>
                <a:lnTo>
                  <a:pt x="1016" y="1488"/>
                </a:lnTo>
                <a:lnTo>
                  <a:pt x="969" y="1483"/>
                </a:lnTo>
                <a:lnTo>
                  <a:pt x="985" y="1419"/>
                </a:lnTo>
                <a:cubicBezTo>
                  <a:pt x="988" y="1407"/>
                  <a:pt x="999" y="1399"/>
                  <a:pt x="1011" y="1401"/>
                </a:cubicBezTo>
                <a:cubicBezTo>
                  <a:pt x="1023" y="1402"/>
                  <a:pt x="1032" y="1411"/>
                  <a:pt x="1032" y="1423"/>
                </a:cubicBezTo>
                <a:lnTo>
                  <a:pt x="1104" y="2655"/>
                </a:lnTo>
                <a:lnTo>
                  <a:pt x="1057" y="2654"/>
                </a:lnTo>
                <a:lnTo>
                  <a:pt x="1073" y="2510"/>
                </a:lnTo>
                <a:lnTo>
                  <a:pt x="1097" y="2183"/>
                </a:lnTo>
                <a:cubicBezTo>
                  <a:pt x="1097" y="2170"/>
                  <a:pt x="1108" y="2160"/>
                  <a:pt x="1121" y="2160"/>
                </a:cubicBezTo>
                <a:cubicBezTo>
                  <a:pt x="1134" y="2161"/>
                  <a:pt x="1144" y="2171"/>
                  <a:pt x="1144" y="2184"/>
                </a:cubicBezTo>
                <a:lnTo>
                  <a:pt x="1168" y="3736"/>
                </a:lnTo>
                <a:lnTo>
                  <a:pt x="1121" y="3734"/>
                </a:lnTo>
                <a:lnTo>
                  <a:pt x="1137" y="3598"/>
                </a:lnTo>
                <a:lnTo>
                  <a:pt x="1209" y="2974"/>
                </a:lnTo>
                <a:cubicBezTo>
                  <a:pt x="1210" y="2961"/>
                  <a:pt x="1221" y="2952"/>
                  <a:pt x="1234" y="2953"/>
                </a:cubicBezTo>
                <a:cubicBezTo>
                  <a:pt x="1246" y="2953"/>
                  <a:pt x="1256" y="2964"/>
                  <a:pt x="1256" y="2976"/>
                </a:cubicBezTo>
                <a:lnTo>
                  <a:pt x="1272" y="4248"/>
                </a:lnTo>
                <a:lnTo>
                  <a:pt x="1296" y="4534"/>
                </a:lnTo>
                <a:lnTo>
                  <a:pt x="1320" y="4766"/>
                </a:lnTo>
                <a:lnTo>
                  <a:pt x="1344" y="4892"/>
                </a:lnTo>
                <a:lnTo>
                  <a:pt x="1408" y="5606"/>
                </a:lnTo>
                <a:lnTo>
                  <a:pt x="1360" y="5608"/>
                </a:lnTo>
                <a:lnTo>
                  <a:pt x="1384" y="4192"/>
                </a:lnTo>
                <a:cubicBezTo>
                  <a:pt x="1385" y="4179"/>
                  <a:pt x="1395" y="4169"/>
                  <a:pt x="1408" y="4168"/>
                </a:cubicBezTo>
                <a:cubicBezTo>
                  <a:pt x="1421" y="4168"/>
                  <a:pt x="1431" y="4178"/>
                  <a:pt x="1432" y="4191"/>
                </a:cubicBezTo>
                <a:lnTo>
                  <a:pt x="1448" y="4415"/>
                </a:lnTo>
                <a:lnTo>
                  <a:pt x="1400" y="4416"/>
                </a:lnTo>
                <a:lnTo>
                  <a:pt x="1424" y="3672"/>
                </a:lnTo>
                <a:cubicBezTo>
                  <a:pt x="1425" y="3659"/>
                  <a:pt x="1435" y="3649"/>
                  <a:pt x="1448" y="3648"/>
                </a:cubicBezTo>
                <a:cubicBezTo>
                  <a:pt x="1461" y="3648"/>
                  <a:pt x="1472" y="3658"/>
                  <a:pt x="1472" y="3671"/>
                </a:cubicBezTo>
                <a:lnTo>
                  <a:pt x="1496" y="4047"/>
                </a:lnTo>
                <a:lnTo>
                  <a:pt x="1493" y="4036"/>
                </a:lnTo>
                <a:lnTo>
                  <a:pt x="1557" y="4140"/>
                </a:lnTo>
                <a:lnTo>
                  <a:pt x="1513" y="4149"/>
                </a:lnTo>
                <a:lnTo>
                  <a:pt x="1537" y="3965"/>
                </a:lnTo>
                <a:cubicBezTo>
                  <a:pt x="1538" y="3953"/>
                  <a:pt x="1549" y="3944"/>
                  <a:pt x="1561" y="3944"/>
                </a:cubicBezTo>
                <a:cubicBezTo>
                  <a:pt x="1574" y="3945"/>
                  <a:pt x="1584" y="3955"/>
                  <a:pt x="1584" y="3967"/>
                </a:cubicBezTo>
                <a:lnTo>
                  <a:pt x="1608" y="4407"/>
                </a:lnTo>
                <a:lnTo>
                  <a:pt x="1560" y="4408"/>
                </a:lnTo>
                <a:lnTo>
                  <a:pt x="1576" y="3568"/>
                </a:lnTo>
                <a:lnTo>
                  <a:pt x="1601" y="3302"/>
                </a:lnTo>
                <a:cubicBezTo>
                  <a:pt x="1602" y="3292"/>
                  <a:pt x="1610" y="3283"/>
                  <a:pt x="1620" y="3281"/>
                </a:cubicBezTo>
                <a:cubicBezTo>
                  <a:pt x="1631" y="3279"/>
                  <a:pt x="1642" y="3284"/>
                  <a:pt x="1646" y="3294"/>
                </a:cubicBezTo>
                <a:lnTo>
                  <a:pt x="1710" y="3430"/>
                </a:lnTo>
                <a:lnTo>
                  <a:pt x="1664" y="3439"/>
                </a:lnTo>
                <a:lnTo>
                  <a:pt x="1688" y="2879"/>
                </a:lnTo>
                <a:lnTo>
                  <a:pt x="1713" y="2551"/>
                </a:lnTo>
                <a:cubicBezTo>
                  <a:pt x="1713" y="2538"/>
                  <a:pt x="1724" y="2529"/>
                  <a:pt x="1736" y="2528"/>
                </a:cubicBezTo>
                <a:cubicBezTo>
                  <a:pt x="1748" y="2528"/>
                  <a:pt x="1759" y="2537"/>
                  <a:pt x="1760" y="2549"/>
                </a:cubicBezTo>
                <a:lnTo>
                  <a:pt x="1784" y="2741"/>
                </a:lnTo>
                <a:lnTo>
                  <a:pt x="1800" y="3816"/>
                </a:lnTo>
                <a:lnTo>
                  <a:pt x="1755" y="3806"/>
                </a:lnTo>
                <a:lnTo>
                  <a:pt x="1819" y="3678"/>
                </a:lnTo>
                <a:lnTo>
                  <a:pt x="1817" y="3686"/>
                </a:lnTo>
                <a:lnTo>
                  <a:pt x="1841" y="3430"/>
                </a:lnTo>
                <a:cubicBezTo>
                  <a:pt x="1842" y="3418"/>
                  <a:pt x="1853" y="3408"/>
                  <a:pt x="1865" y="3408"/>
                </a:cubicBezTo>
                <a:cubicBezTo>
                  <a:pt x="1878" y="3409"/>
                  <a:pt x="1888" y="3419"/>
                  <a:pt x="1888" y="3432"/>
                </a:cubicBezTo>
                <a:lnTo>
                  <a:pt x="1912" y="4776"/>
                </a:lnTo>
                <a:lnTo>
                  <a:pt x="1865" y="4772"/>
                </a:lnTo>
                <a:lnTo>
                  <a:pt x="1889" y="4644"/>
                </a:lnTo>
                <a:lnTo>
                  <a:pt x="1905" y="4391"/>
                </a:lnTo>
                <a:cubicBezTo>
                  <a:pt x="1905" y="4384"/>
                  <a:pt x="1908" y="4378"/>
                  <a:pt x="1914" y="4374"/>
                </a:cubicBezTo>
                <a:lnTo>
                  <a:pt x="1986" y="4318"/>
                </a:lnTo>
                <a:cubicBezTo>
                  <a:pt x="1993" y="4312"/>
                  <a:pt x="2002" y="4311"/>
                  <a:pt x="2011" y="4315"/>
                </a:cubicBezTo>
                <a:cubicBezTo>
                  <a:pt x="2019" y="4319"/>
                  <a:pt x="2024" y="4327"/>
                  <a:pt x="2024" y="4336"/>
                </a:cubicBezTo>
                <a:lnTo>
                  <a:pt x="2040" y="4776"/>
                </a:lnTo>
                <a:lnTo>
                  <a:pt x="2064" y="5376"/>
                </a:lnTo>
                <a:lnTo>
                  <a:pt x="2088" y="6312"/>
                </a:lnTo>
                <a:lnTo>
                  <a:pt x="2112" y="6743"/>
                </a:lnTo>
                <a:lnTo>
                  <a:pt x="2065" y="6739"/>
                </a:lnTo>
                <a:lnTo>
                  <a:pt x="2129" y="6475"/>
                </a:lnTo>
                <a:lnTo>
                  <a:pt x="2128" y="6480"/>
                </a:lnTo>
                <a:lnTo>
                  <a:pt x="2152" y="5712"/>
                </a:lnTo>
                <a:lnTo>
                  <a:pt x="2169" y="5471"/>
                </a:lnTo>
                <a:cubicBezTo>
                  <a:pt x="2169" y="5461"/>
                  <a:pt x="2176" y="5453"/>
                  <a:pt x="2185" y="5450"/>
                </a:cubicBezTo>
                <a:lnTo>
                  <a:pt x="2209" y="5442"/>
                </a:lnTo>
                <a:cubicBezTo>
                  <a:pt x="2216" y="5439"/>
                  <a:pt x="2224" y="5440"/>
                  <a:pt x="2230" y="5445"/>
                </a:cubicBezTo>
                <a:cubicBezTo>
                  <a:pt x="2236" y="5449"/>
                  <a:pt x="2240" y="5456"/>
                  <a:pt x="2240" y="5464"/>
                </a:cubicBezTo>
                <a:lnTo>
                  <a:pt x="2264" y="6320"/>
                </a:lnTo>
                <a:lnTo>
                  <a:pt x="2217" y="6317"/>
                </a:lnTo>
                <a:lnTo>
                  <a:pt x="2281" y="5821"/>
                </a:lnTo>
                <a:lnTo>
                  <a:pt x="2304" y="5311"/>
                </a:lnTo>
                <a:cubicBezTo>
                  <a:pt x="2305" y="5299"/>
                  <a:pt x="2315" y="5289"/>
                  <a:pt x="2328" y="5288"/>
                </a:cubicBezTo>
                <a:cubicBezTo>
                  <a:pt x="2341" y="5288"/>
                  <a:pt x="2351" y="5298"/>
                  <a:pt x="2352" y="5311"/>
                </a:cubicBezTo>
                <a:lnTo>
                  <a:pt x="2376" y="5623"/>
                </a:lnTo>
                <a:lnTo>
                  <a:pt x="2392" y="6424"/>
                </a:lnTo>
                <a:lnTo>
                  <a:pt x="2382" y="6404"/>
                </a:lnTo>
                <a:lnTo>
                  <a:pt x="2406" y="6420"/>
                </a:lnTo>
                <a:lnTo>
                  <a:pt x="2369" y="6436"/>
                </a:lnTo>
                <a:lnTo>
                  <a:pt x="2433" y="6124"/>
                </a:lnTo>
                <a:cubicBezTo>
                  <a:pt x="2435" y="6112"/>
                  <a:pt x="2445" y="6104"/>
                  <a:pt x="2456" y="6104"/>
                </a:cubicBezTo>
                <a:lnTo>
                  <a:pt x="2480" y="6104"/>
                </a:lnTo>
                <a:lnTo>
                  <a:pt x="2456" y="6127"/>
                </a:lnTo>
                <a:lnTo>
                  <a:pt x="2480" y="5631"/>
                </a:lnTo>
                <a:cubicBezTo>
                  <a:pt x="2481" y="5621"/>
                  <a:pt x="2488" y="5612"/>
                  <a:pt x="2497" y="5610"/>
                </a:cubicBezTo>
                <a:cubicBezTo>
                  <a:pt x="2507" y="5607"/>
                  <a:pt x="2518" y="5610"/>
                  <a:pt x="2524" y="5618"/>
                </a:cubicBezTo>
                <a:lnTo>
                  <a:pt x="2548" y="5650"/>
                </a:lnTo>
                <a:lnTo>
                  <a:pt x="2504" y="5663"/>
                </a:lnTo>
                <a:lnTo>
                  <a:pt x="2520" y="5311"/>
                </a:lnTo>
                <a:cubicBezTo>
                  <a:pt x="2521" y="5299"/>
                  <a:pt x="2531" y="5289"/>
                  <a:pt x="2543" y="5289"/>
                </a:cubicBezTo>
                <a:cubicBezTo>
                  <a:pt x="2555" y="5288"/>
                  <a:pt x="2566" y="5296"/>
                  <a:pt x="2568" y="5309"/>
                </a:cubicBezTo>
                <a:lnTo>
                  <a:pt x="2632" y="5701"/>
                </a:lnTo>
                <a:lnTo>
                  <a:pt x="2608" y="5680"/>
                </a:lnTo>
                <a:lnTo>
                  <a:pt x="2632" y="5680"/>
                </a:lnTo>
                <a:cubicBezTo>
                  <a:pt x="2645" y="5680"/>
                  <a:pt x="2655" y="5690"/>
                  <a:pt x="2656" y="5702"/>
                </a:cubicBezTo>
                <a:lnTo>
                  <a:pt x="2680" y="5982"/>
                </a:lnTo>
                <a:lnTo>
                  <a:pt x="2633" y="5982"/>
                </a:lnTo>
                <a:lnTo>
                  <a:pt x="2657" y="5694"/>
                </a:lnTo>
                <a:cubicBezTo>
                  <a:pt x="2658" y="5682"/>
                  <a:pt x="2668" y="5672"/>
                  <a:pt x="2681" y="5672"/>
                </a:cubicBezTo>
                <a:cubicBezTo>
                  <a:pt x="2694" y="5673"/>
                  <a:pt x="2704" y="5683"/>
                  <a:pt x="2704" y="5695"/>
                </a:cubicBezTo>
                <a:lnTo>
                  <a:pt x="2720" y="6055"/>
                </a:lnTo>
                <a:lnTo>
                  <a:pt x="2673" y="6053"/>
                </a:lnTo>
                <a:lnTo>
                  <a:pt x="2745" y="5501"/>
                </a:lnTo>
                <a:lnTo>
                  <a:pt x="2761" y="5255"/>
                </a:lnTo>
                <a:cubicBezTo>
                  <a:pt x="2761" y="5245"/>
                  <a:pt x="2768" y="5237"/>
                  <a:pt x="2777" y="5234"/>
                </a:cubicBezTo>
                <a:lnTo>
                  <a:pt x="2801" y="5226"/>
                </a:lnTo>
                <a:lnTo>
                  <a:pt x="2784" y="5248"/>
                </a:lnTo>
                <a:lnTo>
                  <a:pt x="2808" y="4208"/>
                </a:lnTo>
                <a:lnTo>
                  <a:pt x="2832" y="2896"/>
                </a:lnTo>
                <a:cubicBezTo>
                  <a:pt x="2833" y="2883"/>
                  <a:pt x="2843" y="2872"/>
                  <a:pt x="2856" y="2872"/>
                </a:cubicBezTo>
                <a:lnTo>
                  <a:pt x="2920" y="2872"/>
                </a:lnTo>
                <a:cubicBezTo>
                  <a:pt x="2933" y="2872"/>
                  <a:pt x="2943" y="2882"/>
                  <a:pt x="2944" y="2894"/>
                </a:cubicBezTo>
                <a:lnTo>
                  <a:pt x="2968" y="3118"/>
                </a:lnTo>
                <a:lnTo>
                  <a:pt x="2944" y="3096"/>
                </a:lnTo>
                <a:lnTo>
                  <a:pt x="2960" y="3096"/>
                </a:lnTo>
                <a:lnTo>
                  <a:pt x="2984" y="3096"/>
                </a:lnTo>
                <a:lnTo>
                  <a:pt x="2961" y="3119"/>
                </a:lnTo>
                <a:lnTo>
                  <a:pt x="2985" y="2711"/>
                </a:lnTo>
                <a:cubicBezTo>
                  <a:pt x="2985" y="2698"/>
                  <a:pt x="2996" y="2688"/>
                  <a:pt x="3008" y="2688"/>
                </a:cubicBezTo>
                <a:lnTo>
                  <a:pt x="3072" y="2688"/>
                </a:lnTo>
                <a:lnTo>
                  <a:pt x="3096" y="2688"/>
                </a:lnTo>
                <a:cubicBezTo>
                  <a:pt x="3109" y="2688"/>
                  <a:pt x="3119" y="2698"/>
                  <a:pt x="3120" y="2711"/>
                </a:cubicBezTo>
                <a:lnTo>
                  <a:pt x="3144" y="3015"/>
                </a:lnTo>
                <a:lnTo>
                  <a:pt x="3096" y="3016"/>
                </a:lnTo>
                <a:lnTo>
                  <a:pt x="3112" y="2360"/>
                </a:lnTo>
                <a:lnTo>
                  <a:pt x="3137" y="2015"/>
                </a:lnTo>
                <a:lnTo>
                  <a:pt x="3201" y="1509"/>
                </a:lnTo>
                <a:lnTo>
                  <a:pt x="3289" y="758"/>
                </a:lnTo>
                <a:lnTo>
                  <a:pt x="3353" y="436"/>
                </a:lnTo>
                <a:cubicBezTo>
                  <a:pt x="3355" y="425"/>
                  <a:pt x="3365" y="416"/>
                  <a:pt x="3376" y="416"/>
                </a:cubicBezTo>
                <a:lnTo>
                  <a:pt x="3448" y="416"/>
                </a:lnTo>
                <a:cubicBezTo>
                  <a:pt x="3461" y="416"/>
                  <a:pt x="3472" y="426"/>
                  <a:pt x="3472" y="439"/>
                </a:cubicBezTo>
                <a:lnTo>
                  <a:pt x="3488" y="687"/>
                </a:lnTo>
                <a:lnTo>
                  <a:pt x="3560" y="1358"/>
                </a:lnTo>
                <a:lnTo>
                  <a:pt x="3576" y="1444"/>
                </a:lnTo>
                <a:lnTo>
                  <a:pt x="3600" y="1597"/>
                </a:lnTo>
                <a:lnTo>
                  <a:pt x="3552" y="1600"/>
                </a:lnTo>
                <a:lnTo>
                  <a:pt x="3576" y="752"/>
                </a:lnTo>
                <a:cubicBezTo>
                  <a:pt x="3577" y="739"/>
                  <a:pt x="3587" y="729"/>
                  <a:pt x="3600" y="728"/>
                </a:cubicBezTo>
                <a:cubicBezTo>
                  <a:pt x="3613" y="728"/>
                  <a:pt x="3624" y="739"/>
                  <a:pt x="3624" y="752"/>
                </a:cubicBezTo>
                <a:lnTo>
                  <a:pt x="3648" y="1464"/>
                </a:lnTo>
                <a:lnTo>
                  <a:pt x="3712" y="2559"/>
                </a:lnTo>
                <a:lnTo>
                  <a:pt x="3736" y="2911"/>
                </a:lnTo>
                <a:lnTo>
                  <a:pt x="3689" y="2911"/>
                </a:lnTo>
                <a:lnTo>
                  <a:pt x="3705" y="2607"/>
                </a:lnTo>
                <a:cubicBezTo>
                  <a:pt x="3705" y="2600"/>
                  <a:pt x="3709" y="2593"/>
                  <a:pt x="3715" y="2589"/>
                </a:cubicBezTo>
                <a:cubicBezTo>
                  <a:pt x="3721" y="2584"/>
                  <a:pt x="3729" y="2583"/>
                  <a:pt x="3736" y="2586"/>
                </a:cubicBezTo>
                <a:lnTo>
                  <a:pt x="3760" y="2594"/>
                </a:lnTo>
                <a:cubicBezTo>
                  <a:pt x="3770" y="2597"/>
                  <a:pt x="3776" y="2606"/>
                  <a:pt x="3776" y="2616"/>
                </a:cubicBezTo>
                <a:lnTo>
                  <a:pt x="3800" y="3688"/>
                </a:lnTo>
                <a:lnTo>
                  <a:pt x="3800" y="3684"/>
                </a:lnTo>
                <a:lnTo>
                  <a:pt x="3864" y="4012"/>
                </a:lnTo>
                <a:lnTo>
                  <a:pt x="3840" y="3992"/>
                </a:lnTo>
                <a:lnTo>
                  <a:pt x="3864" y="3992"/>
                </a:lnTo>
                <a:lnTo>
                  <a:pt x="3888" y="3992"/>
                </a:lnTo>
                <a:lnTo>
                  <a:pt x="3904" y="3992"/>
                </a:lnTo>
                <a:cubicBezTo>
                  <a:pt x="3918" y="3992"/>
                  <a:pt x="3928" y="4003"/>
                  <a:pt x="3928" y="4016"/>
                </a:cubicBezTo>
                <a:lnTo>
                  <a:pt x="3952" y="5360"/>
                </a:lnTo>
                <a:lnTo>
                  <a:pt x="3928" y="5336"/>
                </a:lnTo>
                <a:lnTo>
                  <a:pt x="3992" y="5336"/>
                </a:lnTo>
                <a:lnTo>
                  <a:pt x="3969" y="5359"/>
                </a:lnTo>
                <a:lnTo>
                  <a:pt x="3993" y="5047"/>
                </a:lnTo>
                <a:cubicBezTo>
                  <a:pt x="3993" y="5034"/>
                  <a:pt x="4004" y="5025"/>
                  <a:pt x="4016" y="5024"/>
                </a:cubicBezTo>
                <a:cubicBezTo>
                  <a:pt x="4029" y="5024"/>
                  <a:pt x="4039" y="5034"/>
                  <a:pt x="4040" y="5046"/>
                </a:cubicBezTo>
                <a:lnTo>
                  <a:pt x="4064" y="5318"/>
                </a:lnTo>
                <a:lnTo>
                  <a:pt x="4088" y="6480"/>
                </a:lnTo>
                <a:lnTo>
                  <a:pt x="4104" y="7096"/>
                </a:lnTo>
                <a:lnTo>
                  <a:pt x="4080" y="7072"/>
                </a:lnTo>
                <a:lnTo>
                  <a:pt x="4144" y="7072"/>
                </a:lnTo>
                <a:cubicBezTo>
                  <a:pt x="4157" y="7072"/>
                  <a:pt x="4167" y="7082"/>
                  <a:pt x="4168" y="7095"/>
                </a:cubicBezTo>
                <a:lnTo>
                  <a:pt x="4192" y="7415"/>
                </a:lnTo>
                <a:lnTo>
                  <a:pt x="4216" y="7702"/>
                </a:lnTo>
                <a:lnTo>
                  <a:pt x="4168" y="7704"/>
                </a:lnTo>
                <a:lnTo>
                  <a:pt x="4192" y="6872"/>
                </a:lnTo>
                <a:lnTo>
                  <a:pt x="4209" y="6710"/>
                </a:lnTo>
                <a:cubicBezTo>
                  <a:pt x="4210" y="6698"/>
                  <a:pt x="4220" y="6688"/>
                  <a:pt x="4232" y="6688"/>
                </a:cubicBezTo>
                <a:lnTo>
                  <a:pt x="4304" y="6688"/>
                </a:lnTo>
                <a:lnTo>
                  <a:pt x="4280" y="6711"/>
                </a:lnTo>
                <a:lnTo>
                  <a:pt x="4296" y="6375"/>
                </a:lnTo>
                <a:cubicBezTo>
                  <a:pt x="4297" y="6363"/>
                  <a:pt x="4307" y="6353"/>
                  <a:pt x="4320" y="6352"/>
                </a:cubicBezTo>
                <a:cubicBezTo>
                  <a:pt x="4332" y="6352"/>
                  <a:pt x="4343" y="6361"/>
                  <a:pt x="4344" y="6374"/>
                </a:cubicBezTo>
                <a:lnTo>
                  <a:pt x="4368" y="6582"/>
                </a:lnTo>
                <a:lnTo>
                  <a:pt x="4392" y="6959"/>
                </a:lnTo>
                <a:lnTo>
                  <a:pt x="4368" y="6936"/>
                </a:lnTo>
                <a:lnTo>
                  <a:pt x="4392" y="6936"/>
                </a:lnTo>
                <a:lnTo>
                  <a:pt x="4370" y="6953"/>
                </a:lnTo>
                <a:lnTo>
                  <a:pt x="4434" y="6769"/>
                </a:lnTo>
                <a:cubicBezTo>
                  <a:pt x="4438" y="6758"/>
                  <a:pt x="4448" y="6751"/>
                  <a:pt x="4460" y="6753"/>
                </a:cubicBezTo>
                <a:cubicBezTo>
                  <a:pt x="4471" y="6754"/>
                  <a:pt x="4480" y="6764"/>
                  <a:pt x="4480" y="6775"/>
                </a:cubicBezTo>
                <a:lnTo>
                  <a:pt x="4504" y="7183"/>
                </a:lnTo>
                <a:lnTo>
                  <a:pt x="4520" y="7463"/>
                </a:lnTo>
                <a:lnTo>
                  <a:pt x="4473" y="7463"/>
                </a:lnTo>
                <a:lnTo>
                  <a:pt x="4497" y="7055"/>
                </a:lnTo>
                <a:lnTo>
                  <a:pt x="4521" y="6798"/>
                </a:lnTo>
                <a:cubicBezTo>
                  <a:pt x="4521" y="6795"/>
                  <a:pt x="4522" y="6792"/>
                  <a:pt x="4523" y="6789"/>
                </a:cubicBezTo>
                <a:lnTo>
                  <a:pt x="4587" y="6669"/>
                </a:lnTo>
                <a:lnTo>
                  <a:pt x="4584" y="6679"/>
                </a:lnTo>
                <a:lnTo>
                  <a:pt x="4608" y="6087"/>
                </a:lnTo>
                <a:cubicBezTo>
                  <a:pt x="4609" y="6075"/>
                  <a:pt x="4620" y="6064"/>
                  <a:pt x="4633" y="6064"/>
                </a:cubicBezTo>
                <a:cubicBezTo>
                  <a:pt x="4645" y="6064"/>
                  <a:pt x="4656" y="6075"/>
                  <a:pt x="4656" y="6088"/>
                </a:cubicBezTo>
                <a:lnTo>
                  <a:pt x="4680" y="6736"/>
                </a:lnTo>
                <a:lnTo>
                  <a:pt x="4696" y="8320"/>
                </a:lnTo>
                <a:lnTo>
                  <a:pt x="4648" y="8320"/>
                </a:lnTo>
                <a:lnTo>
                  <a:pt x="4672" y="7128"/>
                </a:lnTo>
                <a:cubicBezTo>
                  <a:pt x="4673" y="7115"/>
                  <a:pt x="4683" y="7105"/>
                  <a:pt x="4695" y="7105"/>
                </a:cubicBezTo>
                <a:cubicBezTo>
                  <a:pt x="4708" y="7104"/>
                  <a:pt x="4719" y="7113"/>
                  <a:pt x="4720" y="7125"/>
                </a:cubicBezTo>
                <a:lnTo>
                  <a:pt x="4784" y="7613"/>
                </a:lnTo>
                <a:lnTo>
                  <a:pt x="4737" y="7614"/>
                </a:lnTo>
                <a:lnTo>
                  <a:pt x="4761" y="7414"/>
                </a:lnTo>
                <a:lnTo>
                  <a:pt x="4785" y="7039"/>
                </a:lnTo>
                <a:cubicBezTo>
                  <a:pt x="4785" y="7028"/>
                  <a:pt x="4793" y="7019"/>
                  <a:pt x="4804" y="7017"/>
                </a:cubicBezTo>
                <a:cubicBezTo>
                  <a:pt x="4815" y="7015"/>
                  <a:pt x="4826" y="7021"/>
                  <a:pt x="4831" y="7031"/>
                </a:cubicBezTo>
                <a:lnTo>
                  <a:pt x="4855" y="7087"/>
                </a:lnTo>
                <a:lnTo>
                  <a:pt x="4808" y="7096"/>
                </a:lnTo>
                <a:lnTo>
                  <a:pt x="4824" y="6384"/>
                </a:lnTo>
                <a:cubicBezTo>
                  <a:pt x="4825" y="6382"/>
                  <a:pt x="4825" y="6379"/>
                  <a:pt x="4826" y="6377"/>
                </a:cubicBezTo>
                <a:lnTo>
                  <a:pt x="4890" y="6177"/>
                </a:lnTo>
                <a:cubicBezTo>
                  <a:pt x="4893" y="6166"/>
                  <a:pt x="4904" y="6159"/>
                  <a:pt x="4916" y="6161"/>
                </a:cubicBezTo>
                <a:cubicBezTo>
                  <a:pt x="4927" y="6162"/>
                  <a:pt x="4936" y="6172"/>
                  <a:pt x="4936" y="6184"/>
                </a:cubicBezTo>
                <a:lnTo>
                  <a:pt x="4960" y="6800"/>
                </a:lnTo>
                <a:lnTo>
                  <a:pt x="4984" y="7070"/>
                </a:lnTo>
                <a:lnTo>
                  <a:pt x="5008" y="7188"/>
                </a:lnTo>
                <a:cubicBezTo>
                  <a:pt x="5008" y="7189"/>
                  <a:pt x="5008" y="7191"/>
                  <a:pt x="5008" y="7192"/>
                </a:cubicBezTo>
                <a:lnTo>
                  <a:pt x="5024" y="8128"/>
                </a:lnTo>
                <a:lnTo>
                  <a:pt x="4977" y="8125"/>
                </a:lnTo>
                <a:lnTo>
                  <a:pt x="5049" y="7693"/>
                </a:lnTo>
                <a:cubicBezTo>
                  <a:pt x="5050" y="7684"/>
                  <a:pt x="5057" y="7676"/>
                  <a:pt x="5065" y="7674"/>
                </a:cubicBezTo>
                <a:cubicBezTo>
                  <a:pt x="5074" y="7671"/>
                  <a:pt x="5083" y="7673"/>
                  <a:pt x="5089" y="7679"/>
                </a:cubicBezTo>
                <a:lnTo>
                  <a:pt x="5105" y="7695"/>
                </a:lnTo>
                <a:lnTo>
                  <a:pt x="5065" y="7711"/>
                </a:lnTo>
                <a:lnTo>
                  <a:pt x="5089" y="7375"/>
                </a:lnTo>
                <a:lnTo>
                  <a:pt x="5112" y="5848"/>
                </a:lnTo>
                <a:cubicBezTo>
                  <a:pt x="5113" y="5838"/>
                  <a:pt x="5119" y="5829"/>
                  <a:pt x="5129" y="5826"/>
                </a:cubicBezTo>
                <a:lnTo>
                  <a:pt x="5153" y="5818"/>
                </a:lnTo>
                <a:lnTo>
                  <a:pt x="5138" y="5831"/>
                </a:lnTo>
                <a:lnTo>
                  <a:pt x="5202" y="5679"/>
                </a:lnTo>
                <a:cubicBezTo>
                  <a:pt x="5207" y="5669"/>
                  <a:pt x="5218" y="5663"/>
                  <a:pt x="5229" y="5665"/>
                </a:cubicBezTo>
                <a:cubicBezTo>
                  <a:pt x="5240" y="5667"/>
                  <a:pt x="5248" y="5677"/>
                  <a:pt x="5248" y="5688"/>
                </a:cubicBezTo>
                <a:lnTo>
                  <a:pt x="5272" y="6896"/>
                </a:lnTo>
                <a:lnTo>
                  <a:pt x="5288" y="7304"/>
                </a:lnTo>
                <a:lnTo>
                  <a:pt x="5312" y="7687"/>
                </a:lnTo>
                <a:lnTo>
                  <a:pt x="5336" y="8023"/>
                </a:lnTo>
                <a:lnTo>
                  <a:pt x="5289" y="8023"/>
                </a:lnTo>
                <a:lnTo>
                  <a:pt x="5353" y="7175"/>
                </a:lnTo>
                <a:lnTo>
                  <a:pt x="5377" y="6950"/>
                </a:lnTo>
                <a:lnTo>
                  <a:pt x="5401" y="6583"/>
                </a:lnTo>
                <a:lnTo>
                  <a:pt x="5416" y="6000"/>
                </a:lnTo>
                <a:cubicBezTo>
                  <a:pt x="5417" y="5987"/>
                  <a:pt x="5427" y="5977"/>
                  <a:pt x="5439" y="5976"/>
                </a:cubicBezTo>
                <a:cubicBezTo>
                  <a:pt x="5452" y="5976"/>
                  <a:pt x="5463" y="5985"/>
                  <a:pt x="5464" y="5998"/>
                </a:cubicBezTo>
                <a:lnTo>
                  <a:pt x="5488" y="6198"/>
                </a:lnTo>
                <a:lnTo>
                  <a:pt x="5552" y="7023"/>
                </a:lnTo>
                <a:lnTo>
                  <a:pt x="5576" y="7131"/>
                </a:lnTo>
                <a:lnTo>
                  <a:pt x="5529" y="7135"/>
                </a:lnTo>
                <a:lnTo>
                  <a:pt x="5553" y="6687"/>
                </a:lnTo>
                <a:cubicBezTo>
                  <a:pt x="5553" y="6674"/>
                  <a:pt x="5564" y="6664"/>
                  <a:pt x="5577" y="6664"/>
                </a:cubicBezTo>
                <a:cubicBezTo>
                  <a:pt x="5590" y="6665"/>
                  <a:pt x="5600" y="6675"/>
                  <a:pt x="5600" y="6688"/>
                </a:cubicBezTo>
                <a:lnTo>
                  <a:pt x="5616" y="7384"/>
                </a:lnTo>
                <a:lnTo>
                  <a:pt x="5570" y="7377"/>
                </a:lnTo>
                <a:lnTo>
                  <a:pt x="5594" y="7305"/>
                </a:lnTo>
                <a:cubicBezTo>
                  <a:pt x="5597" y="7294"/>
                  <a:pt x="5608" y="7288"/>
                  <a:pt x="5619" y="7289"/>
                </a:cubicBezTo>
                <a:cubicBezTo>
                  <a:pt x="5630" y="7290"/>
                  <a:pt x="5639" y="7298"/>
                  <a:pt x="5640" y="7309"/>
                </a:cubicBezTo>
                <a:lnTo>
                  <a:pt x="5704" y="7789"/>
                </a:lnTo>
                <a:lnTo>
                  <a:pt x="5657" y="7788"/>
                </a:lnTo>
                <a:lnTo>
                  <a:pt x="5681" y="7652"/>
                </a:lnTo>
                <a:cubicBezTo>
                  <a:pt x="5683" y="7640"/>
                  <a:pt x="5694" y="7632"/>
                  <a:pt x="5706" y="7633"/>
                </a:cubicBezTo>
                <a:cubicBezTo>
                  <a:pt x="5718" y="7633"/>
                  <a:pt x="5728" y="7643"/>
                  <a:pt x="5728" y="7655"/>
                </a:cubicBezTo>
                <a:lnTo>
                  <a:pt x="5752" y="7991"/>
                </a:lnTo>
                <a:lnTo>
                  <a:pt x="5705" y="7990"/>
                </a:lnTo>
                <a:lnTo>
                  <a:pt x="5729" y="7790"/>
                </a:lnTo>
                <a:lnTo>
                  <a:pt x="5833" y="6997"/>
                </a:lnTo>
                <a:cubicBezTo>
                  <a:pt x="5833" y="6994"/>
                  <a:pt x="5834" y="6991"/>
                  <a:pt x="5836" y="6988"/>
                </a:cubicBezTo>
                <a:lnTo>
                  <a:pt x="5860" y="6948"/>
                </a:lnTo>
                <a:lnTo>
                  <a:pt x="5857" y="6959"/>
                </a:lnTo>
                <a:lnTo>
                  <a:pt x="5881" y="6639"/>
                </a:lnTo>
                <a:cubicBezTo>
                  <a:pt x="5881" y="6626"/>
                  <a:pt x="5892" y="6616"/>
                  <a:pt x="5905" y="6616"/>
                </a:cubicBezTo>
                <a:cubicBezTo>
                  <a:pt x="5917" y="6617"/>
                  <a:pt x="5928" y="6626"/>
                  <a:pt x="5928" y="6639"/>
                </a:cubicBezTo>
                <a:lnTo>
                  <a:pt x="5952" y="7031"/>
                </a:lnTo>
                <a:lnTo>
                  <a:pt x="5952" y="7027"/>
                </a:lnTo>
                <a:lnTo>
                  <a:pt x="6016" y="7283"/>
                </a:lnTo>
                <a:lnTo>
                  <a:pt x="5968" y="7287"/>
                </a:lnTo>
                <a:lnTo>
                  <a:pt x="5992" y="6807"/>
                </a:lnTo>
                <a:cubicBezTo>
                  <a:pt x="5993" y="6794"/>
                  <a:pt x="6004" y="6784"/>
                  <a:pt x="6017" y="6784"/>
                </a:cubicBezTo>
                <a:cubicBezTo>
                  <a:pt x="6030" y="6785"/>
                  <a:pt x="6040" y="6795"/>
                  <a:pt x="6040" y="6808"/>
                </a:cubicBezTo>
                <a:lnTo>
                  <a:pt x="6056" y="7264"/>
                </a:lnTo>
                <a:lnTo>
                  <a:pt x="6104" y="7951"/>
                </a:lnTo>
                <a:lnTo>
                  <a:pt x="6168" y="8534"/>
                </a:lnTo>
                <a:lnTo>
                  <a:pt x="6120" y="8536"/>
                </a:lnTo>
                <a:lnTo>
                  <a:pt x="6144" y="7904"/>
                </a:lnTo>
                <a:cubicBezTo>
                  <a:pt x="6145" y="7891"/>
                  <a:pt x="6155" y="7881"/>
                  <a:pt x="6168" y="7880"/>
                </a:cubicBezTo>
                <a:cubicBezTo>
                  <a:pt x="6180" y="7880"/>
                  <a:pt x="6191" y="7890"/>
                  <a:pt x="6192" y="7902"/>
                </a:cubicBezTo>
                <a:lnTo>
                  <a:pt x="6216" y="8150"/>
                </a:lnTo>
                <a:lnTo>
                  <a:pt x="6168" y="8152"/>
                </a:lnTo>
                <a:lnTo>
                  <a:pt x="6184" y="7464"/>
                </a:lnTo>
                <a:cubicBezTo>
                  <a:pt x="6185" y="7451"/>
                  <a:pt x="6195" y="7440"/>
                  <a:pt x="6208" y="7440"/>
                </a:cubicBezTo>
                <a:cubicBezTo>
                  <a:pt x="6221" y="7440"/>
                  <a:pt x="6232" y="7451"/>
                  <a:pt x="6232" y="7464"/>
                </a:cubicBezTo>
                <a:lnTo>
                  <a:pt x="6256" y="8480"/>
                </a:lnTo>
                <a:lnTo>
                  <a:pt x="6209" y="8475"/>
                </a:lnTo>
                <a:lnTo>
                  <a:pt x="6273" y="8187"/>
                </a:lnTo>
                <a:cubicBezTo>
                  <a:pt x="6276" y="8176"/>
                  <a:pt x="6286" y="8168"/>
                  <a:pt x="6298" y="8169"/>
                </a:cubicBezTo>
                <a:cubicBezTo>
                  <a:pt x="6310" y="8169"/>
                  <a:pt x="6319" y="8178"/>
                  <a:pt x="6320" y="8190"/>
                </a:cubicBezTo>
                <a:lnTo>
                  <a:pt x="6344" y="8422"/>
                </a:lnTo>
                <a:lnTo>
                  <a:pt x="6368" y="9632"/>
                </a:lnTo>
                <a:lnTo>
                  <a:pt x="6384" y="9879"/>
                </a:lnTo>
                <a:lnTo>
                  <a:pt x="6408" y="10271"/>
                </a:lnTo>
                <a:cubicBezTo>
                  <a:pt x="6409" y="10284"/>
                  <a:pt x="6399" y="10296"/>
                  <a:pt x="6386" y="10296"/>
                </a:cubicBezTo>
                <a:cubicBezTo>
                  <a:pt x="6373" y="10297"/>
                  <a:pt x="6361" y="10287"/>
                  <a:pt x="6361" y="10274"/>
                </a:cubicBezTo>
                <a:lnTo>
                  <a:pt x="6337" y="9882"/>
                </a:lnTo>
                <a:lnTo>
                  <a:pt x="6320" y="9633"/>
                </a:lnTo>
                <a:lnTo>
                  <a:pt x="6297" y="8427"/>
                </a:lnTo>
                <a:lnTo>
                  <a:pt x="6273" y="8195"/>
                </a:lnTo>
                <a:lnTo>
                  <a:pt x="6320" y="8198"/>
                </a:lnTo>
                <a:lnTo>
                  <a:pt x="6256" y="8486"/>
                </a:lnTo>
                <a:cubicBezTo>
                  <a:pt x="6253" y="8498"/>
                  <a:pt x="6242" y="8506"/>
                  <a:pt x="6230" y="8504"/>
                </a:cubicBezTo>
                <a:cubicBezTo>
                  <a:pt x="6218" y="8503"/>
                  <a:pt x="6209" y="8493"/>
                  <a:pt x="6208" y="8481"/>
                </a:cubicBezTo>
                <a:lnTo>
                  <a:pt x="6184" y="7465"/>
                </a:lnTo>
                <a:lnTo>
                  <a:pt x="6232" y="7465"/>
                </a:lnTo>
                <a:lnTo>
                  <a:pt x="6216" y="8153"/>
                </a:lnTo>
                <a:cubicBezTo>
                  <a:pt x="6216" y="8166"/>
                  <a:pt x="6206" y="8176"/>
                  <a:pt x="6193" y="8176"/>
                </a:cubicBezTo>
                <a:cubicBezTo>
                  <a:pt x="6181" y="8177"/>
                  <a:pt x="6170" y="8167"/>
                  <a:pt x="6169" y="8155"/>
                </a:cubicBezTo>
                <a:lnTo>
                  <a:pt x="6145" y="7907"/>
                </a:lnTo>
                <a:lnTo>
                  <a:pt x="6192" y="7905"/>
                </a:lnTo>
                <a:lnTo>
                  <a:pt x="6168" y="8537"/>
                </a:lnTo>
                <a:cubicBezTo>
                  <a:pt x="6168" y="8550"/>
                  <a:pt x="6158" y="8560"/>
                  <a:pt x="6145" y="8560"/>
                </a:cubicBezTo>
                <a:cubicBezTo>
                  <a:pt x="6133" y="8561"/>
                  <a:pt x="6122" y="8552"/>
                  <a:pt x="6121" y="8539"/>
                </a:cubicBezTo>
                <a:lnTo>
                  <a:pt x="6057" y="7954"/>
                </a:lnTo>
                <a:lnTo>
                  <a:pt x="6008" y="7265"/>
                </a:lnTo>
                <a:lnTo>
                  <a:pt x="5992" y="6809"/>
                </a:lnTo>
                <a:lnTo>
                  <a:pt x="6040" y="6810"/>
                </a:lnTo>
                <a:lnTo>
                  <a:pt x="6016" y="7290"/>
                </a:lnTo>
                <a:cubicBezTo>
                  <a:pt x="6016" y="7302"/>
                  <a:pt x="6007" y="7311"/>
                  <a:pt x="5995" y="7312"/>
                </a:cubicBezTo>
                <a:cubicBezTo>
                  <a:pt x="5983" y="7314"/>
                  <a:pt x="5972" y="7306"/>
                  <a:pt x="5969" y="7294"/>
                </a:cubicBezTo>
                <a:lnTo>
                  <a:pt x="5905" y="7038"/>
                </a:lnTo>
                <a:cubicBezTo>
                  <a:pt x="5905" y="7037"/>
                  <a:pt x="5905" y="7035"/>
                  <a:pt x="5905" y="7034"/>
                </a:cubicBezTo>
                <a:lnTo>
                  <a:pt x="5881" y="6642"/>
                </a:lnTo>
                <a:lnTo>
                  <a:pt x="5928" y="6642"/>
                </a:lnTo>
                <a:lnTo>
                  <a:pt x="5904" y="6962"/>
                </a:lnTo>
                <a:cubicBezTo>
                  <a:pt x="5904" y="6966"/>
                  <a:pt x="5903" y="6970"/>
                  <a:pt x="5901" y="6973"/>
                </a:cubicBezTo>
                <a:lnTo>
                  <a:pt x="5877" y="7013"/>
                </a:lnTo>
                <a:lnTo>
                  <a:pt x="5880" y="7004"/>
                </a:lnTo>
                <a:lnTo>
                  <a:pt x="5776" y="7795"/>
                </a:lnTo>
                <a:lnTo>
                  <a:pt x="5752" y="7995"/>
                </a:lnTo>
                <a:cubicBezTo>
                  <a:pt x="5751" y="8008"/>
                  <a:pt x="5740" y="8017"/>
                  <a:pt x="5728" y="8016"/>
                </a:cubicBezTo>
                <a:cubicBezTo>
                  <a:pt x="5716" y="8016"/>
                  <a:pt x="5705" y="8007"/>
                  <a:pt x="5705" y="7994"/>
                </a:cubicBezTo>
                <a:lnTo>
                  <a:pt x="5681" y="7658"/>
                </a:lnTo>
                <a:lnTo>
                  <a:pt x="5728" y="7661"/>
                </a:lnTo>
                <a:lnTo>
                  <a:pt x="5704" y="7797"/>
                </a:lnTo>
                <a:cubicBezTo>
                  <a:pt x="5702" y="7808"/>
                  <a:pt x="5692" y="7817"/>
                  <a:pt x="5680" y="7816"/>
                </a:cubicBezTo>
                <a:cubicBezTo>
                  <a:pt x="5668" y="7816"/>
                  <a:pt x="5658" y="7807"/>
                  <a:pt x="5657" y="7796"/>
                </a:cubicBezTo>
                <a:lnTo>
                  <a:pt x="5593" y="7316"/>
                </a:lnTo>
                <a:lnTo>
                  <a:pt x="5639" y="7320"/>
                </a:lnTo>
                <a:lnTo>
                  <a:pt x="5615" y="7392"/>
                </a:lnTo>
                <a:cubicBezTo>
                  <a:pt x="5612" y="7403"/>
                  <a:pt x="5600" y="7410"/>
                  <a:pt x="5589" y="7408"/>
                </a:cubicBezTo>
                <a:cubicBezTo>
                  <a:pt x="5577" y="7406"/>
                  <a:pt x="5569" y="7397"/>
                  <a:pt x="5568" y="7385"/>
                </a:cubicBezTo>
                <a:lnTo>
                  <a:pt x="5552" y="6689"/>
                </a:lnTo>
                <a:lnTo>
                  <a:pt x="5600" y="6690"/>
                </a:lnTo>
                <a:lnTo>
                  <a:pt x="5576" y="7138"/>
                </a:lnTo>
                <a:cubicBezTo>
                  <a:pt x="5576" y="7150"/>
                  <a:pt x="5566" y="7159"/>
                  <a:pt x="5554" y="7160"/>
                </a:cubicBezTo>
                <a:cubicBezTo>
                  <a:pt x="5542" y="7161"/>
                  <a:pt x="5532" y="7153"/>
                  <a:pt x="5529" y="7141"/>
                </a:cubicBezTo>
                <a:lnTo>
                  <a:pt x="5505" y="7026"/>
                </a:lnTo>
                <a:lnTo>
                  <a:pt x="5441" y="6203"/>
                </a:lnTo>
                <a:lnTo>
                  <a:pt x="5417" y="6003"/>
                </a:lnTo>
                <a:lnTo>
                  <a:pt x="5464" y="6001"/>
                </a:lnTo>
                <a:lnTo>
                  <a:pt x="5448" y="6586"/>
                </a:lnTo>
                <a:lnTo>
                  <a:pt x="5424" y="6955"/>
                </a:lnTo>
                <a:lnTo>
                  <a:pt x="5400" y="7178"/>
                </a:lnTo>
                <a:lnTo>
                  <a:pt x="5336" y="8026"/>
                </a:lnTo>
                <a:cubicBezTo>
                  <a:pt x="5335" y="8039"/>
                  <a:pt x="5325" y="8048"/>
                  <a:pt x="5312" y="8048"/>
                </a:cubicBezTo>
                <a:cubicBezTo>
                  <a:pt x="5300" y="8048"/>
                  <a:pt x="5289" y="8039"/>
                  <a:pt x="5289" y="8026"/>
                </a:cubicBezTo>
                <a:lnTo>
                  <a:pt x="5265" y="7690"/>
                </a:lnTo>
                <a:lnTo>
                  <a:pt x="5240" y="7305"/>
                </a:lnTo>
                <a:lnTo>
                  <a:pt x="5224" y="6897"/>
                </a:lnTo>
                <a:lnTo>
                  <a:pt x="5200" y="5689"/>
                </a:lnTo>
                <a:lnTo>
                  <a:pt x="5247" y="5698"/>
                </a:lnTo>
                <a:lnTo>
                  <a:pt x="5183" y="5850"/>
                </a:lnTo>
                <a:cubicBezTo>
                  <a:pt x="5180" y="5856"/>
                  <a:pt x="5175" y="5861"/>
                  <a:pt x="5168" y="5863"/>
                </a:cubicBezTo>
                <a:lnTo>
                  <a:pt x="5144" y="5871"/>
                </a:lnTo>
                <a:lnTo>
                  <a:pt x="5160" y="5849"/>
                </a:lnTo>
                <a:lnTo>
                  <a:pt x="5136" y="7378"/>
                </a:lnTo>
                <a:lnTo>
                  <a:pt x="5112" y="7714"/>
                </a:lnTo>
                <a:cubicBezTo>
                  <a:pt x="5112" y="7724"/>
                  <a:pt x="5106" y="7732"/>
                  <a:pt x="5097" y="7735"/>
                </a:cubicBezTo>
                <a:cubicBezTo>
                  <a:pt x="5088" y="7738"/>
                  <a:pt x="5078" y="7736"/>
                  <a:pt x="5071" y="7729"/>
                </a:cubicBezTo>
                <a:lnTo>
                  <a:pt x="5055" y="7713"/>
                </a:lnTo>
                <a:lnTo>
                  <a:pt x="5096" y="7700"/>
                </a:lnTo>
                <a:lnTo>
                  <a:pt x="5024" y="8132"/>
                </a:lnTo>
                <a:cubicBezTo>
                  <a:pt x="5022" y="8145"/>
                  <a:pt x="5011" y="8153"/>
                  <a:pt x="4999" y="8152"/>
                </a:cubicBezTo>
                <a:cubicBezTo>
                  <a:pt x="4986" y="8151"/>
                  <a:pt x="4977" y="8141"/>
                  <a:pt x="4976" y="8129"/>
                </a:cubicBezTo>
                <a:lnTo>
                  <a:pt x="4960" y="7193"/>
                </a:lnTo>
                <a:lnTo>
                  <a:pt x="4961" y="7197"/>
                </a:lnTo>
                <a:lnTo>
                  <a:pt x="4937" y="7075"/>
                </a:lnTo>
                <a:lnTo>
                  <a:pt x="4912" y="6801"/>
                </a:lnTo>
                <a:lnTo>
                  <a:pt x="4888" y="6185"/>
                </a:lnTo>
                <a:lnTo>
                  <a:pt x="4935" y="6192"/>
                </a:lnTo>
                <a:lnTo>
                  <a:pt x="4871" y="6392"/>
                </a:lnTo>
                <a:lnTo>
                  <a:pt x="4872" y="6385"/>
                </a:lnTo>
                <a:lnTo>
                  <a:pt x="4856" y="7097"/>
                </a:lnTo>
                <a:cubicBezTo>
                  <a:pt x="4856" y="7108"/>
                  <a:pt x="4848" y="7118"/>
                  <a:pt x="4837" y="7120"/>
                </a:cubicBezTo>
                <a:cubicBezTo>
                  <a:pt x="4826" y="7122"/>
                  <a:pt x="4815" y="7116"/>
                  <a:pt x="4810" y="7106"/>
                </a:cubicBezTo>
                <a:lnTo>
                  <a:pt x="4786" y="7050"/>
                </a:lnTo>
                <a:lnTo>
                  <a:pt x="4832" y="7042"/>
                </a:lnTo>
                <a:lnTo>
                  <a:pt x="4808" y="7419"/>
                </a:lnTo>
                <a:lnTo>
                  <a:pt x="4784" y="7619"/>
                </a:lnTo>
                <a:cubicBezTo>
                  <a:pt x="4783" y="7631"/>
                  <a:pt x="4773" y="7640"/>
                  <a:pt x="4761" y="7640"/>
                </a:cubicBezTo>
                <a:cubicBezTo>
                  <a:pt x="4749" y="7641"/>
                  <a:pt x="4738" y="7632"/>
                  <a:pt x="4737" y="7620"/>
                </a:cubicBezTo>
                <a:lnTo>
                  <a:pt x="4673" y="7132"/>
                </a:lnTo>
                <a:lnTo>
                  <a:pt x="4720" y="7129"/>
                </a:lnTo>
                <a:lnTo>
                  <a:pt x="4696" y="8321"/>
                </a:lnTo>
                <a:cubicBezTo>
                  <a:pt x="4696" y="8334"/>
                  <a:pt x="4685" y="8345"/>
                  <a:pt x="4672" y="8344"/>
                </a:cubicBezTo>
                <a:cubicBezTo>
                  <a:pt x="4659" y="8344"/>
                  <a:pt x="4649" y="8334"/>
                  <a:pt x="4648" y="8321"/>
                </a:cubicBezTo>
                <a:lnTo>
                  <a:pt x="4632" y="6737"/>
                </a:lnTo>
                <a:lnTo>
                  <a:pt x="4608" y="6089"/>
                </a:lnTo>
                <a:lnTo>
                  <a:pt x="4656" y="6089"/>
                </a:lnTo>
                <a:lnTo>
                  <a:pt x="4632" y="6681"/>
                </a:lnTo>
                <a:cubicBezTo>
                  <a:pt x="4632" y="6685"/>
                  <a:pt x="4631" y="6689"/>
                  <a:pt x="4630" y="6692"/>
                </a:cubicBezTo>
                <a:lnTo>
                  <a:pt x="4566" y="6812"/>
                </a:lnTo>
                <a:lnTo>
                  <a:pt x="4568" y="6803"/>
                </a:lnTo>
                <a:lnTo>
                  <a:pt x="4544" y="7058"/>
                </a:lnTo>
                <a:lnTo>
                  <a:pt x="4520" y="7466"/>
                </a:lnTo>
                <a:cubicBezTo>
                  <a:pt x="4520" y="7479"/>
                  <a:pt x="4509" y="7488"/>
                  <a:pt x="4496" y="7488"/>
                </a:cubicBezTo>
                <a:cubicBezTo>
                  <a:pt x="4484" y="7488"/>
                  <a:pt x="4473" y="7479"/>
                  <a:pt x="4473" y="7466"/>
                </a:cubicBezTo>
                <a:lnTo>
                  <a:pt x="4457" y="7186"/>
                </a:lnTo>
                <a:lnTo>
                  <a:pt x="4433" y="6778"/>
                </a:lnTo>
                <a:lnTo>
                  <a:pt x="4479" y="6784"/>
                </a:lnTo>
                <a:lnTo>
                  <a:pt x="4415" y="6968"/>
                </a:lnTo>
                <a:cubicBezTo>
                  <a:pt x="4412" y="6978"/>
                  <a:pt x="4403" y="6984"/>
                  <a:pt x="4392" y="6984"/>
                </a:cubicBezTo>
                <a:lnTo>
                  <a:pt x="4368" y="6984"/>
                </a:lnTo>
                <a:cubicBezTo>
                  <a:pt x="4356" y="6984"/>
                  <a:pt x="4345" y="6975"/>
                  <a:pt x="4345" y="6962"/>
                </a:cubicBezTo>
                <a:lnTo>
                  <a:pt x="4321" y="6587"/>
                </a:lnTo>
                <a:lnTo>
                  <a:pt x="4297" y="6379"/>
                </a:lnTo>
                <a:lnTo>
                  <a:pt x="4344" y="6378"/>
                </a:lnTo>
                <a:lnTo>
                  <a:pt x="4328" y="6714"/>
                </a:lnTo>
                <a:cubicBezTo>
                  <a:pt x="4328" y="6726"/>
                  <a:pt x="4317" y="6736"/>
                  <a:pt x="4304" y="6736"/>
                </a:cubicBezTo>
                <a:lnTo>
                  <a:pt x="4232" y="6736"/>
                </a:lnTo>
                <a:lnTo>
                  <a:pt x="4256" y="6715"/>
                </a:lnTo>
                <a:lnTo>
                  <a:pt x="4240" y="6873"/>
                </a:lnTo>
                <a:lnTo>
                  <a:pt x="4216" y="7705"/>
                </a:lnTo>
                <a:cubicBezTo>
                  <a:pt x="4216" y="7718"/>
                  <a:pt x="4206" y="7728"/>
                  <a:pt x="4193" y="7728"/>
                </a:cubicBezTo>
                <a:cubicBezTo>
                  <a:pt x="4180" y="7729"/>
                  <a:pt x="4170" y="7719"/>
                  <a:pt x="4169" y="7706"/>
                </a:cubicBezTo>
                <a:lnTo>
                  <a:pt x="4145" y="7418"/>
                </a:lnTo>
                <a:lnTo>
                  <a:pt x="4121" y="7098"/>
                </a:lnTo>
                <a:lnTo>
                  <a:pt x="4144" y="7120"/>
                </a:lnTo>
                <a:lnTo>
                  <a:pt x="4080" y="7120"/>
                </a:lnTo>
                <a:cubicBezTo>
                  <a:pt x="4067" y="7120"/>
                  <a:pt x="4057" y="7110"/>
                  <a:pt x="4056" y="7097"/>
                </a:cubicBezTo>
                <a:lnTo>
                  <a:pt x="4040" y="6481"/>
                </a:lnTo>
                <a:lnTo>
                  <a:pt x="4017" y="5323"/>
                </a:lnTo>
                <a:lnTo>
                  <a:pt x="3993" y="5051"/>
                </a:lnTo>
                <a:lnTo>
                  <a:pt x="4040" y="5050"/>
                </a:lnTo>
                <a:lnTo>
                  <a:pt x="4016" y="5362"/>
                </a:lnTo>
                <a:cubicBezTo>
                  <a:pt x="4015" y="5375"/>
                  <a:pt x="4005" y="5384"/>
                  <a:pt x="3992" y="5384"/>
                </a:cubicBezTo>
                <a:lnTo>
                  <a:pt x="3928" y="5384"/>
                </a:lnTo>
                <a:cubicBezTo>
                  <a:pt x="3915" y="5384"/>
                  <a:pt x="3905" y="5374"/>
                  <a:pt x="3904" y="5361"/>
                </a:cubicBezTo>
                <a:lnTo>
                  <a:pt x="3880" y="4017"/>
                </a:lnTo>
                <a:lnTo>
                  <a:pt x="3904" y="4040"/>
                </a:lnTo>
                <a:lnTo>
                  <a:pt x="3888" y="4040"/>
                </a:lnTo>
                <a:lnTo>
                  <a:pt x="3864" y="4040"/>
                </a:lnTo>
                <a:lnTo>
                  <a:pt x="3840" y="4040"/>
                </a:lnTo>
                <a:cubicBezTo>
                  <a:pt x="3829" y="4040"/>
                  <a:pt x="3819" y="4032"/>
                  <a:pt x="3817" y="4021"/>
                </a:cubicBezTo>
                <a:lnTo>
                  <a:pt x="3753" y="3693"/>
                </a:lnTo>
                <a:cubicBezTo>
                  <a:pt x="3753" y="3692"/>
                  <a:pt x="3753" y="3690"/>
                  <a:pt x="3752" y="3689"/>
                </a:cubicBezTo>
                <a:lnTo>
                  <a:pt x="3728" y="2617"/>
                </a:lnTo>
                <a:lnTo>
                  <a:pt x="3745" y="2639"/>
                </a:lnTo>
                <a:lnTo>
                  <a:pt x="3721" y="2631"/>
                </a:lnTo>
                <a:lnTo>
                  <a:pt x="3752" y="2610"/>
                </a:lnTo>
                <a:lnTo>
                  <a:pt x="3736" y="2914"/>
                </a:lnTo>
                <a:cubicBezTo>
                  <a:pt x="3736" y="2926"/>
                  <a:pt x="3725" y="2936"/>
                  <a:pt x="3713" y="2936"/>
                </a:cubicBezTo>
                <a:cubicBezTo>
                  <a:pt x="3700" y="2937"/>
                  <a:pt x="3689" y="2927"/>
                  <a:pt x="3689" y="2914"/>
                </a:cubicBezTo>
                <a:lnTo>
                  <a:pt x="3665" y="2562"/>
                </a:lnTo>
                <a:lnTo>
                  <a:pt x="3600" y="1465"/>
                </a:lnTo>
                <a:lnTo>
                  <a:pt x="3576" y="753"/>
                </a:lnTo>
                <a:lnTo>
                  <a:pt x="3624" y="753"/>
                </a:lnTo>
                <a:lnTo>
                  <a:pt x="3600" y="1601"/>
                </a:lnTo>
                <a:cubicBezTo>
                  <a:pt x="3600" y="1614"/>
                  <a:pt x="3590" y="1624"/>
                  <a:pt x="3578" y="1624"/>
                </a:cubicBezTo>
                <a:cubicBezTo>
                  <a:pt x="3566" y="1625"/>
                  <a:pt x="3555" y="1616"/>
                  <a:pt x="3553" y="1604"/>
                </a:cubicBezTo>
                <a:lnTo>
                  <a:pt x="3529" y="1453"/>
                </a:lnTo>
                <a:lnTo>
                  <a:pt x="3513" y="1363"/>
                </a:lnTo>
                <a:lnTo>
                  <a:pt x="3441" y="690"/>
                </a:lnTo>
                <a:lnTo>
                  <a:pt x="3425" y="442"/>
                </a:lnTo>
                <a:lnTo>
                  <a:pt x="3448" y="464"/>
                </a:lnTo>
                <a:lnTo>
                  <a:pt x="3376" y="464"/>
                </a:lnTo>
                <a:lnTo>
                  <a:pt x="3400" y="445"/>
                </a:lnTo>
                <a:lnTo>
                  <a:pt x="3336" y="763"/>
                </a:lnTo>
                <a:lnTo>
                  <a:pt x="3248" y="1515"/>
                </a:lnTo>
                <a:lnTo>
                  <a:pt x="3184" y="2018"/>
                </a:lnTo>
                <a:lnTo>
                  <a:pt x="3160" y="2361"/>
                </a:lnTo>
                <a:lnTo>
                  <a:pt x="3144" y="3017"/>
                </a:lnTo>
                <a:cubicBezTo>
                  <a:pt x="3144" y="3030"/>
                  <a:pt x="3134" y="3040"/>
                  <a:pt x="3121" y="3040"/>
                </a:cubicBezTo>
                <a:cubicBezTo>
                  <a:pt x="3108" y="3041"/>
                  <a:pt x="3098" y="3031"/>
                  <a:pt x="3097" y="3018"/>
                </a:cubicBezTo>
                <a:lnTo>
                  <a:pt x="3073" y="2714"/>
                </a:lnTo>
                <a:lnTo>
                  <a:pt x="3096" y="2736"/>
                </a:lnTo>
                <a:lnTo>
                  <a:pt x="3072" y="2736"/>
                </a:lnTo>
                <a:lnTo>
                  <a:pt x="3008" y="2736"/>
                </a:lnTo>
                <a:lnTo>
                  <a:pt x="3032" y="2714"/>
                </a:lnTo>
                <a:lnTo>
                  <a:pt x="3008" y="3122"/>
                </a:lnTo>
                <a:cubicBezTo>
                  <a:pt x="3008" y="3135"/>
                  <a:pt x="2997" y="3144"/>
                  <a:pt x="2984" y="3144"/>
                </a:cubicBezTo>
                <a:lnTo>
                  <a:pt x="2960" y="3144"/>
                </a:lnTo>
                <a:lnTo>
                  <a:pt x="2944" y="3144"/>
                </a:lnTo>
                <a:cubicBezTo>
                  <a:pt x="2932" y="3144"/>
                  <a:pt x="2922" y="3135"/>
                  <a:pt x="2921" y="3123"/>
                </a:cubicBezTo>
                <a:lnTo>
                  <a:pt x="2897" y="2899"/>
                </a:lnTo>
                <a:lnTo>
                  <a:pt x="2920" y="2920"/>
                </a:lnTo>
                <a:lnTo>
                  <a:pt x="2856" y="2920"/>
                </a:lnTo>
                <a:lnTo>
                  <a:pt x="2880" y="2897"/>
                </a:lnTo>
                <a:lnTo>
                  <a:pt x="2856" y="4209"/>
                </a:lnTo>
                <a:lnTo>
                  <a:pt x="2832" y="5249"/>
                </a:lnTo>
                <a:cubicBezTo>
                  <a:pt x="2832" y="5259"/>
                  <a:pt x="2826" y="5268"/>
                  <a:pt x="2816" y="5271"/>
                </a:cubicBezTo>
                <a:lnTo>
                  <a:pt x="2792" y="5279"/>
                </a:lnTo>
                <a:lnTo>
                  <a:pt x="2808" y="5258"/>
                </a:lnTo>
                <a:lnTo>
                  <a:pt x="2792" y="5508"/>
                </a:lnTo>
                <a:lnTo>
                  <a:pt x="2720" y="6060"/>
                </a:lnTo>
                <a:cubicBezTo>
                  <a:pt x="2719" y="6072"/>
                  <a:pt x="2708" y="6081"/>
                  <a:pt x="2695" y="6080"/>
                </a:cubicBezTo>
                <a:cubicBezTo>
                  <a:pt x="2683" y="6080"/>
                  <a:pt x="2673" y="6070"/>
                  <a:pt x="2672" y="6058"/>
                </a:cubicBezTo>
                <a:lnTo>
                  <a:pt x="2656" y="5698"/>
                </a:lnTo>
                <a:lnTo>
                  <a:pt x="2704" y="5698"/>
                </a:lnTo>
                <a:lnTo>
                  <a:pt x="2680" y="5986"/>
                </a:lnTo>
                <a:cubicBezTo>
                  <a:pt x="2679" y="5999"/>
                  <a:pt x="2669" y="6008"/>
                  <a:pt x="2656" y="6008"/>
                </a:cubicBezTo>
                <a:cubicBezTo>
                  <a:pt x="2644" y="6008"/>
                  <a:pt x="2634" y="5999"/>
                  <a:pt x="2633" y="5987"/>
                </a:cubicBezTo>
                <a:lnTo>
                  <a:pt x="2609" y="5707"/>
                </a:lnTo>
                <a:lnTo>
                  <a:pt x="2632" y="5728"/>
                </a:lnTo>
                <a:lnTo>
                  <a:pt x="2608" y="5728"/>
                </a:lnTo>
                <a:cubicBezTo>
                  <a:pt x="2597" y="5728"/>
                  <a:pt x="2587" y="5720"/>
                  <a:pt x="2585" y="5708"/>
                </a:cubicBezTo>
                <a:lnTo>
                  <a:pt x="2521" y="5316"/>
                </a:lnTo>
                <a:lnTo>
                  <a:pt x="2568" y="5314"/>
                </a:lnTo>
                <a:lnTo>
                  <a:pt x="2552" y="5666"/>
                </a:lnTo>
                <a:cubicBezTo>
                  <a:pt x="2552" y="5676"/>
                  <a:pt x="2545" y="5684"/>
                  <a:pt x="2536" y="5687"/>
                </a:cubicBezTo>
                <a:cubicBezTo>
                  <a:pt x="2526" y="5690"/>
                  <a:pt x="2515" y="5687"/>
                  <a:pt x="2509" y="5679"/>
                </a:cubicBezTo>
                <a:lnTo>
                  <a:pt x="2485" y="5647"/>
                </a:lnTo>
                <a:lnTo>
                  <a:pt x="2528" y="5634"/>
                </a:lnTo>
                <a:lnTo>
                  <a:pt x="2504" y="6130"/>
                </a:lnTo>
                <a:cubicBezTo>
                  <a:pt x="2504" y="6142"/>
                  <a:pt x="2493" y="6152"/>
                  <a:pt x="2480" y="6152"/>
                </a:cubicBezTo>
                <a:lnTo>
                  <a:pt x="2456" y="6152"/>
                </a:lnTo>
                <a:lnTo>
                  <a:pt x="2480" y="6133"/>
                </a:lnTo>
                <a:lnTo>
                  <a:pt x="2416" y="6445"/>
                </a:lnTo>
                <a:cubicBezTo>
                  <a:pt x="2414" y="6453"/>
                  <a:pt x="2409" y="6460"/>
                  <a:pt x="2402" y="6463"/>
                </a:cubicBezTo>
                <a:cubicBezTo>
                  <a:pt x="2394" y="6466"/>
                  <a:pt x="2386" y="6465"/>
                  <a:pt x="2379" y="6460"/>
                </a:cubicBezTo>
                <a:lnTo>
                  <a:pt x="2355" y="6444"/>
                </a:lnTo>
                <a:cubicBezTo>
                  <a:pt x="2349" y="6440"/>
                  <a:pt x="2345" y="6433"/>
                  <a:pt x="2344" y="6425"/>
                </a:cubicBezTo>
                <a:lnTo>
                  <a:pt x="2329" y="5626"/>
                </a:lnTo>
                <a:lnTo>
                  <a:pt x="2305" y="5314"/>
                </a:lnTo>
                <a:lnTo>
                  <a:pt x="2352" y="5314"/>
                </a:lnTo>
                <a:lnTo>
                  <a:pt x="2328" y="5828"/>
                </a:lnTo>
                <a:lnTo>
                  <a:pt x="2264" y="6324"/>
                </a:lnTo>
                <a:cubicBezTo>
                  <a:pt x="2263" y="6336"/>
                  <a:pt x="2252" y="6345"/>
                  <a:pt x="2239" y="6344"/>
                </a:cubicBezTo>
                <a:cubicBezTo>
                  <a:pt x="2227" y="6344"/>
                  <a:pt x="2217" y="6334"/>
                  <a:pt x="2216" y="6321"/>
                </a:cubicBezTo>
                <a:lnTo>
                  <a:pt x="2192" y="5465"/>
                </a:lnTo>
                <a:lnTo>
                  <a:pt x="2224" y="5487"/>
                </a:lnTo>
                <a:lnTo>
                  <a:pt x="2200" y="5495"/>
                </a:lnTo>
                <a:lnTo>
                  <a:pt x="2216" y="5474"/>
                </a:lnTo>
                <a:lnTo>
                  <a:pt x="2200" y="5713"/>
                </a:lnTo>
                <a:lnTo>
                  <a:pt x="2176" y="6481"/>
                </a:lnTo>
                <a:cubicBezTo>
                  <a:pt x="2176" y="6483"/>
                  <a:pt x="2176" y="6485"/>
                  <a:pt x="2176" y="6486"/>
                </a:cubicBezTo>
                <a:lnTo>
                  <a:pt x="2112" y="6750"/>
                </a:lnTo>
                <a:cubicBezTo>
                  <a:pt x="2109" y="6762"/>
                  <a:pt x="2098" y="6769"/>
                  <a:pt x="2086" y="6768"/>
                </a:cubicBezTo>
                <a:cubicBezTo>
                  <a:pt x="2074" y="6767"/>
                  <a:pt x="2065" y="6758"/>
                  <a:pt x="2065" y="6746"/>
                </a:cubicBezTo>
                <a:lnTo>
                  <a:pt x="2040" y="6313"/>
                </a:lnTo>
                <a:lnTo>
                  <a:pt x="2016" y="5377"/>
                </a:lnTo>
                <a:lnTo>
                  <a:pt x="1992" y="4777"/>
                </a:lnTo>
                <a:lnTo>
                  <a:pt x="1976" y="4337"/>
                </a:lnTo>
                <a:lnTo>
                  <a:pt x="2015" y="4355"/>
                </a:lnTo>
                <a:lnTo>
                  <a:pt x="1943" y="4411"/>
                </a:lnTo>
                <a:lnTo>
                  <a:pt x="1952" y="4394"/>
                </a:lnTo>
                <a:lnTo>
                  <a:pt x="1936" y="4653"/>
                </a:lnTo>
                <a:lnTo>
                  <a:pt x="1912" y="4781"/>
                </a:lnTo>
                <a:cubicBezTo>
                  <a:pt x="1910" y="4793"/>
                  <a:pt x="1899" y="4801"/>
                  <a:pt x="1886" y="4800"/>
                </a:cubicBezTo>
                <a:cubicBezTo>
                  <a:pt x="1874" y="4799"/>
                  <a:pt x="1865" y="4789"/>
                  <a:pt x="1864" y="4777"/>
                </a:cubicBezTo>
                <a:lnTo>
                  <a:pt x="1840" y="3433"/>
                </a:lnTo>
                <a:lnTo>
                  <a:pt x="1888" y="3435"/>
                </a:lnTo>
                <a:lnTo>
                  <a:pt x="1864" y="3691"/>
                </a:lnTo>
                <a:cubicBezTo>
                  <a:pt x="1864" y="3694"/>
                  <a:pt x="1863" y="3697"/>
                  <a:pt x="1862" y="3699"/>
                </a:cubicBezTo>
                <a:lnTo>
                  <a:pt x="1798" y="3827"/>
                </a:lnTo>
                <a:cubicBezTo>
                  <a:pt x="1793" y="3837"/>
                  <a:pt x="1782" y="3842"/>
                  <a:pt x="1771" y="3840"/>
                </a:cubicBezTo>
                <a:cubicBezTo>
                  <a:pt x="1760" y="3837"/>
                  <a:pt x="1753" y="3828"/>
                  <a:pt x="1752" y="3817"/>
                </a:cubicBezTo>
                <a:lnTo>
                  <a:pt x="1737" y="2747"/>
                </a:lnTo>
                <a:lnTo>
                  <a:pt x="1713" y="2555"/>
                </a:lnTo>
                <a:lnTo>
                  <a:pt x="1760" y="2554"/>
                </a:lnTo>
                <a:lnTo>
                  <a:pt x="1736" y="2881"/>
                </a:lnTo>
                <a:lnTo>
                  <a:pt x="1712" y="3441"/>
                </a:lnTo>
                <a:cubicBezTo>
                  <a:pt x="1712" y="3453"/>
                  <a:pt x="1704" y="3462"/>
                  <a:pt x="1693" y="3464"/>
                </a:cubicBezTo>
                <a:cubicBezTo>
                  <a:pt x="1682" y="3466"/>
                  <a:pt x="1671" y="3461"/>
                  <a:pt x="1667" y="3451"/>
                </a:cubicBezTo>
                <a:lnTo>
                  <a:pt x="1603" y="3315"/>
                </a:lnTo>
                <a:lnTo>
                  <a:pt x="1648" y="3307"/>
                </a:lnTo>
                <a:lnTo>
                  <a:pt x="1624" y="3569"/>
                </a:lnTo>
                <a:lnTo>
                  <a:pt x="1608" y="4409"/>
                </a:lnTo>
                <a:cubicBezTo>
                  <a:pt x="1608" y="4422"/>
                  <a:pt x="1598" y="4432"/>
                  <a:pt x="1585" y="4432"/>
                </a:cubicBezTo>
                <a:cubicBezTo>
                  <a:pt x="1572" y="4433"/>
                  <a:pt x="1561" y="4423"/>
                  <a:pt x="1561" y="4410"/>
                </a:cubicBezTo>
                <a:lnTo>
                  <a:pt x="1537" y="3970"/>
                </a:lnTo>
                <a:lnTo>
                  <a:pt x="1584" y="3972"/>
                </a:lnTo>
                <a:lnTo>
                  <a:pt x="1560" y="4156"/>
                </a:lnTo>
                <a:cubicBezTo>
                  <a:pt x="1559" y="4166"/>
                  <a:pt x="1551" y="4174"/>
                  <a:pt x="1541" y="4176"/>
                </a:cubicBezTo>
                <a:cubicBezTo>
                  <a:pt x="1532" y="4178"/>
                  <a:pt x="1521" y="4174"/>
                  <a:pt x="1516" y="4165"/>
                </a:cubicBezTo>
                <a:lnTo>
                  <a:pt x="1452" y="4061"/>
                </a:lnTo>
                <a:cubicBezTo>
                  <a:pt x="1450" y="4058"/>
                  <a:pt x="1449" y="4054"/>
                  <a:pt x="1449" y="4050"/>
                </a:cubicBezTo>
                <a:lnTo>
                  <a:pt x="1425" y="3674"/>
                </a:lnTo>
                <a:lnTo>
                  <a:pt x="1472" y="3673"/>
                </a:lnTo>
                <a:lnTo>
                  <a:pt x="1448" y="4417"/>
                </a:lnTo>
                <a:cubicBezTo>
                  <a:pt x="1448" y="4430"/>
                  <a:pt x="1438" y="4440"/>
                  <a:pt x="1425" y="4440"/>
                </a:cubicBezTo>
                <a:cubicBezTo>
                  <a:pt x="1412" y="4441"/>
                  <a:pt x="1401" y="4431"/>
                  <a:pt x="1401" y="4418"/>
                </a:cubicBezTo>
                <a:lnTo>
                  <a:pt x="1385" y="4194"/>
                </a:lnTo>
                <a:lnTo>
                  <a:pt x="1432" y="4193"/>
                </a:lnTo>
                <a:lnTo>
                  <a:pt x="1408" y="5609"/>
                </a:lnTo>
                <a:cubicBezTo>
                  <a:pt x="1408" y="5622"/>
                  <a:pt x="1398" y="5632"/>
                  <a:pt x="1385" y="5632"/>
                </a:cubicBezTo>
                <a:cubicBezTo>
                  <a:pt x="1373" y="5633"/>
                  <a:pt x="1362" y="5623"/>
                  <a:pt x="1361" y="5611"/>
                </a:cubicBezTo>
                <a:lnTo>
                  <a:pt x="1297" y="4901"/>
                </a:lnTo>
                <a:lnTo>
                  <a:pt x="1273" y="4771"/>
                </a:lnTo>
                <a:lnTo>
                  <a:pt x="1249" y="4538"/>
                </a:lnTo>
                <a:lnTo>
                  <a:pt x="1224" y="4249"/>
                </a:lnTo>
                <a:lnTo>
                  <a:pt x="1208" y="2977"/>
                </a:lnTo>
                <a:lnTo>
                  <a:pt x="1256" y="2979"/>
                </a:lnTo>
                <a:lnTo>
                  <a:pt x="1184" y="3603"/>
                </a:lnTo>
                <a:lnTo>
                  <a:pt x="1168" y="3739"/>
                </a:lnTo>
                <a:cubicBezTo>
                  <a:pt x="1167" y="3752"/>
                  <a:pt x="1156" y="3761"/>
                  <a:pt x="1143" y="3760"/>
                </a:cubicBezTo>
                <a:cubicBezTo>
                  <a:pt x="1131" y="3760"/>
                  <a:pt x="1121" y="3749"/>
                  <a:pt x="1120" y="3737"/>
                </a:cubicBezTo>
                <a:lnTo>
                  <a:pt x="1096" y="2185"/>
                </a:lnTo>
                <a:lnTo>
                  <a:pt x="1144" y="2186"/>
                </a:lnTo>
                <a:lnTo>
                  <a:pt x="1120" y="2515"/>
                </a:lnTo>
                <a:lnTo>
                  <a:pt x="1104" y="2659"/>
                </a:lnTo>
                <a:cubicBezTo>
                  <a:pt x="1103" y="2672"/>
                  <a:pt x="1092" y="2681"/>
                  <a:pt x="1080" y="2680"/>
                </a:cubicBezTo>
                <a:cubicBezTo>
                  <a:pt x="1067" y="2680"/>
                  <a:pt x="1057" y="2670"/>
                  <a:pt x="1057" y="2658"/>
                </a:cubicBezTo>
                <a:lnTo>
                  <a:pt x="985" y="1426"/>
                </a:lnTo>
                <a:lnTo>
                  <a:pt x="1032" y="1430"/>
                </a:lnTo>
                <a:lnTo>
                  <a:pt x="1016" y="1494"/>
                </a:lnTo>
                <a:cubicBezTo>
                  <a:pt x="1013" y="1506"/>
                  <a:pt x="1002" y="1514"/>
                  <a:pt x="990" y="1512"/>
                </a:cubicBezTo>
                <a:cubicBezTo>
                  <a:pt x="978" y="1511"/>
                  <a:pt x="969" y="1501"/>
                  <a:pt x="968" y="1489"/>
                </a:cubicBezTo>
                <a:lnTo>
                  <a:pt x="944" y="625"/>
                </a:lnTo>
                <a:lnTo>
                  <a:pt x="991" y="631"/>
                </a:lnTo>
                <a:lnTo>
                  <a:pt x="967" y="711"/>
                </a:lnTo>
                <a:lnTo>
                  <a:pt x="968" y="706"/>
                </a:lnTo>
                <a:lnTo>
                  <a:pt x="944" y="1226"/>
                </a:lnTo>
                <a:cubicBezTo>
                  <a:pt x="944" y="1238"/>
                  <a:pt x="933" y="1248"/>
                  <a:pt x="921" y="1248"/>
                </a:cubicBezTo>
                <a:cubicBezTo>
                  <a:pt x="908" y="1249"/>
                  <a:pt x="897" y="1239"/>
                  <a:pt x="897" y="1226"/>
                </a:cubicBezTo>
                <a:lnTo>
                  <a:pt x="833" y="26"/>
                </a:lnTo>
                <a:lnTo>
                  <a:pt x="880" y="25"/>
                </a:lnTo>
                <a:lnTo>
                  <a:pt x="856" y="633"/>
                </a:lnTo>
                <a:lnTo>
                  <a:pt x="840" y="1425"/>
                </a:lnTo>
                <a:cubicBezTo>
                  <a:pt x="840" y="1438"/>
                  <a:pt x="830" y="1448"/>
                  <a:pt x="817" y="1448"/>
                </a:cubicBezTo>
                <a:cubicBezTo>
                  <a:pt x="805" y="1449"/>
                  <a:pt x="794" y="1439"/>
                  <a:pt x="793" y="1427"/>
                </a:cubicBezTo>
                <a:lnTo>
                  <a:pt x="769" y="1154"/>
                </a:lnTo>
                <a:lnTo>
                  <a:pt x="745" y="794"/>
                </a:lnTo>
                <a:lnTo>
                  <a:pt x="792" y="793"/>
                </a:lnTo>
                <a:lnTo>
                  <a:pt x="728" y="2401"/>
                </a:lnTo>
                <a:cubicBezTo>
                  <a:pt x="728" y="2414"/>
                  <a:pt x="717" y="2424"/>
                  <a:pt x="704" y="2424"/>
                </a:cubicBezTo>
                <a:cubicBezTo>
                  <a:pt x="692" y="2424"/>
                  <a:pt x="681" y="2414"/>
                  <a:pt x="680" y="2401"/>
                </a:cubicBezTo>
                <a:lnTo>
                  <a:pt x="656" y="1785"/>
                </a:lnTo>
                <a:lnTo>
                  <a:pt x="704" y="1785"/>
                </a:lnTo>
                <a:lnTo>
                  <a:pt x="680" y="2377"/>
                </a:lnTo>
                <a:cubicBezTo>
                  <a:pt x="680" y="2390"/>
                  <a:pt x="669" y="2401"/>
                  <a:pt x="656" y="2400"/>
                </a:cubicBezTo>
                <a:cubicBezTo>
                  <a:pt x="643" y="2400"/>
                  <a:pt x="633" y="2390"/>
                  <a:pt x="632" y="2377"/>
                </a:cubicBezTo>
                <a:lnTo>
                  <a:pt x="616" y="1857"/>
                </a:lnTo>
                <a:lnTo>
                  <a:pt x="593" y="900"/>
                </a:lnTo>
                <a:lnTo>
                  <a:pt x="529" y="516"/>
                </a:lnTo>
                <a:lnTo>
                  <a:pt x="576" y="514"/>
                </a:lnTo>
                <a:lnTo>
                  <a:pt x="552" y="937"/>
                </a:lnTo>
                <a:lnTo>
                  <a:pt x="528" y="2377"/>
                </a:lnTo>
                <a:cubicBezTo>
                  <a:pt x="528" y="2388"/>
                  <a:pt x="520" y="2398"/>
                  <a:pt x="509" y="2400"/>
                </a:cubicBezTo>
                <a:cubicBezTo>
                  <a:pt x="497" y="2402"/>
                  <a:pt x="486" y="2396"/>
                  <a:pt x="482" y="2385"/>
                </a:cubicBezTo>
                <a:lnTo>
                  <a:pt x="458" y="2321"/>
                </a:lnTo>
                <a:cubicBezTo>
                  <a:pt x="457" y="2318"/>
                  <a:pt x="457" y="2316"/>
                  <a:pt x="456" y="2313"/>
                </a:cubicBezTo>
                <a:lnTo>
                  <a:pt x="440" y="1777"/>
                </a:lnTo>
                <a:lnTo>
                  <a:pt x="488" y="1782"/>
                </a:lnTo>
                <a:lnTo>
                  <a:pt x="416" y="2086"/>
                </a:lnTo>
                <a:lnTo>
                  <a:pt x="416" y="2081"/>
                </a:lnTo>
                <a:lnTo>
                  <a:pt x="400" y="2809"/>
                </a:lnTo>
                <a:cubicBezTo>
                  <a:pt x="400" y="2811"/>
                  <a:pt x="400" y="2812"/>
                  <a:pt x="400" y="2814"/>
                </a:cubicBezTo>
                <a:lnTo>
                  <a:pt x="376" y="2918"/>
                </a:lnTo>
                <a:lnTo>
                  <a:pt x="376" y="2913"/>
                </a:lnTo>
                <a:lnTo>
                  <a:pt x="352" y="3665"/>
                </a:lnTo>
                <a:lnTo>
                  <a:pt x="336" y="4521"/>
                </a:lnTo>
                <a:cubicBezTo>
                  <a:pt x="336" y="4522"/>
                  <a:pt x="336" y="4524"/>
                  <a:pt x="336" y="4525"/>
                </a:cubicBezTo>
                <a:lnTo>
                  <a:pt x="264" y="4900"/>
                </a:lnTo>
                <a:lnTo>
                  <a:pt x="248" y="5012"/>
                </a:lnTo>
                <a:lnTo>
                  <a:pt x="224" y="5180"/>
                </a:lnTo>
                <a:cubicBezTo>
                  <a:pt x="222" y="5192"/>
                  <a:pt x="212" y="5201"/>
                  <a:pt x="199" y="5200"/>
                </a:cubicBezTo>
                <a:cubicBezTo>
                  <a:pt x="187" y="5200"/>
                  <a:pt x="177" y="5190"/>
                  <a:pt x="177" y="5178"/>
                </a:cubicBezTo>
                <a:lnTo>
                  <a:pt x="153" y="4722"/>
                </a:lnTo>
                <a:lnTo>
                  <a:pt x="200" y="4721"/>
                </a:lnTo>
                <a:lnTo>
                  <a:pt x="176" y="5521"/>
                </a:lnTo>
                <a:cubicBezTo>
                  <a:pt x="176" y="5534"/>
                  <a:pt x="166" y="5544"/>
                  <a:pt x="153" y="5544"/>
                </a:cubicBezTo>
                <a:cubicBezTo>
                  <a:pt x="140" y="5545"/>
                  <a:pt x="129" y="5535"/>
                  <a:pt x="129" y="5522"/>
                </a:cubicBezTo>
                <a:lnTo>
                  <a:pt x="65" y="4426"/>
                </a:lnTo>
                <a:lnTo>
                  <a:pt x="112" y="4425"/>
                </a:lnTo>
                <a:lnTo>
                  <a:pt x="88" y="6481"/>
                </a:lnTo>
                <a:cubicBezTo>
                  <a:pt x="88" y="6494"/>
                  <a:pt x="78" y="6504"/>
                  <a:pt x="64" y="6504"/>
                </a:cubicBezTo>
                <a:cubicBezTo>
                  <a:pt x="51" y="6504"/>
                  <a:pt x="41" y="6494"/>
                  <a:pt x="40" y="6481"/>
                </a:cubicBezTo>
                <a:lnTo>
                  <a:pt x="24" y="5057"/>
                </a:lnTo>
                <a:lnTo>
                  <a:pt x="72" y="5058"/>
                </a:lnTo>
                <a:lnTo>
                  <a:pt x="48" y="5522"/>
                </a:lnTo>
                <a:cubicBezTo>
                  <a:pt x="48" y="5535"/>
                  <a:pt x="36" y="5545"/>
                  <a:pt x="23" y="5544"/>
                </a:cubicBezTo>
                <a:cubicBezTo>
                  <a:pt x="10" y="5544"/>
                  <a:pt x="0" y="5532"/>
                  <a:pt x="1" y="5519"/>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6" name="Freeform 15"/>
          <p:cNvSpPr>
            <a:spLocks/>
          </p:cNvSpPr>
          <p:nvPr/>
        </p:nvSpPr>
        <p:spPr bwMode="auto">
          <a:xfrm>
            <a:off x="3624263" y="2147888"/>
            <a:ext cx="833437" cy="1370013"/>
          </a:xfrm>
          <a:custGeom>
            <a:avLst/>
            <a:gdLst>
              <a:gd name="T0" fmla="*/ 275 w 6422"/>
              <a:gd name="T1" fmla="*/ 255 h 11921"/>
              <a:gd name="T2" fmla="*/ 468 w 6422"/>
              <a:gd name="T3" fmla="*/ 0 h 11921"/>
              <a:gd name="T4" fmla="*/ 730 w 6422"/>
              <a:gd name="T5" fmla="*/ 1112 h 11921"/>
              <a:gd name="T6" fmla="*/ 931 w 6422"/>
              <a:gd name="T7" fmla="*/ 1383 h 11921"/>
              <a:gd name="T8" fmla="*/ 1107 w 6422"/>
              <a:gd name="T9" fmla="*/ 1439 h 11921"/>
              <a:gd name="T10" fmla="*/ 1347 w 6422"/>
              <a:gd name="T11" fmla="*/ 2526 h 11921"/>
              <a:gd name="T12" fmla="*/ 1480 w 6422"/>
              <a:gd name="T13" fmla="*/ 2610 h 11921"/>
              <a:gd name="T14" fmla="*/ 1676 w 6422"/>
              <a:gd name="T15" fmla="*/ 2487 h 11921"/>
              <a:gd name="T16" fmla="*/ 1916 w 6422"/>
              <a:gd name="T17" fmla="*/ 3578 h 11921"/>
              <a:gd name="T18" fmla="*/ 2097 w 6422"/>
              <a:gd name="T19" fmla="*/ 4129 h 11921"/>
              <a:gd name="T20" fmla="*/ 2266 w 6422"/>
              <a:gd name="T21" fmla="*/ 4793 h 11921"/>
              <a:gd name="T22" fmla="*/ 2441 w 6422"/>
              <a:gd name="T23" fmla="*/ 4689 h 11921"/>
              <a:gd name="T24" fmla="*/ 2595 w 6422"/>
              <a:gd name="T25" fmla="*/ 5215 h 11921"/>
              <a:gd name="T26" fmla="*/ 2883 w 6422"/>
              <a:gd name="T27" fmla="*/ 4798 h 11921"/>
              <a:gd name="T28" fmla="*/ 3083 w 6422"/>
              <a:gd name="T29" fmla="*/ 6063 h 11921"/>
              <a:gd name="T30" fmla="*/ 3229 w 6422"/>
              <a:gd name="T31" fmla="*/ 6008 h 11921"/>
              <a:gd name="T32" fmla="*/ 3476 w 6422"/>
              <a:gd name="T33" fmla="*/ 6435 h 11921"/>
              <a:gd name="T34" fmla="*/ 3675 w 6422"/>
              <a:gd name="T35" fmla="*/ 5955 h 11921"/>
              <a:gd name="T36" fmla="*/ 3844 w 6422"/>
              <a:gd name="T37" fmla="*/ 6678 h 11921"/>
              <a:gd name="T38" fmla="*/ 4008 w 6422"/>
              <a:gd name="T39" fmla="*/ 7227 h 11921"/>
              <a:gd name="T40" fmla="*/ 4291 w 6422"/>
              <a:gd name="T41" fmla="*/ 7015 h 11921"/>
              <a:gd name="T42" fmla="*/ 4483 w 6422"/>
              <a:gd name="T43" fmla="*/ 6943 h 11921"/>
              <a:gd name="T44" fmla="*/ 4618 w 6422"/>
              <a:gd name="T45" fmla="*/ 7623 h 11921"/>
              <a:gd name="T46" fmla="*/ 4892 w 6422"/>
              <a:gd name="T47" fmla="*/ 8431 h 11921"/>
              <a:gd name="T48" fmla="*/ 5206 w 6422"/>
              <a:gd name="T49" fmla="*/ 9422 h 11921"/>
              <a:gd name="T50" fmla="*/ 5426 w 6422"/>
              <a:gd name="T51" fmla="*/ 10304 h 11921"/>
              <a:gd name="T52" fmla="*/ 5619 w 6422"/>
              <a:gd name="T53" fmla="*/ 9880 h 11921"/>
              <a:gd name="T54" fmla="*/ 5827 w 6422"/>
              <a:gd name="T55" fmla="*/ 10839 h 11921"/>
              <a:gd name="T56" fmla="*/ 5995 w 6422"/>
              <a:gd name="T57" fmla="*/ 11024 h 11921"/>
              <a:gd name="T58" fmla="*/ 6128 w 6422"/>
              <a:gd name="T59" fmla="*/ 11202 h 11921"/>
              <a:gd name="T60" fmla="*/ 6373 w 6422"/>
              <a:gd name="T61" fmla="*/ 11393 h 11921"/>
              <a:gd name="T62" fmla="*/ 6230 w 6422"/>
              <a:gd name="T63" fmla="*/ 11224 h 11921"/>
              <a:gd name="T64" fmla="*/ 6042 w 6422"/>
              <a:gd name="T65" fmla="*/ 10993 h 11921"/>
              <a:gd name="T66" fmla="*/ 5819 w 6422"/>
              <a:gd name="T67" fmla="*/ 11088 h 11921"/>
              <a:gd name="T68" fmla="*/ 5667 w 6422"/>
              <a:gd name="T69" fmla="*/ 9904 h 11921"/>
              <a:gd name="T70" fmla="*/ 5491 w 6422"/>
              <a:gd name="T71" fmla="*/ 10493 h 11921"/>
              <a:gd name="T72" fmla="*/ 5275 w 6422"/>
              <a:gd name="T73" fmla="*/ 9252 h 11921"/>
              <a:gd name="T74" fmla="*/ 4988 w 6422"/>
              <a:gd name="T75" fmla="*/ 8706 h 11921"/>
              <a:gd name="T76" fmla="*/ 4676 w 6422"/>
              <a:gd name="T77" fmla="*/ 7578 h 11921"/>
              <a:gd name="T78" fmla="*/ 4507 w 6422"/>
              <a:gd name="T79" fmla="*/ 6715 h 11921"/>
              <a:gd name="T80" fmla="*/ 4306 w 6422"/>
              <a:gd name="T81" fmla="*/ 7544 h 11921"/>
              <a:gd name="T82" fmla="*/ 4115 w 6422"/>
              <a:gd name="T83" fmla="*/ 7210 h 11921"/>
              <a:gd name="T84" fmla="*/ 3908 w 6422"/>
              <a:gd name="T85" fmla="*/ 7132 h 11921"/>
              <a:gd name="T86" fmla="*/ 3668 w 6422"/>
              <a:gd name="T87" fmla="*/ 6138 h 11921"/>
              <a:gd name="T88" fmla="*/ 3538 w 6422"/>
              <a:gd name="T89" fmla="*/ 6409 h 11921"/>
              <a:gd name="T90" fmla="*/ 3299 w 6422"/>
              <a:gd name="T91" fmla="*/ 5818 h 11921"/>
              <a:gd name="T92" fmla="*/ 3099 w 6422"/>
              <a:gd name="T93" fmla="*/ 6309 h 11921"/>
              <a:gd name="T94" fmla="*/ 2907 w 6422"/>
              <a:gd name="T95" fmla="*/ 5219 h 11921"/>
              <a:gd name="T96" fmla="*/ 2666 w 6422"/>
              <a:gd name="T97" fmla="*/ 4688 h 11921"/>
              <a:gd name="T98" fmla="*/ 2443 w 6422"/>
              <a:gd name="T99" fmla="*/ 4801 h 11921"/>
              <a:gd name="T100" fmla="*/ 2281 w 6422"/>
              <a:gd name="T101" fmla="*/ 4958 h 11921"/>
              <a:gd name="T102" fmla="*/ 2113 w 6422"/>
              <a:gd name="T103" fmla="*/ 4224 h 11921"/>
              <a:gd name="T104" fmla="*/ 1940 w 6422"/>
              <a:gd name="T105" fmla="*/ 3748 h 11921"/>
              <a:gd name="T106" fmla="*/ 1692 w 6422"/>
              <a:gd name="T107" fmla="*/ 2397 h 11921"/>
              <a:gd name="T108" fmla="*/ 1547 w 6422"/>
              <a:gd name="T109" fmla="*/ 2595 h 11921"/>
              <a:gd name="T110" fmla="*/ 1371 w 6422"/>
              <a:gd name="T111" fmla="*/ 2795 h 11921"/>
              <a:gd name="T112" fmla="*/ 1156 w 6422"/>
              <a:gd name="T113" fmla="*/ 2043 h 11921"/>
              <a:gd name="T114" fmla="*/ 955 w 6422"/>
              <a:gd name="T115" fmla="*/ 1950 h 11921"/>
              <a:gd name="T116" fmla="*/ 755 w 6422"/>
              <a:gd name="T117" fmla="*/ 786 h 11921"/>
              <a:gd name="T118" fmla="*/ 481 w 6422"/>
              <a:gd name="T119" fmla="*/ 1110 h 11921"/>
              <a:gd name="T120" fmla="*/ 292 w 6422"/>
              <a:gd name="T121" fmla="*/ 1211 h 11921"/>
              <a:gd name="T122" fmla="*/ 102 w 6422"/>
              <a:gd name="T123" fmla="*/ 486 h 1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2" h="11921">
                <a:moveTo>
                  <a:pt x="38" y="411"/>
                </a:moveTo>
                <a:lnTo>
                  <a:pt x="102" y="443"/>
                </a:lnTo>
                <a:lnTo>
                  <a:pt x="68" y="460"/>
                </a:lnTo>
                <a:lnTo>
                  <a:pt x="92" y="340"/>
                </a:lnTo>
                <a:lnTo>
                  <a:pt x="116" y="204"/>
                </a:lnTo>
                <a:cubicBezTo>
                  <a:pt x="116" y="202"/>
                  <a:pt x="117" y="201"/>
                  <a:pt x="117" y="199"/>
                </a:cubicBezTo>
                <a:lnTo>
                  <a:pt x="141" y="143"/>
                </a:lnTo>
                <a:cubicBezTo>
                  <a:pt x="146" y="133"/>
                  <a:pt x="156" y="127"/>
                  <a:pt x="166" y="129"/>
                </a:cubicBezTo>
                <a:cubicBezTo>
                  <a:pt x="177" y="130"/>
                  <a:pt x="186" y="138"/>
                  <a:pt x="187" y="149"/>
                </a:cubicBezTo>
                <a:lnTo>
                  <a:pt x="203" y="253"/>
                </a:lnTo>
                <a:lnTo>
                  <a:pt x="179" y="232"/>
                </a:lnTo>
                <a:lnTo>
                  <a:pt x="251" y="232"/>
                </a:lnTo>
                <a:cubicBezTo>
                  <a:pt x="264" y="232"/>
                  <a:pt x="275" y="242"/>
                  <a:pt x="275" y="255"/>
                </a:cubicBezTo>
                <a:lnTo>
                  <a:pt x="291" y="479"/>
                </a:lnTo>
                <a:lnTo>
                  <a:pt x="315" y="975"/>
                </a:lnTo>
                <a:lnTo>
                  <a:pt x="339" y="1206"/>
                </a:lnTo>
                <a:lnTo>
                  <a:pt x="291" y="1208"/>
                </a:lnTo>
                <a:lnTo>
                  <a:pt x="315" y="608"/>
                </a:lnTo>
                <a:cubicBezTo>
                  <a:pt x="316" y="595"/>
                  <a:pt x="326" y="585"/>
                  <a:pt x="338" y="584"/>
                </a:cubicBezTo>
                <a:cubicBezTo>
                  <a:pt x="351" y="584"/>
                  <a:pt x="362" y="593"/>
                  <a:pt x="363" y="605"/>
                </a:cubicBezTo>
                <a:lnTo>
                  <a:pt x="427" y="1085"/>
                </a:lnTo>
                <a:lnTo>
                  <a:pt x="379" y="1087"/>
                </a:lnTo>
                <a:lnTo>
                  <a:pt x="403" y="511"/>
                </a:lnTo>
                <a:lnTo>
                  <a:pt x="420" y="255"/>
                </a:lnTo>
                <a:lnTo>
                  <a:pt x="444" y="22"/>
                </a:lnTo>
                <a:cubicBezTo>
                  <a:pt x="445" y="9"/>
                  <a:pt x="456" y="0"/>
                  <a:pt x="468" y="0"/>
                </a:cubicBezTo>
                <a:cubicBezTo>
                  <a:pt x="481" y="1"/>
                  <a:pt x="491" y="11"/>
                  <a:pt x="491" y="24"/>
                </a:cubicBezTo>
                <a:lnTo>
                  <a:pt x="515" y="1088"/>
                </a:lnTo>
                <a:lnTo>
                  <a:pt x="502" y="1067"/>
                </a:lnTo>
                <a:lnTo>
                  <a:pt x="566" y="1099"/>
                </a:lnTo>
                <a:lnTo>
                  <a:pt x="532" y="1119"/>
                </a:lnTo>
                <a:lnTo>
                  <a:pt x="556" y="679"/>
                </a:lnTo>
                <a:lnTo>
                  <a:pt x="580" y="255"/>
                </a:lnTo>
                <a:cubicBezTo>
                  <a:pt x="580" y="242"/>
                  <a:pt x="591" y="232"/>
                  <a:pt x="604" y="232"/>
                </a:cubicBezTo>
                <a:cubicBezTo>
                  <a:pt x="617" y="233"/>
                  <a:pt x="627" y="243"/>
                  <a:pt x="627" y="256"/>
                </a:cubicBezTo>
                <a:lnTo>
                  <a:pt x="643" y="704"/>
                </a:lnTo>
                <a:lnTo>
                  <a:pt x="667" y="942"/>
                </a:lnTo>
                <a:lnTo>
                  <a:pt x="666" y="936"/>
                </a:lnTo>
                <a:lnTo>
                  <a:pt x="730" y="1112"/>
                </a:lnTo>
                <a:lnTo>
                  <a:pt x="684" y="1119"/>
                </a:lnTo>
                <a:lnTo>
                  <a:pt x="708" y="783"/>
                </a:lnTo>
                <a:lnTo>
                  <a:pt x="732" y="526"/>
                </a:lnTo>
                <a:cubicBezTo>
                  <a:pt x="733" y="514"/>
                  <a:pt x="744" y="504"/>
                  <a:pt x="756" y="504"/>
                </a:cubicBezTo>
                <a:cubicBezTo>
                  <a:pt x="769" y="505"/>
                  <a:pt x="779" y="515"/>
                  <a:pt x="779" y="528"/>
                </a:cubicBezTo>
                <a:lnTo>
                  <a:pt x="795" y="1080"/>
                </a:lnTo>
                <a:lnTo>
                  <a:pt x="771" y="1056"/>
                </a:lnTo>
                <a:lnTo>
                  <a:pt x="795" y="1056"/>
                </a:lnTo>
                <a:cubicBezTo>
                  <a:pt x="806" y="1056"/>
                  <a:pt x="815" y="1063"/>
                  <a:pt x="818" y="1072"/>
                </a:cubicBezTo>
                <a:lnTo>
                  <a:pt x="882" y="1248"/>
                </a:lnTo>
                <a:lnTo>
                  <a:pt x="906" y="1303"/>
                </a:lnTo>
                <a:lnTo>
                  <a:pt x="930" y="1377"/>
                </a:lnTo>
                <a:cubicBezTo>
                  <a:pt x="931" y="1379"/>
                  <a:pt x="931" y="1381"/>
                  <a:pt x="931" y="1383"/>
                </a:cubicBezTo>
                <a:lnTo>
                  <a:pt x="955" y="1943"/>
                </a:lnTo>
                <a:lnTo>
                  <a:pt x="908" y="1939"/>
                </a:lnTo>
                <a:lnTo>
                  <a:pt x="924" y="1875"/>
                </a:lnTo>
                <a:cubicBezTo>
                  <a:pt x="925" y="1872"/>
                  <a:pt x="926" y="1870"/>
                  <a:pt x="927" y="1868"/>
                </a:cubicBezTo>
                <a:lnTo>
                  <a:pt x="999" y="1748"/>
                </a:lnTo>
                <a:cubicBezTo>
                  <a:pt x="1004" y="1739"/>
                  <a:pt x="1015" y="1735"/>
                  <a:pt x="1025" y="1737"/>
                </a:cubicBezTo>
                <a:cubicBezTo>
                  <a:pt x="1035" y="1739"/>
                  <a:pt x="1042" y="1748"/>
                  <a:pt x="1043" y="1758"/>
                </a:cubicBezTo>
                <a:lnTo>
                  <a:pt x="1059" y="1902"/>
                </a:lnTo>
                <a:lnTo>
                  <a:pt x="1083" y="2207"/>
                </a:lnTo>
                <a:lnTo>
                  <a:pt x="1035" y="2208"/>
                </a:lnTo>
                <a:lnTo>
                  <a:pt x="1059" y="1440"/>
                </a:lnTo>
                <a:cubicBezTo>
                  <a:pt x="1060" y="1427"/>
                  <a:pt x="1070" y="1417"/>
                  <a:pt x="1083" y="1416"/>
                </a:cubicBezTo>
                <a:cubicBezTo>
                  <a:pt x="1096" y="1416"/>
                  <a:pt x="1107" y="1426"/>
                  <a:pt x="1107" y="1439"/>
                </a:cubicBezTo>
                <a:lnTo>
                  <a:pt x="1131" y="1967"/>
                </a:lnTo>
                <a:lnTo>
                  <a:pt x="1123" y="1950"/>
                </a:lnTo>
                <a:lnTo>
                  <a:pt x="1187" y="2006"/>
                </a:lnTo>
                <a:cubicBezTo>
                  <a:pt x="1192" y="2010"/>
                  <a:pt x="1195" y="2016"/>
                  <a:pt x="1195" y="2022"/>
                </a:cubicBezTo>
                <a:lnTo>
                  <a:pt x="1219" y="2238"/>
                </a:lnTo>
                <a:lnTo>
                  <a:pt x="1235" y="2479"/>
                </a:lnTo>
                <a:lnTo>
                  <a:pt x="1259" y="2807"/>
                </a:lnTo>
                <a:lnTo>
                  <a:pt x="1212" y="2806"/>
                </a:lnTo>
                <a:lnTo>
                  <a:pt x="1236" y="2574"/>
                </a:lnTo>
                <a:cubicBezTo>
                  <a:pt x="1236" y="2567"/>
                  <a:pt x="1240" y="2561"/>
                  <a:pt x="1245" y="2557"/>
                </a:cubicBezTo>
                <a:lnTo>
                  <a:pt x="1309" y="2509"/>
                </a:lnTo>
                <a:cubicBezTo>
                  <a:pt x="1316" y="2504"/>
                  <a:pt x="1325" y="2503"/>
                  <a:pt x="1333" y="2507"/>
                </a:cubicBezTo>
                <a:cubicBezTo>
                  <a:pt x="1341" y="2510"/>
                  <a:pt x="1347" y="2518"/>
                  <a:pt x="1347" y="2526"/>
                </a:cubicBezTo>
                <a:lnTo>
                  <a:pt x="1371" y="2790"/>
                </a:lnTo>
                <a:lnTo>
                  <a:pt x="1324" y="2790"/>
                </a:lnTo>
                <a:lnTo>
                  <a:pt x="1348" y="2558"/>
                </a:lnTo>
                <a:cubicBezTo>
                  <a:pt x="1349" y="2546"/>
                  <a:pt x="1359" y="2537"/>
                  <a:pt x="1371" y="2536"/>
                </a:cubicBezTo>
                <a:cubicBezTo>
                  <a:pt x="1383" y="2536"/>
                  <a:pt x="1393" y="2545"/>
                  <a:pt x="1395" y="2557"/>
                </a:cubicBezTo>
                <a:lnTo>
                  <a:pt x="1411" y="2661"/>
                </a:lnTo>
                <a:lnTo>
                  <a:pt x="1409" y="2654"/>
                </a:lnTo>
                <a:lnTo>
                  <a:pt x="1433" y="2702"/>
                </a:lnTo>
                <a:lnTo>
                  <a:pt x="1428" y="2695"/>
                </a:lnTo>
                <a:lnTo>
                  <a:pt x="1492" y="2759"/>
                </a:lnTo>
                <a:lnTo>
                  <a:pt x="1452" y="2773"/>
                </a:lnTo>
                <a:lnTo>
                  <a:pt x="1476" y="2621"/>
                </a:lnTo>
                <a:cubicBezTo>
                  <a:pt x="1476" y="2617"/>
                  <a:pt x="1478" y="2613"/>
                  <a:pt x="1480" y="2610"/>
                </a:cubicBezTo>
                <a:lnTo>
                  <a:pt x="1504" y="2578"/>
                </a:lnTo>
                <a:lnTo>
                  <a:pt x="1500" y="2590"/>
                </a:lnTo>
                <a:lnTo>
                  <a:pt x="1516" y="2414"/>
                </a:lnTo>
                <a:cubicBezTo>
                  <a:pt x="1516" y="2413"/>
                  <a:pt x="1516" y="2411"/>
                  <a:pt x="1516" y="2410"/>
                </a:cubicBezTo>
                <a:lnTo>
                  <a:pt x="1540" y="2330"/>
                </a:lnTo>
                <a:cubicBezTo>
                  <a:pt x="1543" y="2321"/>
                  <a:pt x="1551" y="2314"/>
                  <a:pt x="1560" y="2313"/>
                </a:cubicBezTo>
                <a:cubicBezTo>
                  <a:pt x="1570" y="2311"/>
                  <a:pt x="1579" y="2316"/>
                  <a:pt x="1584" y="2324"/>
                </a:cubicBezTo>
                <a:lnTo>
                  <a:pt x="1648" y="2428"/>
                </a:lnTo>
                <a:cubicBezTo>
                  <a:pt x="1650" y="2431"/>
                  <a:pt x="1651" y="2435"/>
                  <a:pt x="1651" y="2438"/>
                </a:cubicBezTo>
                <a:lnTo>
                  <a:pt x="1675" y="2718"/>
                </a:lnTo>
                <a:lnTo>
                  <a:pt x="1699" y="2819"/>
                </a:lnTo>
                <a:lnTo>
                  <a:pt x="1652" y="2823"/>
                </a:lnTo>
                <a:lnTo>
                  <a:pt x="1676" y="2487"/>
                </a:lnTo>
                <a:lnTo>
                  <a:pt x="1692" y="2389"/>
                </a:lnTo>
                <a:cubicBezTo>
                  <a:pt x="1694" y="2377"/>
                  <a:pt x="1704" y="2369"/>
                  <a:pt x="1715" y="2368"/>
                </a:cubicBezTo>
                <a:cubicBezTo>
                  <a:pt x="1727" y="2368"/>
                  <a:pt x="1737" y="2377"/>
                  <a:pt x="1739" y="2388"/>
                </a:cubicBezTo>
                <a:lnTo>
                  <a:pt x="1811" y="2804"/>
                </a:lnTo>
                <a:lnTo>
                  <a:pt x="1764" y="2807"/>
                </a:lnTo>
                <a:lnTo>
                  <a:pt x="1780" y="2543"/>
                </a:lnTo>
                <a:cubicBezTo>
                  <a:pt x="1780" y="2530"/>
                  <a:pt x="1791" y="2521"/>
                  <a:pt x="1803" y="2520"/>
                </a:cubicBezTo>
                <a:cubicBezTo>
                  <a:pt x="1816" y="2520"/>
                  <a:pt x="1826" y="2530"/>
                  <a:pt x="1827" y="2543"/>
                </a:cubicBezTo>
                <a:lnTo>
                  <a:pt x="1851" y="2863"/>
                </a:lnTo>
                <a:lnTo>
                  <a:pt x="1875" y="3343"/>
                </a:lnTo>
                <a:lnTo>
                  <a:pt x="1899" y="3815"/>
                </a:lnTo>
                <a:lnTo>
                  <a:pt x="1852" y="3810"/>
                </a:lnTo>
                <a:lnTo>
                  <a:pt x="1916" y="3578"/>
                </a:lnTo>
                <a:cubicBezTo>
                  <a:pt x="1919" y="3567"/>
                  <a:pt x="1930" y="3560"/>
                  <a:pt x="1941" y="3561"/>
                </a:cubicBezTo>
                <a:cubicBezTo>
                  <a:pt x="1952" y="3561"/>
                  <a:pt x="1962" y="3570"/>
                  <a:pt x="1963" y="3581"/>
                </a:cubicBezTo>
                <a:lnTo>
                  <a:pt x="1987" y="3741"/>
                </a:lnTo>
                <a:lnTo>
                  <a:pt x="1940" y="3743"/>
                </a:lnTo>
                <a:lnTo>
                  <a:pt x="1956" y="3503"/>
                </a:lnTo>
                <a:cubicBezTo>
                  <a:pt x="1956" y="3490"/>
                  <a:pt x="1967" y="3480"/>
                  <a:pt x="1980" y="3480"/>
                </a:cubicBezTo>
                <a:cubicBezTo>
                  <a:pt x="1993" y="3481"/>
                  <a:pt x="2003" y="3491"/>
                  <a:pt x="2003" y="3504"/>
                </a:cubicBezTo>
                <a:lnTo>
                  <a:pt x="2027" y="4304"/>
                </a:lnTo>
                <a:lnTo>
                  <a:pt x="1980" y="4301"/>
                </a:lnTo>
                <a:lnTo>
                  <a:pt x="2004" y="4133"/>
                </a:lnTo>
                <a:cubicBezTo>
                  <a:pt x="2005" y="4126"/>
                  <a:pt x="2008" y="4120"/>
                  <a:pt x="2014" y="4117"/>
                </a:cubicBezTo>
                <a:cubicBezTo>
                  <a:pt x="2020" y="4113"/>
                  <a:pt x="2027" y="4112"/>
                  <a:pt x="2033" y="4113"/>
                </a:cubicBezTo>
                <a:lnTo>
                  <a:pt x="2097" y="4129"/>
                </a:lnTo>
                <a:cubicBezTo>
                  <a:pt x="2104" y="4131"/>
                  <a:pt x="2110" y="4135"/>
                  <a:pt x="2113" y="4142"/>
                </a:cubicBezTo>
                <a:lnTo>
                  <a:pt x="2137" y="4190"/>
                </a:lnTo>
                <a:lnTo>
                  <a:pt x="2096" y="4186"/>
                </a:lnTo>
                <a:lnTo>
                  <a:pt x="2120" y="4154"/>
                </a:lnTo>
                <a:lnTo>
                  <a:pt x="2116" y="4164"/>
                </a:lnTo>
                <a:lnTo>
                  <a:pt x="2132" y="4076"/>
                </a:lnTo>
                <a:cubicBezTo>
                  <a:pt x="2134" y="4064"/>
                  <a:pt x="2144" y="4056"/>
                  <a:pt x="2156" y="4056"/>
                </a:cubicBezTo>
                <a:cubicBezTo>
                  <a:pt x="2168" y="4057"/>
                  <a:pt x="2178" y="4066"/>
                  <a:pt x="2179" y="4078"/>
                </a:cubicBezTo>
                <a:lnTo>
                  <a:pt x="2203" y="4286"/>
                </a:lnTo>
                <a:lnTo>
                  <a:pt x="2267" y="5135"/>
                </a:lnTo>
                <a:lnTo>
                  <a:pt x="2220" y="5135"/>
                </a:lnTo>
                <a:lnTo>
                  <a:pt x="2244" y="4815"/>
                </a:lnTo>
                <a:cubicBezTo>
                  <a:pt x="2244" y="4803"/>
                  <a:pt x="2254" y="4793"/>
                  <a:pt x="2266" y="4793"/>
                </a:cubicBezTo>
                <a:cubicBezTo>
                  <a:pt x="2278" y="4792"/>
                  <a:pt x="2289" y="4800"/>
                  <a:pt x="2291" y="4812"/>
                </a:cubicBezTo>
                <a:lnTo>
                  <a:pt x="2315" y="4932"/>
                </a:lnTo>
                <a:lnTo>
                  <a:pt x="2281" y="4915"/>
                </a:lnTo>
                <a:lnTo>
                  <a:pt x="2297" y="4907"/>
                </a:lnTo>
                <a:lnTo>
                  <a:pt x="2284" y="4923"/>
                </a:lnTo>
                <a:lnTo>
                  <a:pt x="2308" y="4827"/>
                </a:lnTo>
                <a:cubicBezTo>
                  <a:pt x="2311" y="4815"/>
                  <a:pt x="2321" y="4808"/>
                  <a:pt x="2333" y="4809"/>
                </a:cubicBezTo>
                <a:cubicBezTo>
                  <a:pt x="2344" y="4809"/>
                  <a:pt x="2354" y="4818"/>
                  <a:pt x="2355" y="4830"/>
                </a:cubicBezTo>
                <a:lnTo>
                  <a:pt x="2419" y="5350"/>
                </a:lnTo>
                <a:lnTo>
                  <a:pt x="2372" y="5351"/>
                </a:lnTo>
                <a:lnTo>
                  <a:pt x="2396" y="4967"/>
                </a:lnTo>
                <a:lnTo>
                  <a:pt x="2420" y="4710"/>
                </a:lnTo>
                <a:cubicBezTo>
                  <a:pt x="2421" y="4699"/>
                  <a:pt x="2430" y="4690"/>
                  <a:pt x="2441" y="4689"/>
                </a:cubicBezTo>
                <a:cubicBezTo>
                  <a:pt x="2453" y="4688"/>
                  <a:pt x="2464" y="4695"/>
                  <a:pt x="2467" y="4706"/>
                </a:cubicBezTo>
                <a:lnTo>
                  <a:pt x="2491" y="4794"/>
                </a:lnTo>
                <a:cubicBezTo>
                  <a:pt x="2491" y="4796"/>
                  <a:pt x="2491" y="4798"/>
                  <a:pt x="2491" y="4800"/>
                </a:cubicBezTo>
                <a:lnTo>
                  <a:pt x="2507" y="5424"/>
                </a:lnTo>
                <a:lnTo>
                  <a:pt x="2507" y="5419"/>
                </a:lnTo>
                <a:lnTo>
                  <a:pt x="2579" y="5715"/>
                </a:lnTo>
                <a:lnTo>
                  <a:pt x="2531" y="5720"/>
                </a:lnTo>
                <a:lnTo>
                  <a:pt x="2547" y="4992"/>
                </a:lnTo>
                <a:lnTo>
                  <a:pt x="2572" y="4679"/>
                </a:lnTo>
                <a:cubicBezTo>
                  <a:pt x="2573" y="4666"/>
                  <a:pt x="2583" y="4656"/>
                  <a:pt x="2596" y="4656"/>
                </a:cubicBezTo>
                <a:cubicBezTo>
                  <a:pt x="2609" y="4657"/>
                  <a:pt x="2619" y="4667"/>
                  <a:pt x="2619" y="4679"/>
                </a:cubicBezTo>
                <a:lnTo>
                  <a:pt x="2643" y="5215"/>
                </a:lnTo>
                <a:lnTo>
                  <a:pt x="2595" y="5215"/>
                </a:lnTo>
                <a:lnTo>
                  <a:pt x="2619" y="4679"/>
                </a:lnTo>
                <a:cubicBezTo>
                  <a:pt x="2620" y="4677"/>
                  <a:pt x="2620" y="4675"/>
                  <a:pt x="2621" y="4673"/>
                </a:cubicBezTo>
                <a:lnTo>
                  <a:pt x="2685" y="4489"/>
                </a:lnTo>
                <a:cubicBezTo>
                  <a:pt x="2689" y="4478"/>
                  <a:pt x="2699" y="4471"/>
                  <a:pt x="2711" y="4473"/>
                </a:cubicBezTo>
                <a:cubicBezTo>
                  <a:pt x="2722" y="4474"/>
                  <a:pt x="2731" y="4484"/>
                  <a:pt x="2731" y="4495"/>
                </a:cubicBezTo>
                <a:lnTo>
                  <a:pt x="2755" y="4959"/>
                </a:lnTo>
                <a:lnTo>
                  <a:pt x="2708" y="4958"/>
                </a:lnTo>
                <a:lnTo>
                  <a:pt x="2724" y="4782"/>
                </a:lnTo>
                <a:lnTo>
                  <a:pt x="2748" y="4629"/>
                </a:lnTo>
                <a:lnTo>
                  <a:pt x="2771" y="4079"/>
                </a:lnTo>
                <a:cubicBezTo>
                  <a:pt x="2772" y="4067"/>
                  <a:pt x="2782" y="4057"/>
                  <a:pt x="2795" y="4056"/>
                </a:cubicBezTo>
                <a:cubicBezTo>
                  <a:pt x="2808" y="4056"/>
                  <a:pt x="2818" y="4066"/>
                  <a:pt x="2819" y="4078"/>
                </a:cubicBezTo>
                <a:lnTo>
                  <a:pt x="2883" y="4798"/>
                </a:lnTo>
                <a:lnTo>
                  <a:pt x="2907" y="5215"/>
                </a:lnTo>
                <a:lnTo>
                  <a:pt x="2860" y="5214"/>
                </a:lnTo>
                <a:lnTo>
                  <a:pt x="2884" y="5014"/>
                </a:lnTo>
                <a:cubicBezTo>
                  <a:pt x="2885" y="5002"/>
                  <a:pt x="2895" y="4993"/>
                  <a:pt x="2907" y="4992"/>
                </a:cubicBezTo>
                <a:cubicBezTo>
                  <a:pt x="2919" y="4992"/>
                  <a:pt x="2930" y="5001"/>
                  <a:pt x="2931" y="5013"/>
                </a:cubicBezTo>
                <a:lnTo>
                  <a:pt x="2947" y="5125"/>
                </a:lnTo>
                <a:lnTo>
                  <a:pt x="2971" y="5687"/>
                </a:lnTo>
                <a:lnTo>
                  <a:pt x="2925" y="5681"/>
                </a:lnTo>
                <a:lnTo>
                  <a:pt x="2989" y="5473"/>
                </a:lnTo>
                <a:cubicBezTo>
                  <a:pt x="2992" y="5463"/>
                  <a:pt x="3002" y="5456"/>
                  <a:pt x="3013" y="5457"/>
                </a:cubicBezTo>
                <a:cubicBezTo>
                  <a:pt x="3025" y="5457"/>
                  <a:pt x="3034" y="5466"/>
                  <a:pt x="3035" y="5477"/>
                </a:cubicBezTo>
                <a:lnTo>
                  <a:pt x="3059" y="5653"/>
                </a:lnTo>
                <a:lnTo>
                  <a:pt x="3083" y="6063"/>
                </a:lnTo>
                <a:lnTo>
                  <a:pt x="3099" y="6303"/>
                </a:lnTo>
                <a:lnTo>
                  <a:pt x="3052" y="6300"/>
                </a:lnTo>
                <a:lnTo>
                  <a:pt x="3140" y="5876"/>
                </a:lnTo>
                <a:cubicBezTo>
                  <a:pt x="3142" y="5868"/>
                  <a:pt x="3147" y="5861"/>
                  <a:pt x="3154" y="5858"/>
                </a:cubicBezTo>
                <a:cubicBezTo>
                  <a:pt x="3162" y="5855"/>
                  <a:pt x="3170" y="5856"/>
                  <a:pt x="3177" y="5860"/>
                </a:cubicBezTo>
                <a:lnTo>
                  <a:pt x="3201" y="5876"/>
                </a:lnTo>
                <a:cubicBezTo>
                  <a:pt x="3207" y="5880"/>
                  <a:pt x="3211" y="5887"/>
                  <a:pt x="3211" y="5894"/>
                </a:cubicBezTo>
                <a:lnTo>
                  <a:pt x="3235" y="6142"/>
                </a:lnTo>
                <a:lnTo>
                  <a:pt x="3194" y="6127"/>
                </a:lnTo>
                <a:lnTo>
                  <a:pt x="3218" y="6103"/>
                </a:lnTo>
                <a:lnTo>
                  <a:pt x="3212" y="6117"/>
                </a:lnTo>
                <a:lnTo>
                  <a:pt x="3228" y="6013"/>
                </a:lnTo>
                <a:cubicBezTo>
                  <a:pt x="3228" y="6011"/>
                  <a:pt x="3228" y="6010"/>
                  <a:pt x="3229" y="6008"/>
                </a:cubicBezTo>
                <a:lnTo>
                  <a:pt x="3301" y="5808"/>
                </a:lnTo>
                <a:cubicBezTo>
                  <a:pt x="3305" y="5798"/>
                  <a:pt x="3316" y="5791"/>
                  <a:pt x="3327" y="5793"/>
                </a:cubicBezTo>
                <a:cubicBezTo>
                  <a:pt x="3338" y="5794"/>
                  <a:pt x="3347" y="5804"/>
                  <a:pt x="3347" y="5815"/>
                </a:cubicBezTo>
                <a:lnTo>
                  <a:pt x="3363" y="6183"/>
                </a:lnTo>
                <a:lnTo>
                  <a:pt x="3387" y="7024"/>
                </a:lnTo>
                <a:lnTo>
                  <a:pt x="3411" y="7447"/>
                </a:lnTo>
                <a:lnTo>
                  <a:pt x="3363" y="7448"/>
                </a:lnTo>
                <a:lnTo>
                  <a:pt x="3387" y="6176"/>
                </a:lnTo>
                <a:cubicBezTo>
                  <a:pt x="3388" y="6164"/>
                  <a:pt x="3397" y="6153"/>
                  <a:pt x="3410" y="6153"/>
                </a:cubicBezTo>
                <a:cubicBezTo>
                  <a:pt x="3422" y="6152"/>
                  <a:pt x="3433" y="6160"/>
                  <a:pt x="3435" y="6172"/>
                </a:cubicBezTo>
                <a:lnTo>
                  <a:pt x="3499" y="6548"/>
                </a:lnTo>
                <a:lnTo>
                  <a:pt x="3452" y="6547"/>
                </a:lnTo>
                <a:lnTo>
                  <a:pt x="3476" y="6435"/>
                </a:lnTo>
                <a:cubicBezTo>
                  <a:pt x="3476" y="6434"/>
                  <a:pt x="3477" y="6433"/>
                  <a:pt x="3477" y="6432"/>
                </a:cubicBezTo>
                <a:lnTo>
                  <a:pt x="3493" y="6392"/>
                </a:lnTo>
                <a:lnTo>
                  <a:pt x="3492" y="6399"/>
                </a:lnTo>
                <a:lnTo>
                  <a:pt x="3516" y="6071"/>
                </a:lnTo>
                <a:cubicBezTo>
                  <a:pt x="3516" y="6058"/>
                  <a:pt x="3526" y="6049"/>
                  <a:pt x="3539" y="6048"/>
                </a:cubicBezTo>
                <a:cubicBezTo>
                  <a:pt x="3551" y="6048"/>
                  <a:pt x="3562" y="6057"/>
                  <a:pt x="3563" y="6069"/>
                </a:cubicBezTo>
                <a:lnTo>
                  <a:pt x="3587" y="6253"/>
                </a:lnTo>
                <a:lnTo>
                  <a:pt x="3540" y="6251"/>
                </a:lnTo>
                <a:lnTo>
                  <a:pt x="3604" y="5987"/>
                </a:lnTo>
                <a:cubicBezTo>
                  <a:pt x="3605" y="5984"/>
                  <a:pt x="3606" y="5981"/>
                  <a:pt x="3608" y="5978"/>
                </a:cubicBezTo>
                <a:lnTo>
                  <a:pt x="3632" y="5946"/>
                </a:lnTo>
                <a:cubicBezTo>
                  <a:pt x="3638" y="5939"/>
                  <a:pt x="3647" y="5935"/>
                  <a:pt x="3657" y="5937"/>
                </a:cubicBezTo>
                <a:cubicBezTo>
                  <a:pt x="3666" y="5939"/>
                  <a:pt x="3673" y="5946"/>
                  <a:pt x="3675" y="5955"/>
                </a:cubicBezTo>
                <a:lnTo>
                  <a:pt x="3699" y="6067"/>
                </a:lnTo>
                <a:lnTo>
                  <a:pt x="3715" y="6131"/>
                </a:lnTo>
                <a:cubicBezTo>
                  <a:pt x="3715" y="6132"/>
                  <a:pt x="3715" y="6133"/>
                  <a:pt x="3715" y="6134"/>
                </a:cubicBezTo>
                <a:lnTo>
                  <a:pt x="3739" y="6422"/>
                </a:lnTo>
                <a:lnTo>
                  <a:pt x="3803" y="6764"/>
                </a:lnTo>
                <a:lnTo>
                  <a:pt x="3826" y="6842"/>
                </a:lnTo>
                <a:lnTo>
                  <a:pt x="3783" y="6836"/>
                </a:lnTo>
                <a:lnTo>
                  <a:pt x="3807" y="6796"/>
                </a:lnTo>
                <a:cubicBezTo>
                  <a:pt x="3812" y="6787"/>
                  <a:pt x="3822" y="6783"/>
                  <a:pt x="3832" y="6785"/>
                </a:cubicBezTo>
                <a:cubicBezTo>
                  <a:pt x="3842" y="6787"/>
                  <a:pt x="3849" y="6795"/>
                  <a:pt x="3851" y="6805"/>
                </a:cubicBezTo>
                <a:lnTo>
                  <a:pt x="3867" y="6901"/>
                </a:lnTo>
                <a:lnTo>
                  <a:pt x="3820" y="6902"/>
                </a:lnTo>
                <a:lnTo>
                  <a:pt x="3844" y="6678"/>
                </a:lnTo>
                <a:cubicBezTo>
                  <a:pt x="3845" y="6666"/>
                  <a:pt x="3855" y="6657"/>
                  <a:pt x="3867" y="6656"/>
                </a:cubicBezTo>
                <a:cubicBezTo>
                  <a:pt x="3879" y="6656"/>
                  <a:pt x="3890" y="6665"/>
                  <a:pt x="3891" y="6677"/>
                </a:cubicBezTo>
                <a:lnTo>
                  <a:pt x="3955" y="7125"/>
                </a:lnTo>
                <a:lnTo>
                  <a:pt x="3907" y="7127"/>
                </a:lnTo>
                <a:lnTo>
                  <a:pt x="3931" y="6639"/>
                </a:lnTo>
                <a:cubicBezTo>
                  <a:pt x="3932" y="6627"/>
                  <a:pt x="3943" y="6617"/>
                  <a:pt x="3955" y="6616"/>
                </a:cubicBezTo>
                <a:cubicBezTo>
                  <a:pt x="3968" y="6616"/>
                  <a:pt x="3979" y="6626"/>
                  <a:pt x="3979" y="6639"/>
                </a:cubicBezTo>
                <a:lnTo>
                  <a:pt x="4003" y="7007"/>
                </a:lnTo>
                <a:lnTo>
                  <a:pt x="4000" y="6996"/>
                </a:lnTo>
                <a:lnTo>
                  <a:pt x="4024" y="7036"/>
                </a:lnTo>
                <a:cubicBezTo>
                  <a:pt x="4026" y="7039"/>
                  <a:pt x="4027" y="7043"/>
                  <a:pt x="4027" y="7047"/>
                </a:cubicBezTo>
                <a:lnTo>
                  <a:pt x="4043" y="7247"/>
                </a:lnTo>
                <a:lnTo>
                  <a:pt x="4008" y="7227"/>
                </a:lnTo>
                <a:lnTo>
                  <a:pt x="4080" y="7187"/>
                </a:lnTo>
                <a:lnTo>
                  <a:pt x="4068" y="7207"/>
                </a:lnTo>
                <a:lnTo>
                  <a:pt x="4084" y="6895"/>
                </a:lnTo>
                <a:lnTo>
                  <a:pt x="4107" y="6399"/>
                </a:lnTo>
                <a:lnTo>
                  <a:pt x="4132" y="6213"/>
                </a:lnTo>
                <a:cubicBezTo>
                  <a:pt x="4133" y="6201"/>
                  <a:pt x="4144" y="6192"/>
                  <a:pt x="4157" y="6192"/>
                </a:cubicBezTo>
                <a:cubicBezTo>
                  <a:pt x="4169" y="6193"/>
                  <a:pt x="4179" y="6203"/>
                  <a:pt x="4179" y="6216"/>
                </a:cubicBezTo>
                <a:lnTo>
                  <a:pt x="4203" y="6936"/>
                </a:lnTo>
                <a:lnTo>
                  <a:pt x="4188" y="6914"/>
                </a:lnTo>
                <a:lnTo>
                  <a:pt x="4252" y="6938"/>
                </a:lnTo>
                <a:cubicBezTo>
                  <a:pt x="4258" y="6940"/>
                  <a:pt x="4263" y="6945"/>
                  <a:pt x="4266" y="6951"/>
                </a:cubicBezTo>
                <a:lnTo>
                  <a:pt x="4290" y="7007"/>
                </a:lnTo>
                <a:cubicBezTo>
                  <a:pt x="4291" y="7009"/>
                  <a:pt x="4291" y="7012"/>
                  <a:pt x="4291" y="7015"/>
                </a:cubicBezTo>
                <a:lnTo>
                  <a:pt x="4307" y="7247"/>
                </a:lnTo>
                <a:lnTo>
                  <a:pt x="4331" y="7518"/>
                </a:lnTo>
                <a:lnTo>
                  <a:pt x="4284" y="7516"/>
                </a:lnTo>
                <a:lnTo>
                  <a:pt x="4308" y="7388"/>
                </a:lnTo>
                <a:cubicBezTo>
                  <a:pt x="4308" y="7385"/>
                  <a:pt x="4309" y="7382"/>
                  <a:pt x="4311" y="7380"/>
                </a:cubicBezTo>
                <a:lnTo>
                  <a:pt x="4375" y="7276"/>
                </a:lnTo>
                <a:lnTo>
                  <a:pt x="4371" y="7288"/>
                </a:lnTo>
                <a:lnTo>
                  <a:pt x="4395" y="6688"/>
                </a:lnTo>
                <a:cubicBezTo>
                  <a:pt x="4396" y="6678"/>
                  <a:pt x="4402" y="6670"/>
                  <a:pt x="4411" y="6666"/>
                </a:cubicBezTo>
                <a:cubicBezTo>
                  <a:pt x="4420" y="6663"/>
                  <a:pt x="4430" y="6665"/>
                  <a:pt x="4436" y="6671"/>
                </a:cubicBezTo>
                <a:lnTo>
                  <a:pt x="4460" y="6695"/>
                </a:lnTo>
                <a:cubicBezTo>
                  <a:pt x="4465" y="6700"/>
                  <a:pt x="4467" y="6705"/>
                  <a:pt x="4467" y="6711"/>
                </a:cubicBezTo>
                <a:lnTo>
                  <a:pt x="4483" y="6943"/>
                </a:lnTo>
                <a:lnTo>
                  <a:pt x="4436" y="6942"/>
                </a:lnTo>
                <a:lnTo>
                  <a:pt x="4460" y="6710"/>
                </a:lnTo>
                <a:cubicBezTo>
                  <a:pt x="4461" y="6698"/>
                  <a:pt x="4470" y="6689"/>
                  <a:pt x="4482" y="6689"/>
                </a:cubicBezTo>
                <a:cubicBezTo>
                  <a:pt x="4493" y="6688"/>
                  <a:pt x="4504" y="6695"/>
                  <a:pt x="4507" y="6706"/>
                </a:cubicBezTo>
                <a:lnTo>
                  <a:pt x="4571" y="6954"/>
                </a:lnTo>
                <a:lnTo>
                  <a:pt x="4595" y="7042"/>
                </a:lnTo>
                <a:cubicBezTo>
                  <a:pt x="4595" y="7044"/>
                  <a:pt x="4595" y="7045"/>
                  <a:pt x="4595" y="7046"/>
                </a:cubicBezTo>
                <a:lnTo>
                  <a:pt x="4619" y="7334"/>
                </a:lnTo>
                <a:lnTo>
                  <a:pt x="4617" y="7326"/>
                </a:lnTo>
                <a:lnTo>
                  <a:pt x="4633" y="7358"/>
                </a:lnTo>
                <a:cubicBezTo>
                  <a:pt x="4634" y="7360"/>
                  <a:pt x="4635" y="7363"/>
                  <a:pt x="4635" y="7366"/>
                </a:cubicBezTo>
                <a:lnTo>
                  <a:pt x="4659" y="7638"/>
                </a:lnTo>
                <a:lnTo>
                  <a:pt x="4618" y="7623"/>
                </a:lnTo>
                <a:lnTo>
                  <a:pt x="4682" y="7559"/>
                </a:lnTo>
                <a:cubicBezTo>
                  <a:pt x="4689" y="7553"/>
                  <a:pt x="4699" y="7551"/>
                  <a:pt x="4708" y="7554"/>
                </a:cubicBezTo>
                <a:cubicBezTo>
                  <a:pt x="4717" y="7557"/>
                  <a:pt x="4723" y="7566"/>
                  <a:pt x="4723" y="7575"/>
                </a:cubicBezTo>
                <a:lnTo>
                  <a:pt x="4747" y="7999"/>
                </a:lnTo>
                <a:lnTo>
                  <a:pt x="4771" y="8132"/>
                </a:lnTo>
                <a:lnTo>
                  <a:pt x="4795" y="8390"/>
                </a:lnTo>
                <a:lnTo>
                  <a:pt x="4748" y="8390"/>
                </a:lnTo>
                <a:lnTo>
                  <a:pt x="4764" y="8214"/>
                </a:lnTo>
                <a:cubicBezTo>
                  <a:pt x="4765" y="8203"/>
                  <a:pt x="4773" y="8194"/>
                  <a:pt x="4785" y="8193"/>
                </a:cubicBezTo>
                <a:cubicBezTo>
                  <a:pt x="4796" y="8191"/>
                  <a:pt x="4807" y="8198"/>
                  <a:pt x="4810" y="8209"/>
                </a:cubicBezTo>
                <a:lnTo>
                  <a:pt x="4882" y="8425"/>
                </a:lnTo>
                <a:lnTo>
                  <a:pt x="4876" y="8415"/>
                </a:lnTo>
                <a:lnTo>
                  <a:pt x="4892" y="8431"/>
                </a:lnTo>
                <a:cubicBezTo>
                  <a:pt x="4894" y="8433"/>
                  <a:pt x="4896" y="8435"/>
                  <a:pt x="4897" y="8437"/>
                </a:cubicBezTo>
                <a:lnTo>
                  <a:pt x="5033" y="8693"/>
                </a:lnTo>
                <a:cubicBezTo>
                  <a:pt x="5034" y="8696"/>
                  <a:pt x="5035" y="8699"/>
                  <a:pt x="5035" y="8702"/>
                </a:cubicBezTo>
                <a:lnTo>
                  <a:pt x="5059" y="8990"/>
                </a:lnTo>
                <a:lnTo>
                  <a:pt x="5058" y="8984"/>
                </a:lnTo>
                <a:lnTo>
                  <a:pt x="5122" y="9160"/>
                </a:lnTo>
                <a:lnTo>
                  <a:pt x="5119" y="9155"/>
                </a:lnTo>
                <a:lnTo>
                  <a:pt x="5183" y="9251"/>
                </a:lnTo>
                <a:cubicBezTo>
                  <a:pt x="5185" y="9254"/>
                  <a:pt x="5186" y="9257"/>
                  <a:pt x="5187" y="9260"/>
                </a:cubicBezTo>
                <a:lnTo>
                  <a:pt x="5211" y="9388"/>
                </a:lnTo>
                <a:lnTo>
                  <a:pt x="5234" y="9457"/>
                </a:lnTo>
                <a:lnTo>
                  <a:pt x="5190" y="9454"/>
                </a:lnTo>
                <a:lnTo>
                  <a:pt x="5206" y="9422"/>
                </a:lnTo>
                <a:lnTo>
                  <a:pt x="5204" y="9429"/>
                </a:lnTo>
                <a:lnTo>
                  <a:pt x="5228" y="9245"/>
                </a:lnTo>
                <a:cubicBezTo>
                  <a:pt x="5228" y="9244"/>
                  <a:pt x="5228" y="9242"/>
                  <a:pt x="5229" y="9240"/>
                </a:cubicBezTo>
                <a:lnTo>
                  <a:pt x="5293" y="9064"/>
                </a:lnTo>
                <a:cubicBezTo>
                  <a:pt x="5297" y="9054"/>
                  <a:pt x="5308" y="9047"/>
                  <a:pt x="5319" y="9049"/>
                </a:cubicBezTo>
                <a:cubicBezTo>
                  <a:pt x="5330" y="9050"/>
                  <a:pt x="5339" y="9059"/>
                  <a:pt x="5339" y="9071"/>
                </a:cubicBezTo>
                <a:lnTo>
                  <a:pt x="5363" y="9399"/>
                </a:lnTo>
                <a:lnTo>
                  <a:pt x="5360" y="9388"/>
                </a:lnTo>
                <a:lnTo>
                  <a:pt x="5384" y="9428"/>
                </a:lnTo>
                <a:cubicBezTo>
                  <a:pt x="5386" y="9432"/>
                  <a:pt x="5387" y="9436"/>
                  <a:pt x="5387" y="9440"/>
                </a:cubicBezTo>
                <a:lnTo>
                  <a:pt x="5403" y="9880"/>
                </a:lnTo>
                <a:lnTo>
                  <a:pt x="5427" y="10311"/>
                </a:lnTo>
                <a:lnTo>
                  <a:pt x="5426" y="10304"/>
                </a:lnTo>
                <a:lnTo>
                  <a:pt x="5490" y="10480"/>
                </a:lnTo>
                <a:lnTo>
                  <a:pt x="5444" y="10484"/>
                </a:lnTo>
                <a:lnTo>
                  <a:pt x="5468" y="10348"/>
                </a:lnTo>
                <a:lnTo>
                  <a:pt x="5467" y="10352"/>
                </a:lnTo>
                <a:lnTo>
                  <a:pt x="5491" y="9480"/>
                </a:lnTo>
                <a:lnTo>
                  <a:pt x="5516" y="9079"/>
                </a:lnTo>
                <a:cubicBezTo>
                  <a:pt x="5516" y="9066"/>
                  <a:pt x="5527" y="9056"/>
                  <a:pt x="5540" y="9056"/>
                </a:cubicBezTo>
                <a:cubicBezTo>
                  <a:pt x="5553" y="9057"/>
                  <a:pt x="5563" y="9067"/>
                  <a:pt x="5563" y="9080"/>
                </a:cubicBezTo>
                <a:lnTo>
                  <a:pt x="5579" y="10336"/>
                </a:lnTo>
                <a:lnTo>
                  <a:pt x="5578" y="10328"/>
                </a:lnTo>
                <a:lnTo>
                  <a:pt x="5650" y="10512"/>
                </a:lnTo>
                <a:lnTo>
                  <a:pt x="5603" y="10520"/>
                </a:lnTo>
                <a:lnTo>
                  <a:pt x="5619" y="9880"/>
                </a:lnTo>
                <a:cubicBezTo>
                  <a:pt x="5620" y="9867"/>
                  <a:pt x="5630" y="9856"/>
                  <a:pt x="5643" y="9856"/>
                </a:cubicBezTo>
                <a:lnTo>
                  <a:pt x="5667" y="9856"/>
                </a:lnTo>
                <a:cubicBezTo>
                  <a:pt x="5680" y="9856"/>
                  <a:pt x="5691" y="9867"/>
                  <a:pt x="5691" y="9880"/>
                </a:cubicBezTo>
                <a:lnTo>
                  <a:pt x="5715" y="10632"/>
                </a:lnTo>
                <a:lnTo>
                  <a:pt x="5674" y="10615"/>
                </a:lnTo>
                <a:lnTo>
                  <a:pt x="5698" y="10591"/>
                </a:lnTo>
                <a:cubicBezTo>
                  <a:pt x="5705" y="10585"/>
                  <a:pt x="5715" y="10583"/>
                  <a:pt x="5723" y="10586"/>
                </a:cubicBezTo>
                <a:cubicBezTo>
                  <a:pt x="5732" y="10589"/>
                  <a:pt x="5738" y="10597"/>
                  <a:pt x="5739" y="10606"/>
                </a:cubicBezTo>
                <a:lnTo>
                  <a:pt x="5803" y="11182"/>
                </a:lnTo>
                <a:lnTo>
                  <a:pt x="5756" y="11183"/>
                </a:lnTo>
                <a:lnTo>
                  <a:pt x="5780" y="10839"/>
                </a:lnTo>
                <a:cubicBezTo>
                  <a:pt x="5780" y="10826"/>
                  <a:pt x="5791" y="10816"/>
                  <a:pt x="5803" y="10816"/>
                </a:cubicBezTo>
                <a:cubicBezTo>
                  <a:pt x="5816" y="10816"/>
                  <a:pt x="5827" y="10826"/>
                  <a:pt x="5827" y="10839"/>
                </a:cubicBezTo>
                <a:lnTo>
                  <a:pt x="5843" y="11063"/>
                </a:lnTo>
                <a:lnTo>
                  <a:pt x="5819" y="11040"/>
                </a:lnTo>
                <a:lnTo>
                  <a:pt x="5843" y="11040"/>
                </a:lnTo>
                <a:lnTo>
                  <a:pt x="5824" y="11050"/>
                </a:lnTo>
                <a:lnTo>
                  <a:pt x="5848" y="11018"/>
                </a:lnTo>
                <a:cubicBezTo>
                  <a:pt x="5854" y="11011"/>
                  <a:pt x="5863" y="11007"/>
                  <a:pt x="5871" y="11009"/>
                </a:cubicBezTo>
                <a:cubicBezTo>
                  <a:pt x="5880" y="11010"/>
                  <a:pt x="5888" y="11017"/>
                  <a:pt x="5890" y="11025"/>
                </a:cubicBezTo>
                <a:lnTo>
                  <a:pt x="5954" y="11225"/>
                </a:lnTo>
                <a:lnTo>
                  <a:pt x="5908" y="11229"/>
                </a:lnTo>
                <a:lnTo>
                  <a:pt x="5932" y="11045"/>
                </a:lnTo>
                <a:cubicBezTo>
                  <a:pt x="5933" y="11033"/>
                  <a:pt x="5943" y="11024"/>
                  <a:pt x="5955" y="11024"/>
                </a:cubicBezTo>
                <a:lnTo>
                  <a:pt x="5979" y="11024"/>
                </a:lnTo>
                <a:lnTo>
                  <a:pt x="5995" y="11024"/>
                </a:lnTo>
                <a:lnTo>
                  <a:pt x="5973" y="11040"/>
                </a:lnTo>
                <a:lnTo>
                  <a:pt x="5997" y="10976"/>
                </a:lnTo>
                <a:cubicBezTo>
                  <a:pt x="6001" y="10966"/>
                  <a:pt x="6010" y="10960"/>
                  <a:pt x="6021" y="10961"/>
                </a:cubicBezTo>
                <a:cubicBezTo>
                  <a:pt x="6031" y="10961"/>
                  <a:pt x="6040" y="10968"/>
                  <a:pt x="6043" y="10979"/>
                </a:cubicBezTo>
                <a:lnTo>
                  <a:pt x="6107" y="11235"/>
                </a:lnTo>
                <a:lnTo>
                  <a:pt x="6083" y="11216"/>
                </a:lnTo>
                <a:lnTo>
                  <a:pt x="6107" y="11216"/>
                </a:lnTo>
                <a:lnTo>
                  <a:pt x="6084" y="11235"/>
                </a:lnTo>
                <a:lnTo>
                  <a:pt x="6108" y="11131"/>
                </a:lnTo>
                <a:cubicBezTo>
                  <a:pt x="6111" y="11120"/>
                  <a:pt x="6121" y="11112"/>
                  <a:pt x="6132" y="11112"/>
                </a:cubicBezTo>
                <a:cubicBezTo>
                  <a:pt x="6143" y="11113"/>
                  <a:pt x="6153" y="11121"/>
                  <a:pt x="6155" y="11132"/>
                </a:cubicBezTo>
                <a:lnTo>
                  <a:pt x="6171" y="11212"/>
                </a:lnTo>
                <a:lnTo>
                  <a:pt x="6128" y="11202"/>
                </a:lnTo>
                <a:lnTo>
                  <a:pt x="6152" y="11170"/>
                </a:lnTo>
                <a:cubicBezTo>
                  <a:pt x="6158" y="11162"/>
                  <a:pt x="6168" y="11159"/>
                  <a:pt x="6177" y="11161"/>
                </a:cubicBezTo>
                <a:lnTo>
                  <a:pt x="6241" y="11177"/>
                </a:lnTo>
                <a:cubicBezTo>
                  <a:pt x="6248" y="11179"/>
                  <a:pt x="6254" y="11183"/>
                  <a:pt x="6257" y="11190"/>
                </a:cubicBezTo>
                <a:lnTo>
                  <a:pt x="6281" y="11238"/>
                </a:lnTo>
                <a:cubicBezTo>
                  <a:pt x="6282" y="11240"/>
                  <a:pt x="6283" y="11242"/>
                  <a:pt x="6283" y="11244"/>
                </a:cubicBezTo>
                <a:lnTo>
                  <a:pt x="6307" y="11364"/>
                </a:lnTo>
                <a:cubicBezTo>
                  <a:pt x="6307" y="11365"/>
                  <a:pt x="6307" y="11366"/>
                  <a:pt x="6307" y="11367"/>
                </a:cubicBezTo>
                <a:lnTo>
                  <a:pt x="6331" y="11895"/>
                </a:lnTo>
                <a:lnTo>
                  <a:pt x="6284" y="11895"/>
                </a:lnTo>
                <a:lnTo>
                  <a:pt x="6300" y="11607"/>
                </a:lnTo>
                <a:cubicBezTo>
                  <a:pt x="6300" y="11605"/>
                  <a:pt x="6300" y="11603"/>
                  <a:pt x="6301" y="11601"/>
                </a:cubicBezTo>
                <a:lnTo>
                  <a:pt x="6373" y="11393"/>
                </a:lnTo>
                <a:cubicBezTo>
                  <a:pt x="6377" y="11380"/>
                  <a:pt x="6391" y="11373"/>
                  <a:pt x="6403" y="11378"/>
                </a:cubicBezTo>
                <a:cubicBezTo>
                  <a:pt x="6416" y="11382"/>
                  <a:pt x="6422" y="11396"/>
                  <a:pt x="6418" y="11408"/>
                </a:cubicBezTo>
                <a:lnTo>
                  <a:pt x="6346" y="11616"/>
                </a:lnTo>
                <a:lnTo>
                  <a:pt x="6347" y="11610"/>
                </a:lnTo>
                <a:lnTo>
                  <a:pt x="6331" y="11898"/>
                </a:lnTo>
                <a:cubicBezTo>
                  <a:pt x="6331" y="11911"/>
                  <a:pt x="6320" y="11921"/>
                  <a:pt x="6307" y="11920"/>
                </a:cubicBezTo>
                <a:cubicBezTo>
                  <a:pt x="6295" y="11920"/>
                  <a:pt x="6284" y="11910"/>
                  <a:pt x="6283" y="11898"/>
                </a:cubicBezTo>
                <a:lnTo>
                  <a:pt x="6259" y="11370"/>
                </a:lnTo>
                <a:lnTo>
                  <a:pt x="6260" y="11373"/>
                </a:lnTo>
                <a:lnTo>
                  <a:pt x="6236" y="11253"/>
                </a:lnTo>
                <a:lnTo>
                  <a:pt x="6238" y="11259"/>
                </a:lnTo>
                <a:lnTo>
                  <a:pt x="6214" y="11211"/>
                </a:lnTo>
                <a:lnTo>
                  <a:pt x="6230" y="11224"/>
                </a:lnTo>
                <a:lnTo>
                  <a:pt x="6166" y="11208"/>
                </a:lnTo>
                <a:lnTo>
                  <a:pt x="6191" y="11199"/>
                </a:lnTo>
                <a:lnTo>
                  <a:pt x="6167" y="11231"/>
                </a:lnTo>
                <a:cubicBezTo>
                  <a:pt x="6161" y="11238"/>
                  <a:pt x="6151" y="11242"/>
                  <a:pt x="6142" y="11240"/>
                </a:cubicBezTo>
                <a:cubicBezTo>
                  <a:pt x="6133" y="11238"/>
                  <a:pt x="6126" y="11230"/>
                  <a:pt x="6124" y="11221"/>
                </a:cubicBezTo>
                <a:lnTo>
                  <a:pt x="6108" y="11141"/>
                </a:lnTo>
                <a:lnTo>
                  <a:pt x="6155" y="11142"/>
                </a:lnTo>
                <a:lnTo>
                  <a:pt x="6131" y="11246"/>
                </a:lnTo>
                <a:cubicBezTo>
                  <a:pt x="6128" y="11257"/>
                  <a:pt x="6119" y="11264"/>
                  <a:pt x="6107" y="11264"/>
                </a:cubicBezTo>
                <a:lnTo>
                  <a:pt x="6083" y="11264"/>
                </a:lnTo>
                <a:cubicBezTo>
                  <a:pt x="6072" y="11264"/>
                  <a:pt x="6063" y="11257"/>
                  <a:pt x="6060" y="11246"/>
                </a:cubicBezTo>
                <a:lnTo>
                  <a:pt x="5996" y="10990"/>
                </a:lnTo>
                <a:lnTo>
                  <a:pt x="6042" y="10993"/>
                </a:lnTo>
                <a:lnTo>
                  <a:pt x="6018" y="11057"/>
                </a:lnTo>
                <a:cubicBezTo>
                  <a:pt x="6014" y="11066"/>
                  <a:pt x="6005" y="11072"/>
                  <a:pt x="5995" y="11072"/>
                </a:cubicBezTo>
                <a:lnTo>
                  <a:pt x="5979" y="11072"/>
                </a:lnTo>
                <a:lnTo>
                  <a:pt x="5955" y="11072"/>
                </a:lnTo>
                <a:lnTo>
                  <a:pt x="5979" y="11052"/>
                </a:lnTo>
                <a:lnTo>
                  <a:pt x="5955" y="11236"/>
                </a:lnTo>
                <a:cubicBezTo>
                  <a:pt x="5954" y="11247"/>
                  <a:pt x="5945" y="11255"/>
                  <a:pt x="5934" y="11256"/>
                </a:cubicBezTo>
                <a:cubicBezTo>
                  <a:pt x="5922" y="11257"/>
                  <a:pt x="5912" y="11250"/>
                  <a:pt x="5909" y="11240"/>
                </a:cubicBezTo>
                <a:lnTo>
                  <a:pt x="5845" y="11040"/>
                </a:lnTo>
                <a:lnTo>
                  <a:pt x="5887" y="11047"/>
                </a:lnTo>
                <a:lnTo>
                  <a:pt x="5863" y="11079"/>
                </a:lnTo>
                <a:cubicBezTo>
                  <a:pt x="5858" y="11085"/>
                  <a:pt x="5851" y="11088"/>
                  <a:pt x="5843" y="11088"/>
                </a:cubicBezTo>
                <a:lnTo>
                  <a:pt x="5819" y="11088"/>
                </a:lnTo>
                <a:cubicBezTo>
                  <a:pt x="5807" y="11088"/>
                  <a:pt x="5796" y="11079"/>
                  <a:pt x="5796" y="11066"/>
                </a:cubicBezTo>
                <a:lnTo>
                  <a:pt x="5780" y="10842"/>
                </a:lnTo>
                <a:lnTo>
                  <a:pt x="5827" y="10842"/>
                </a:lnTo>
                <a:lnTo>
                  <a:pt x="5803" y="11186"/>
                </a:lnTo>
                <a:cubicBezTo>
                  <a:pt x="5803" y="11199"/>
                  <a:pt x="5792" y="11208"/>
                  <a:pt x="5780" y="11208"/>
                </a:cubicBezTo>
                <a:cubicBezTo>
                  <a:pt x="5768" y="11209"/>
                  <a:pt x="5757" y="11199"/>
                  <a:pt x="5756" y="11187"/>
                </a:cubicBezTo>
                <a:lnTo>
                  <a:pt x="5692" y="10611"/>
                </a:lnTo>
                <a:lnTo>
                  <a:pt x="5732" y="10625"/>
                </a:lnTo>
                <a:lnTo>
                  <a:pt x="5708" y="10649"/>
                </a:lnTo>
                <a:cubicBezTo>
                  <a:pt x="5702" y="10656"/>
                  <a:pt x="5692" y="10658"/>
                  <a:pt x="5683" y="10655"/>
                </a:cubicBezTo>
                <a:cubicBezTo>
                  <a:pt x="5674" y="10651"/>
                  <a:pt x="5668" y="10643"/>
                  <a:pt x="5667" y="10633"/>
                </a:cubicBezTo>
                <a:lnTo>
                  <a:pt x="5643" y="9881"/>
                </a:lnTo>
                <a:lnTo>
                  <a:pt x="5667" y="9904"/>
                </a:lnTo>
                <a:lnTo>
                  <a:pt x="5643" y="9904"/>
                </a:lnTo>
                <a:lnTo>
                  <a:pt x="5667" y="9881"/>
                </a:lnTo>
                <a:lnTo>
                  <a:pt x="5651" y="10521"/>
                </a:lnTo>
                <a:cubicBezTo>
                  <a:pt x="5651" y="10532"/>
                  <a:pt x="5643" y="10542"/>
                  <a:pt x="5632" y="10544"/>
                </a:cubicBezTo>
                <a:cubicBezTo>
                  <a:pt x="5620" y="10546"/>
                  <a:pt x="5609" y="10540"/>
                  <a:pt x="5605" y="10529"/>
                </a:cubicBezTo>
                <a:lnTo>
                  <a:pt x="5533" y="10345"/>
                </a:lnTo>
                <a:cubicBezTo>
                  <a:pt x="5532" y="10343"/>
                  <a:pt x="5532" y="10340"/>
                  <a:pt x="5531" y="10337"/>
                </a:cubicBezTo>
                <a:lnTo>
                  <a:pt x="5515" y="9081"/>
                </a:lnTo>
                <a:lnTo>
                  <a:pt x="5563" y="9082"/>
                </a:lnTo>
                <a:lnTo>
                  <a:pt x="5539" y="9481"/>
                </a:lnTo>
                <a:lnTo>
                  <a:pt x="5515" y="10353"/>
                </a:lnTo>
                <a:cubicBezTo>
                  <a:pt x="5515" y="10354"/>
                  <a:pt x="5515" y="10355"/>
                  <a:pt x="5515" y="10357"/>
                </a:cubicBezTo>
                <a:lnTo>
                  <a:pt x="5491" y="10493"/>
                </a:lnTo>
                <a:cubicBezTo>
                  <a:pt x="5489" y="10503"/>
                  <a:pt x="5480" y="10511"/>
                  <a:pt x="5470" y="10512"/>
                </a:cubicBezTo>
                <a:cubicBezTo>
                  <a:pt x="5459" y="10513"/>
                  <a:pt x="5449" y="10507"/>
                  <a:pt x="5445" y="10497"/>
                </a:cubicBezTo>
                <a:lnTo>
                  <a:pt x="5381" y="10321"/>
                </a:lnTo>
                <a:cubicBezTo>
                  <a:pt x="5380" y="10318"/>
                  <a:pt x="5380" y="10316"/>
                  <a:pt x="5380" y="10314"/>
                </a:cubicBezTo>
                <a:lnTo>
                  <a:pt x="5355" y="9881"/>
                </a:lnTo>
                <a:lnTo>
                  <a:pt x="5339" y="9441"/>
                </a:lnTo>
                <a:lnTo>
                  <a:pt x="5343" y="9453"/>
                </a:lnTo>
                <a:lnTo>
                  <a:pt x="5319" y="9413"/>
                </a:lnTo>
                <a:cubicBezTo>
                  <a:pt x="5317" y="9410"/>
                  <a:pt x="5316" y="9406"/>
                  <a:pt x="5316" y="9402"/>
                </a:cubicBezTo>
                <a:lnTo>
                  <a:pt x="5292" y="9074"/>
                </a:lnTo>
                <a:lnTo>
                  <a:pt x="5338" y="9081"/>
                </a:lnTo>
                <a:lnTo>
                  <a:pt x="5274" y="9257"/>
                </a:lnTo>
                <a:lnTo>
                  <a:pt x="5275" y="9252"/>
                </a:lnTo>
                <a:lnTo>
                  <a:pt x="5251" y="9436"/>
                </a:lnTo>
                <a:cubicBezTo>
                  <a:pt x="5251" y="9438"/>
                  <a:pt x="5250" y="9441"/>
                  <a:pt x="5249" y="9443"/>
                </a:cubicBezTo>
                <a:lnTo>
                  <a:pt x="5233" y="9475"/>
                </a:lnTo>
                <a:cubicBezTo>
                  <a:pt x="5229" y="9484"/>
                  <a:pt x="5219" y="9489"/>
                  <a:pt x="5210" y="9488"/>
                </a:cubicBezTo>
                <a:cubicBezTo>
                  <a:pt x="5200" y="9488"/>
                  <a:pt x="5192" y="9481"/>
                  <a:pt x="5189" y="9472"/>
                </a:cubicBezTo>
                <a:lnTo>
                  <a:pt x="5164" y="9397"/>
                </a:lnTo>
                <a:lnTo>
                  <a:pt x="5140" y="9269"/>
                </a:lnTo>
                <a:lnTo>
                  <a:pt x="5143" y="9278"/>
                </a:lnTo>
                <a:lnTo>
                  <a:pt x="5079" y="9182"/>
                </a:lnTo>
                <a:cubicBezTo>
                  <a:pt x="5078" y="9180"/>
                  <a:pt x="5078" y="9178"/>
                  <a:pt x="5077" y="9177"/>
                </a:cubicBezTo>
                <a:lnTo>
                  <a:pt x="5013" y="9001"/>
                </a:lnTo>
                <a:cubicBezTo>
                  <a:pt x="5012" y="8999"/>
                  <a:pt x="5012" y="8997"/>
                  <a:pt x="5012" y="8994"/>
                </a:cubicBezTo>
                <a:lnTo>
                  <a:pt x="4988" y="8706"/>
                </a:lnTo>
                <a:lnTo>
                  <a:pt x="4990" y="8716"/>
                </a:lnTo>
                <a:lnTo>
                  <a:pt x="4854" y="8460"/>
                </a:lnTo>
                <a:lnTo>
                  <a:pt x="4858" y="8465"/>
                </a:lnTo>
                <a:lnTo>
                  <a:pt x="4842" y="8449"/>
                </a:lnTo>
                <a:cubicBezTo>
                  <a:pt x="4840" y="8447"/>
                  <a:pt x="4838" y="8444"/>
                  <a:pt x="4837" y="8440"/>
                </a:cubicBezTo>
                <a:lnTo>
                  <a:pt x="4765" y="8224"/>
                </a:lnTo>
                <a:lnTo>
                  <a:pt x="4811" y="8219"/>
                </a:lnTo>
                <a:lnTo>
                  <a:pt x="4795" y="8395"/>
                </a:lnTo>
                <a:cubicBezTo>
                  <a:pt x="4794" y="8407"/>
                  <a:pt x="4784" y="8416"/>
                  <a:pt x="4772" y="8416"/>
                </a:cubicBezTo>
                <a:cubicBezTo>
                  <a:pt x="4759" y="8416"/>
                  <a:pt x="4749" y="8407"/>
                  <a:pt x="4748" y="8395"/>
                </a:cubicBezTo>
                <a:lnTo>
                  <a:pt x="4724" y="8141"/>
                </a:lnTo>
                <a:lnTo>
                  <a:pt x="4700" y="8002"/>
                </a:lnTo>
                <a:lnTo>
                  <a:pt x="4676" y="7578"/>
                </a:lnTo>
                <a:lnTo>
                  <a:pt x="4716" y="7593"/>
                </a:lnTo>
                <a:lnTo>
                  <a:pt x="4652" y="7657"/>
                </a:lnTo>
                <a:cubicBezTo>
                  <a:pt x="4646" y="7664"/>
                  <a:pt x="4636" y="7666"/>
                  <a:pt x="4627" y="7663"/>
                </a:cubicBezTo>
                <a:cubicBezTo>
                  <a:pt x="4619" y="7660"/>
                  <a:pt x="4612" y="7652"/>
                  <a:pt x="4612" y="7643"/>
                </a:cubicBezTo>
                <a:lnTo>
                  <a:pt x="4588" y="7371"/>
                </a:lnTo>
                <a:lnTo>
                  <a:pt x="4590" y="7379"/>
                </a:lnTo>
                <a:lnTo>
                  <a:pt x="4574" y="7347"/>
                </a:lnTo>
                <a:cubicBezTo>
                  <a:pt x="4573" y="7344"/>
                  <a:pt x="4572" y="7342"/>
                  <a:pt x="4572" y="7338"/>
                </a:cubicBezTo>
                <a:lnTo>
                  <a:pt x="4548" y="7050"/>
                </a:lnTo>
                <a:lnTo>
                  <a:pt x="4548" y="7055"/>
                </a:lnTo>
                <a:lnTo>
                  <a:pt x="4524" y="6966"/>
                </a:lnTo>
                <a:lnTo>
                  <a:pt x="4460" y="6718"/>
                </a:lnTo>
                <a:lnTo>
                  <a:pt x="4507" y="6715"/>
                </a:lnTo>
                <a:lnTo>
                  <a:pt x="4483" y="6947"/>
                </a:lnTo>
                <a:cubicBezTo>
                  <a:pt x="4482" y="6959"/>
                  <a:pt x="4472" y="6969"/>
                  <a:pt x="4459" y="6968"/>
                </a:cubicBezTo>
                <a:cubicBezTo>
                  <a:pt x="4447" y="6968"/>
                  <a:pt x="4436" y="6959"/>
                  <a:pt x="4436" y="6946"/>
                </a:cubicBezTo>
                <a:lnTo>
                  <a:pt x="4420" y="6714"/>
                </a:lnTo>
                <a:lnTo>
                  <a:pt x="4426" y="6729"/>
                </a:lnTo>
                <a:lnTo>
                  <a:pt x="4402" y="6705"/>
                </a:lnTo>
                <a:lnTo>
                  <a:pt x="4443" y="6689"/>
                </a:lnTo>
                <a:lnTo>
                  <a:pt x="4419" y="7289"/>
                </a:lnTo>
                <a:cubicBezTo>
                  <a:pt x="4419" y="7294"/>
                  <a:pt x="4418" y="7298"/>
                  <a:pt x="4416" y="7301"/>
                </a:cubicBezTo>
                <a:lnTo>
                  <a:pt x="4352" y="7405"/>
                </a:lnTo>
                <a:lnTo>
                  <a:pt x="4355" y="7397"/>
                </a:lnTo>
                <a:lnTo>
                  <a:pt x="4331" y="7525"/>
                </a:lnTo>
                <a:cubicBezTo>
                  <a:pt x="4329" y="7537"/>
                  <a:pt x="4318" y="7545"/>
                  <a:pt x="4306" y="7544"/>
                </a:cubicBezTo>
                <a:cubicBezTo>
                  <a:pt x="4294" y="7544"/>
                  <a:pt x="4285" y="7535"/>
                  <a:pt x="4284" y="7523"/>
                </a:cubicBezTo>
                <a:lnTo>
                  <a:pt x="4260" y="7250"/>
                </a:lnTo>
                <a:lnTo>
                  <a:pt x="4244" y="7018"/>
                </a:lnTo>
                <a:lnTo>
                  <a:pt x="4245" y="7026"/>
                </a:lnTo>
                <a:lnTo>
                  <a:pt x="4221" y="6970"/>
                </a:lnTo>
                <a:lnTo>
                  <a:pt x="4235" y="6983"/>
                </a:lnTo>
                <a:lnTo>
                  <a:pt x="4171" y="6959"/>
                </a:lnTo>
                <a:cubicBezTo>
                  <a:pt x="4162" y="6956"/>
                  <a:pt x="4156" y="6947"/>
                  <a:pt x="4155" y="6937"/>
                </a:cubicBezTo>
                <a:lnTo>
                  <a:pt x="4131" y="6217"/>
                </a:lnTo>
                <a:lnTo>
                  <a:pt x="4179" y="6220"/>
                </a:lnTo>
                <a:lnTo>
                  <a:pt x="4155" y="6402"/>
                </a:lnTo>
                <a:lnTo>
                  <a:pt x="4131" y="6898"/>
                </a:lnTo>
                <a:lnTo>
                  <a:pt x="4115" y="7210"/>
                </a:lnTo>
                <a:cubicBezTo>
                  <a:pt x="4115" y="7218"/>
                  <a:pt x="4110" y="7225"/>
                  <a:pt x="4103" y="7229"/>
                </a:cubicBezTo>
                <a:lnTo>
                  <a:pt x="4031" y="7269"/>
                </a:lnTo>
                <a:cubicBezTo>
                  <a:pt x="4024" y="7273"/>
                  <a:pt x="4015" y="7273"/>
                  <a:pt x="4008" y="7270"/>
                </a:cubicBezTo>
                <a:cubicBezTo>
                  <a:pt x="4001" y="7266"/>
                  <a:pt x="3996" y="7259"/>
                  <a:pt x="3996" y="7250"/>
                </a:cubicBezTo>
                <a:lnTo>
                  <a:pt x="3980" y="7050"/>
                </a:lnTo>
                <a:lnTo>
                  <a:pt x="3983" y="7061"/>
                </a:lnTo>
                <a:lnTo>
                  <a:pt x="3959" y="7021"/>
                </a:lnTo>
                <a:cubicBezTo>
                  <a:pt x="3957" y="7018"/>
                  <a:pt x="3956" y="7014"/>
                  <a:pt x="3956" y="7010"/>
                </a:cubicBezTo>
                <a:lnTo>
                  <a:pt x="3932" y="6642"/>
                </a:lnTo>
                <a:lnTo>
                  <a:pt x="3979" y="6642"/>
                </a:lnTo>
                <a:lnTo>
                  <a:pt x="3955" y="7130"/>
                </a:lnTo>
                <a:cubicBezTo>
                  <a:pt x="3955" y="7142"/>
                  <a:pt x="3945" y="7152"/>
                  <a:pt x="3933" y="7152"/>
                </a:cubicBezTo>
                <a:cubicBezTo>
                  <a:pt x="3920" y="7153"/>
                  <a:pt x="3909" y="7144"/>
                  <a:pt x="3908" y="7132"/>
                </a:cubicBezTo>
                <a:lnTo>
                  <a:pt x="3844" y="6684"/>
                </a:lnTo>
                <a:lnTo>
                  <a:pt x="3891" y="6683"/>
                </a:lnTo>
                <a:lnTo>
                  <a:pt x="3867" y="6907"/>
                </a:lnTo>
                <a:cubicBezTo>
                  <a:pt x="3866" y="6919"/>
                  <a:pt x="3856" y="6928"/>
                  <a:pt x="3844" y="6928"/>
                </a:cubicBezTo>
                <a:cubicBezTo>
                  <a:pt x="3832" y="6929"/>
                  <a:pt x="3822" y="6920"/>
                  <a:pt x="3820" y="6908"/>
                </a:cubicBezTo>
                <a:lnTo>
                  <a:pt x="3804" y="6812"/>
                </a:lnTo>
                <a:lnTo>
                  <a:pt x="3848" y="6821"/>
                </a:lnTo>
                <a:lnTo>
                  <a:pt x="3824" y="6861"/>
                </a:lnTo>
                <a:cubicBezTo>
                  <a:pt x="3819" y="6869"/>
                  <a:pt x="3810" y="6873"/>
                  <a:pt x="3800" y="6872"/>
                </a:cubicBezTo>
                <a:cubicBezTo>
                  <a:pt x="3791" y="6871"/>
                  <a:pt x="3783" y="6864"/>
                  <a:pt x="3780" y="6855"/>
                </a:cubicBezTo>
                <a:lnTo>
                  <a:pt x="3756" y="6773"/>
                </a:lnTo>
                <a:lnTo>
                  <a:pt x="3692" y="6426"/>
                </a:lnTo>
                <a:lnTo>
                  <a:pt x="3668" y="6138"/>
                </a:lnTo>
                <a:lnTo>
                  <a:pt x="3668" y="6142"/>
                </a:lnTo>
                <a:lnTo>
                  <a:pt x="3652" y="6077"/>
                </a:lnTo>
                <a:lnTo>
                  <a:pt x="3628" y="5965"/>
                </a:lnTo>
                <a:lnTo>
                  <a:pt x="3671" y="5975"/>
                </a:lnTo>
                <a:lnTo>
                  <a:pt x="3647" y="6007"/>
                </a:lnTo>
                <a:lnTo>
                  <a:pt x="3651" y="5998"/>
                </a:lnTo>
                <a:lnTo>
                  <a:pt x="3587" y="6262"/>
                </a:lnTo>
                <a:cubicBezTo>
                  <a:pt x="3584" y="6273"/>
                  <a:pt x="3574" y="6281"/>
                  <a:pt x="3562" y="6280"/>
                </a:cubicBezTo>
                <a:cubicBezTo>
                  <a:pt x="3551" y="6280"/>
                  <a:pt x="3541" y="6271"/>
                  <a:pt x="3540" y="6260"/>
                </a:cubicBezTo>
                <a:lnTo>
                  <a:pt x="3516" y="6076"/>
                </a:lnTo>
                <a:lnTo>
                  <a:pt x="3563" y="6074"/>
                </a:lnTo>
                <a:lnTo>
                  <a:pt x="3539" y="6402"/>
                </a:lnTo>
                <a:cubicBezTo>
                  <a:pt x="3539" y="6405"/>
                  <a:pt x="3539" y="6407"/>
                  <a:pt x="3538" y="6409"/>
                </a:cubicBezTo>
                <a:lnTo>
                  <a:pt x="3522" y="6449"/>
                </a:lnTo>
                <a:lnTo>
                  <a:pt x="3523" y="6445"/>
                </a:lnTo>
                <a:lnTo>
                  <a:pt x="3499" y="6557"/>
                </a:lnTo>
                <a:cubicBezTo>
                  <a:pt x="3497" y="6569"/>
                  <a:pt x="3486" y="6577"/>
                  <a:pt x="3475" y="6576"/>
                </a:cubicBezTo>
                <a:cubicBezTo>
                  <a:pt x="3463" y="6576"/>
                  <a:pt x="3454" y="6568"/>
                  <a:pt x="3452" y="6556"/>
                </a:cubicBezTo>
                <a:lnTo>
                  <a:pt x="3388" y="6180"/>
                </a:lnTo>
                <a:lnTo>
                  <a:pt x="3435" y="6177"/>
                </a:lnTo>
                <a:lnTo>
                  <a:pt x="3411" y="7449"/>
                </a:lnTo>
                <a:cubicBezTo>
                  <a:pt x="3411" y="7462"/>
                  <a:pt x="3401" y="7472"/>
                  <a:pt x="3388" y="7472"/>
                </a:cubicBezTo>
                <a:cubicBezTo>
                  <a:pt x="3375" y="7473"/>
                  <a:pt x="3364" y="7463"/>
                  <a:pt x="3364" y="7450"/>
                </a:cubicBezTo>
                <a:lnTo>
                  <a:pt x="3339" y="7025"/>
                </a:lnTo>
                <a:lnTo>
                  <a:pt x="3315" y="6186"/>
                </a:lnTo>
                <a:lnTo>
                  <a:pt x="3299" y="5818"/>
                </a:lnTo>
                <a:lnTo>
                  <a:pt x="3346" y="5825"/>
                </a:lnTo>
                <a:lnTo>
                  <a:pt x="3274" y="6025"/>
                </a:lnTo>
                <a:lnTo>
                  <a:pt x="3275" y="6020"/>
                </a:lnTo>
                <a:lnTo>
                  <a:pt x="3259" y="6124"/>
                </a:lnTo>
                <a:cubicBezTo>
                  <a:pt x="3258" y="6129"/>
                  <a:pt x="3256" y="6134"/>
                  <a:pt x="3252" y="6137"/>
                </a:cubicBezTo>
                <a:lnTo>
                  <a:pt x="3228" y="6161"/>
                </a:lnTo>
                <a:cubicBezTo>
                  <a:pt x="3222" y="6168"/>
                  <a:pt x="3212" y="6170"/>
                  <a:pt x="3203" y="6167"/>
                </a:cubicBezTo>
                <a:cubicBezTo>
                  <a:pt x="3195" y="6164"/>
                  <a:pt x="3188" y="6156"/>
                  <a:pt x="3188" y="6147"/>
                </a:cubicBezTo>
                <a:lnTo>
                  <a:pt x="3164" y="5899"/>
                </a:lnTo>
                <a:lnTo>
                  <a:pt x="3174" y="5916"/>
                </a:lnTo>
                <a:lnTo>
                  <a:pt x="3150" y="5900"/>
                </a:lnTo>
                <a:lnTo>
                  <a:pt x="3187" y="5885"/>
                </a:lnTo>
                <a:lnTo>
                  <a:pt x="3099" y="6309"/>
                </a:lnTo>
                <a:cubicBezTo>
                  <a:pt x="3097" y="6321"/>
                  <a:pt x="3086" y="6329"/>
                  <a:pt x="3074" y="6328"/>
                </a:cubicBezTo>
                <a:cubicBezTo>
                  <a:pt x="3062" y="6328"/>
                  <a:pt x="3052" y="6318"/>
                  <a:pt x="3052" y="6306"/>
                </a:cubicBezTo>
                <a:lnTo>
                  <a:pt x="3036" y="6066"/>
                </a:lnTo>
                <a:lnTo>
                  <a:pt x="3012" y="5660"/>
                </a:lnTo>
                <a:lnTo>
                  <a:pt x="2988" y="5484"/>
                </a:lnTo>
                <a:lnTo>
                  <a:pt x="3034" y="5488"/>
                </a:lnTo>
                <a:lnTo>
                  <a:pt x="2970" y="5696"/>
                </a:lnTo>
                <a:cubicBezTo>
                  <a:pt x="2967" y="5707"/>
                  <a:pt x="2956" y="5714"/>
                  <a:pt x="2944" y="5712"/>
                </a:cubicBezTo>
                <a:cubicBezTo>
                  <a:pt x="2933" y="5711"/>
                  <a:pt x="2924" y="5701"/>
                  <a:pt x="2923" y="5689"/>
                </a:cubicBezTo>
                <a:lnTo>
                  <a:pt x="2900" y="5132"/>
                </a:lnTo>
                <a:lnTo>
                  <a:pt x="2884" y="5020"/>
                </a:lnTo>
                <a:lnTo>
                  <a:pt x="2931" y="5019"/>
                </a:lnTo>
                <a:lnTo>
                  <a:pt x="2907" y="5219"/>
                </a:lnTo>
                <a:cubicBezTo>
                  <a:pt x="2906" y="5232"/>
                  <a:pt x="2895" y="5241"/>
                  <a:pt x="2883" y="5240"/>
                </a:cubicBezTo>
                <a:cubicBezTo>
                  <a:pt x="2870" y="5240"/>
                  <a:pt x="2860" y="5230"/>
                  <a:pt x="2860" y="5218"/>
                </a:cubicBezTo>
                <a:lnTo>
                  <a:pt x="2836" y="4803"/>
                </a:lnTo>
                <a:lnTo>
                  <a:pt x="2772" y="4083"/>
                </a:lnTo>
                <a:lnTo>
                  <a:pt x="2819" y="4082"/>
                </a:lnTo>
                <a:lnTo>
                  <a:pt x="2795" y="4636"/>
                </a:lnTo>
                <a:lnTo>
                  <a:pt x="2771" y="4787"/>
                </a:lnTo>
                <a:lnTo>
                  <a:pt x="2755" y="4963"/>
                </a:lnTo>
                <a:cubicBezTo>
                  <a:pt x="2754" y="4975"/>
                  <a:pt x="2744" y="4985"/>
                  <a:pt x="2731" y="4984"/>
                </a:cubicBezTo>
                <a:cubicBezTo>
                  <a:pt x="2718" y="4984"/>
                  <a:pt x="2708" y="4974"/>
                  <a:pt x="2708" y="4962"/>
                </a:cubicBezTo>
                <a:lnTo>
                  <a:pt x="2684" y="4498"/>
                </a:lnTo>
                <a:lnTo>
                  <a:pt x="2730" y="4504"/>
                </a:lnTo>
                <a:lnTo>
                  <a:pt x="2666" y="4688"/>
                </a:lnTo>
                <a:lnTo>
                  <a:pt x="2667" y="4682"/>
                </a:lnTo>
                <a:lnTo>
                  <a:pt x="2643" y="5218"/>
                </a:lnTo>
                <a:cubicBezTo>
                  <a:pt x="2643" y="5230"/>
                  <a:pt x="2632" y="5240"/>
                  <a:pt x="2619" y="5240"/>
                </a:cubicBezTo>
                <a:cubicBezTo>
                  <a:pt x="2607" y="5240"/>
                  <a:pt x="2596" y="5230"/>
                  <a:pt x="2595" y="5218"/>
                </a:cubicBezTo>
                <a:lnTo>
                  <a:pt x="2571" y="4682"/>
                </a:lnTo>
                <a:lnTo>
                  <a:pt x="2619" y="4682"/>
                </a:lnTo>
                <a:lnTo>
                  <a:pt x="2595" y="4993"/>
                </a:lnTo>
                <a:lnTo>
                  <a:pt x="2579" y="5721"/>
                </a:lnTo>
                <a:cubicBezTo>
                  <a:pt x="2579" y="5733"/>
                  <a:pt x="2570" y="5743"/>
                  <a:pt x="2558" y="5744"/>
                </a:cubicBezTo>
                <a:cubicBezTo>
                  <a:pt x="2546" y="5746"/>
                  <a:pt x="2535" y="5738"/>
                  <a:pt x="2532" y="5726"/>
                </a:cubicBezTo>
                <a:lnTo>
                  <a:pt x="2460" y="5430"/>
                </a:lnTo>
                <a:cubicBezTo>
                  <a:pt x="2460" y="5428"/>
                  <a:pt x="2460" y="5427"/>
                  <a:pt x="2459" y="5425"/>
                </a:cubicBezTo>
                <a:lnTo>
                  <a:pt x="2443" y="4801"/>
                </a:lnTo>
                <a:lnTo>
                  <a:pt x="2444" y="4807"/>
                </a:lnTo>
                <a:lnTo>
                  <a:pt x="2420" y="4719"/>
                </a:lnTo>
                <a:lnTo>
                  <a:pt x="2467" y="4715"/>
                </a:lnTo>
                <a:lnTo>
                  <a:pt x="2443" y="4970"/>
                </a:lnTo>
                <a:lnTo>
                  <a:pt x="2419" y="5354"/>
                </a:lnTo>
                <a:cubicBezTo>
                  <a:pt x="2419" y="5366"/>
                  <a:pt x="2409" y="5376"/>
                  <a:pt x="2396" y="5376"/>
                </a:cubicBezTo>
                <a:cubicBezTo>
                  <a:pt x="2384" y="5377"/>
                  <a:pt x="2373" y="5368"/>
                  <a:pt x="2372" y="5355"/>
                </a:cubicBezTo>
                <a:lnTo>
                  <a:pt x="2308" y="4835"/>
                </a:lnTo>
                <a:lnTo>
                  <a:pt x="2355" y="4838"/>
                </a:lnTo>
                <a:lnTo>
                  <a:pt x="2331" y="4934"/>
                </a:lnTo>
                <a:cubicBezTo>
                  <a:pt x="2329" y="4941"/>
                  <a:pt x="2324" y="4947"/>
                  <a:pt x="2318" y="4950"/>
                </a:cubicBezTo>
                <a:lnTo>
                  <a:pt x="2302" y="4958"/>
                </a:lnTo>
                <a:cubicBezTo>
                  <a:pt x="2296" y="4961"/>
                  <a:pt x="2288" y="4961"/>
                  <a:pt x="2281" y="4958"/>
                </a:cubicBezTo>
                <a:cubicBezTo>
                  <a:pt x="2274" y="4955"/>
                  <a:pt x="2269" y="4949"/>
                  <a:pt x="2268" y="4941"/>
                </a:cubicBezTo>
                <a:lnTo>
                  <a:pt x="2244" y="4821"/>
                </a:lnTo>
                <a:lnTo>
                  <a:pt x="2291" y="4818"/>
                </a:lnTo>
                <a:lnTo>
                  <a:pt x="2267" y="5138"/>
                </a:lnTo>
                <a:cubicBezTo>
                  <a:pt x="2266" y="5151"/>
                  <a:pt x="2256" y="5160"/>
                  <a:pt x="2243" y="5160"/>
                </a:cubicBezTo>
                <a:cubicBezTo>
                  <a:pt x="2231" y="5160"/>
                  <a:pt x="2220" y="5151"/>
                  <a:pt x="2220" y="5138"/>
                </a:cubicBezTo>
                <a:lnTo>
                  <a:pt x="2156" y="4291"/>
                </a:lnTo>
                <a:lnTo>
                  <a:pt x="2132" y="4083"/>
                </a:lnTo>
                <a:lnTo>
                  <a:pt x="2179" y="4085"/>
                </a:lnTo>
                <a:lnTo>
                  <a:pt x="2163" y="4173"/>
                </a:lnTo>
                <a:cubicBezTo>
                  <a:pt x="2162" y="4176"/>
                  <a:pt x="2161" y="4180"/>
                  <a:pt x="2159" y="4183"/>
                </a:cubicBezTo>
                <a:lnTo>
                  <a:pt x="2135" y="4215"/>
                </a:lnTo>
                <a:cubicBezTo>
                  <a:pt x="2130" y="4222"/>
                  <a:pt x="2122" y="4225"/>
                  <a:pt x="2113" y="4224"/>
                </a:cubicBezTo>
                <a:cubicBezTo>
                  <a:pt x="2105" y="4224"/>
                  <a:pt x="2098" y="4219"/>
                  <a:pt x="2094" y="4211"/>
                </a:cubicBezTo>
                <a:lnTo>
                  <a:pt x="2070" y="4163"/>
                </a:lnTo>
                <a:lnTo>
                  <a:pt x="2086" y="4176"/>
                </a:lnTo>
                <a:lnTo>
                  <a:pt x="2022" y="4160"/>
                </a:lnTo>
                <a:lnTo>
                  <a:pt x="2051" y="4140"/>
                </a:lnTo>
                <a:lnTo>
                  <a:pt x="2027" y="4308"/>
                </a:lnTo>
                <a:cubicBezTo>
                  <a:pt x="2025" y="4320"/>
                  <a:pt x="2015" y="4329"/>
                  <a:pt x="2002" y="4328"/>
                </a:cubicBezTo>
                <a:cubicBezTo>
                  <a:pt x="1990" y="4328"/>
                  <a:pt x="1980" y="4318"/>
                  <a:pt x="1979" y="4305"/>
                </a:cubicBezTo>
                <a:lnTo>
                  <a:pt x="1955" y="3505"/>
                </a:lnTo>
                <a:lnTo>
                  <a:pt x="2003" y="3506"/>
                </a:lnTo>
                <a:lnTo>
                  <a:pt x="1987" y="3746"/>
                </a:lnTo>
                <a:cubicBezTo>
                  <a:pt x="1987" y="3758"/>
                  <a:pt x="1977" y="3768"/>
                  <a:pt x="1964" y="3768"/>
                </a:cubicBezTo>
                <a:cubicBezTo>
                  <a:pt x="1952" y="3769"/>
                  <a:pt x="1942" y="3760"/>
                  <a:pt x="1940" y="3748"/>
                </a:cubicBezTo>
                <a:lnTo>
                  <a:pt x="1916" y="3588"/>
                </a:lnTo>
                <a:lnTo>
                  <a:pt x="1963" y="3591"/>
                </a:lnTo>
                <a:lnTo>
                  <a:pt x="1899" y="3823"/>
                </a:lnTo>
                <a:cubicBezTo>
                  <a:pt x="1895" y="3834"/>
                  <a:pt x="1885" y="3842"/>
                  <a:pt x="1873" y="3840"/>
                </a:cubicBezTo>
                <a:cubicBezTo>
                  <a:pt x="1861" y="3839"/>
                  <a:pt x="1852" y="3829"/>
                  <a:pt x="1851" y="3818"/>
                </a:cubicBezTo>
                <a:lnTo>
                  <a:pt x="1827" y="3346"/>
                </a:lnTo>
                <a:lnTo>
                  <a:pt x="1804" y="2866"/>
                </a:lnTo>
                <a:lnTo>
                  <a:pt x="1780" y="2546"/>
                </a:lnTo>
                <a:lnTo>
                  <a:pt x="1827" y="2546"/>
                </a:lnTo>
                <a:lnTo>
                  <a:pt x="1811" y="2810"/>
                </a:lnTo>
                <a:cubicBezTo>
                  <a:pt x="1811" y="2822"/>
                  <a:pt x="1801" y="2832"/>
                  <a:pt x="1789" y="2832"/>
                </a:cubicBezTo>
                <a:cubicBezTo>
                  <a:pt x="1777" y="2833"/>
                  <a:pt x="1766" y="2825"/>
                  <a:pt x="1764" y="2813"/>
                </a:cubicBezTo>
                <a:lnTo>
                  <a:pt x="1692" y="2397"/>
                </a:lnTo>
                <a:lnTo>
                  <a:pt x="1739" y="2396"/>
                </a:lnTo>
                <a:lnTo>
                  <a:pt x="1723" y="2490"/>
                </a:lnTo>
                <a:lnTo>
                  <a:pt x="1699" y="2826"/>
                </a:lnTo>
                <a:cubicBezTo>
                  <a:pt x="1699" y="2838"/>
                  <a:pt x="1689" y="2847"/>
                  <a:pt x="1677" y="2848"/>
                </a:cubicBezTo>
                <a:cubicBezTo>
                  <a:pt x="1665" y="2849"/>
                  <a:pt x="1655" y="2841"/>
                  <a:pt x="1652" y="2830"/>
                </a:cubicBezTo>
                <a:lnTo>
                  <a:pt x="1628" y="2723"/>
                </a:lnTo>
                <a:lnTo>
                  <a:pt x="1604" y="2443"/>
                </a:lnTo>
                <a:lnTo>
                  <a:pt x="1607" y="2453"/>
                </a:lnTo>
                <a:lnTo>
                  <a:pt x="1543" y="2349"/>
                </a:lnTo>
                <a:lnTo>
                  <a:pt x="1586" y="2343"/>
                </a:lnTo>
                <a:lnTo>
                  <a:pt x="1562" y="2423"/>
                </a:lnTo>
                <a:lnTo>
                  <a:pt x="1563" y="2419"/>
                </a:lnTo>
                <a:lnTo>
                  <a:pt x="1547" y="2595"/>
                </a:lnTo>
                <a:cubicBezTo>
                  <a:pt x="1547" y="2599"/>
                  <a:pt x="1545" y="2603"/>
                  <a:pt x="1543" y="2607"/>
                </a:cubicBezTo>
                <a:lnTo>
                  <a:pt x="1519" y="2639"/>
                </a:lnTo>
                <a:lnTo>
                  <a:pt x="1523" y="2628"/>
                </a:lnTo>
                <a:lnTo>
                  <a:pt x="1499" y="2780"/>
                </a:lnTo>
                <a:cubicBezTo>
                  <a:pt x="1498" y="2789"/>
                  <a:pt x="1491" y="2797"/>
                  <a:pt x="1483" y="2799"/>
                </a:cubicBezTo>
                <a:cubicBezTo>
                  <a:pt x="1474" y="2802"/>
                  <a:pt x="1465" y="2800"/>
                  <a:pt x="1458" y="2793"/>
                </a:cubicBezTo>
                <a:lnTo>
                  <a:pt x="1394" y="2729"/>
                </a:lnTo>
                <a:cubicBezTo>
                  <a:pt x="1393" y="2728"/>
                  <a:pt x="1391" y="2726"/>
                  <a:pt x="1390" y="2723"/>
                </a:cubicBezTo>
                <a:lnTo>
                  <a:pt x="1366" y="2675"/>
                </a:lnTo>
                <a:cubicBezTo>
                  <a:pt x="1365" y="2673"/>
                  <a:pt x="1364" y="2671"/>
                  <a:pt x="1364" y="2668"/>
                </a:cubicBezTo>
                <a:lnTo>
                  <a:pt x="1348" y="2564"/>
                </a:lnTo>
                <a:lnTo>
                  <a:pt x="1395" y="2563"/>
                </a:lnTo>
                <a:lnTo>
                  <a:pt x="1371" y="2795"/>
                </a:lnTo>
                <a:cubicBezTo>
                  <a:pt x="1370" y="2807"/>
                  <a:pt x="1360" y="2817"/>
                  <a:pt x="1347" y="2816"/>
                </a:cubicBezTo>
                <a:cubicBezTo>
                  <a:pt x="1335" y="2816"/>
                  <a:pt x="1325" y="2807"/>
                  <a:pt x="1324" y="2795"/>
                </a:cubicBezTo>
                <a:lnTo>
                  <a:pt x="1300" y="2531"/>
                </a:lnTo>
                <a:lnTo>
                  <a:pt x="1338" y="2548"/>
                </a:lnTo>
                <a:lnTo>
                  <a:pt x="1274" y="2596"/>
                </a:lnTo>
                <a:lnTo>
                  <a:pt x="1283" y="2579"/>
                </a:lnTo>
                <a:lnTo>
                  <a:pt x="1259" y="2811"/>
                </a:lnTo>
                <a:cubicBezTo>
                  <a:pt x="1258" y="2823"/>
                  <a:pt x="1248" y="2833"/>
                  <a:pt x="1235" y="2832"/>
                </a:cubicBezTo>
                <a:cubicBezTo>
                  <a:pt x="1223" y="2832"/>
                  <a:pt x="1212" y="2823"/>
                  <a:pt x="1212" y="2810"/>
                </a:cubicBezTo>
                <a:lnTo>
                  <a:pt x="1188" y="2482"/>
                </a:lnTo>
                <a:lnTo>
                  <a:pt x="1172" y="2243"/>
                </a:lnTo>
                <a:lnTo>
                  <a:pt x="1148" y="2027"/>
                </a:lnTo>
                <a:lnTo>
                  <a:pt x="1156" y="2043"/>
                </a:lnTo>
                <a:lnTo>
                  <a:pt x="1092" y="1987"/>
                </a:lnTo>
                <a:cubicBezTo>
                  <a:pt x="1087" y="1982"/>
                  <a:pt x="1084" y="1976"/>
                  <a:pt x="1083" y="1970"/>
                </a:cubicBezTo>
                <a:lnTo>
                  <a:pt x="1059" y="1442"/>
                </a:lnTo>
                <a:lnTo>
                  <a:pt x="1107" y="1441"/>
                </a:lnTo>
                <a:lnTo>
                  <a:pt x="1083" y="2209"/>
                </a:lnTo>
                <a:cubicBezTo>
                  <a:pt x="1083" y="2222"/>
                  <a:pt x="1073" y="2232"/>
                  <a:pt x="1060" y="2232"/>
                </a:cubicBezTo>
                <a:cubicBezTo>
                  <a:pt x="1047" y="2233"/>
                  <a:pt x="1037" y="2223"/>
                  <a:pt x="1036" y="2210"/>
                </a:cubicBezTo>
                <a:lnTo>
                  <a:pt x="1012" y="1907"/>
                </a:lnTo>
                <a:lnTo>
                  <a:pt x="996" y="1763"/>
                </a:lnTo>
                <a:lnTo>
                  <a:pt x="1040" y="1773"/>
                </a:lnTo>
                <a:lnTo>
                  <a:pt x="968" y="1893"/>
                </a:lnTo>
                <a:lnTo>
                  <a:pt x="971" y="1886"/>
                </a:lnTo>
                <a:lnTo>
                  <a:pt x="955" y="1950"/>
                </a:lnTo>
                <a:cubicBezTo>
                  <a:pt x="952" y="1962"/>
                  <a:pt x="941" y="1970"/>
                  <a:pt x="929" y="1968"/>
                </a:cubicBezTo>
                <a:cubicBezTo>
                  <a:pt x="917" y="1967"/>
                  <a:pt x="908" y="1957"/>
                  <a:pt x="907" y="1945"/>
                </a:cubicBezTo>
                <a:lnTo>
                  <a:pt x="883" y="1385"/>
                </a:lnTo>
                <a:lnTo>
                  <a:pt x="885" y="1392"/>
                </a:lnTo>
                <a:lnTo>
                  <a:pt x="861" y="1322"/>
                </a:lnTo>
                <a:lnTo>
                  <a:pt x="837" y="1265"/>
                </a:lnTo>
                <a:lnTo>
                  <a:pt x="773" y="1089"/>
                </a:lnTo>
                <a:lnTo>
                  <a:pt x="795" y="1104"/>
                </a:lnTo>
                <a:lnTo>
                  <a:pt x="771" y="1104"/>
                </a:lnTo>
                <a:cubicBezTo>
                  <a:pt x="758" y="1104"/>
                  <a:pt x="748" y="1094"/>
                  <a:pt x="747" y="1081"/>
                </a:cubicBezTo>
                <a:lnTo>
                  <a:pt x="731" y="529"/>
                </a:lnTo>
                <a:lnTo>
                  <a:pt x="779" y="531"/>
                </a:lnTo>
                <a:lnTo>
                  <a:pt x="755" y="786"/>
                </a:lnTo>
                <a:lnTo>
                  <a:pt x="731" y="1122"/>
                </a:lnTo>
                <a:cubicBezTo>
                  <a:pt x="731" y="1133"/>
                  <a:pt x="722" y="1143"/>
                  <a:pt x="711" y="1144"/>
                </a:cubicBezTo>
                <a:cubicBezTo>
                  <a:pt x="700" y="1146"/>
                  <a:pt x="689" y="1139"/>
                  <a:pt x="685" y="1129"/>
                </a:cubicBezTo>
                <a:lnTo>
                  <a:pt x="621" y="953"/>
                </a:lnTo>
                <a:cubicBezTo>
                  <a:pt x="620" y="951"/>
                  <a:pt x="620" y="949"/>
                  <a:pt x="620" y="947"/>
                </a:cubicBezTo>
                <a:lnTo>
                  <a:pt x="595" y="705"/>
                </a:lnTo>
                <a:lnTo>
                  <a:pt x="579" y="257"/>
                </a:lnTo>
                <a:lnTo>
                  <a:pt x="627" y="258"/>
                </a:lnTo>
                <a:lnTo>
                  <a:pt x="603" y="682"/>
                </a:lnTo>
                <a:lnTo>
                  <a:pt x="579" y="1122"/>
                </a:lnTo>
                <a:cubicBezTo>
                  <a:pt x="579" y="1130"/>
                  <a:pt x="575" y="1137"/>
                  <a:pt x="568" y="1141"/>
                </a:cubicBezTo>
                <a:cubicBezTo>
                  <a:pt x="561" y="1145"/>
                  <a:pt x="552" y="1146"/>
                  <a:pt x="545" y="1142"/>
                </a:cubicBezTo>
                <a:lnTo>
                  <a:pt x="481" y="1110"/>
                </a:lnTo>
                <a:cubicBezTo>
                  <a:pt x="473" y="1106"/>
                  <a:pt x="468" y="1098"/>
                  <a:pt x="467" y="1089"/>
                </a:cubicBezTo>
                <a:lnTo>
                  <a:pt x="443" y="25"/>
                </a:lnTo>
                <a:lnTo>
                  <a:pt x="491" y="27"/>
                </a:lnTo>
                <a:lnTo>
                  <a:pt x="467" y="258"/>
                </a:lnTo>
                <a:lnTo>
                  <a:pt x="451" y="513"/>
                </a:lnTo>
                <a:lnTo>
                  <a:pt x="427" y="1089"/>
                </a:lnTo>
                <a:cubicBezTo>
                  <a:pt x="427" y="1102"/>
                  <a:pt x="417" y="1112"/>
                  <a:pt x="405" y="1112"/>
                </a:cubicBezTo>
                <a:cubicBezTo>
                  <a:pt x="392" y="1113"/>
                  <a:pt x="381" y="1104"/>
                  <a:pt x="380" y="1092"/>
                </a:cubicBezTo>
                <a:lnTo>
                  <a:pt x="316" y="612"/>
                </a:lnTo>
                <a:lnTo>
                  <a:pt x="363" y="609"/>
                </a:lnTo>
                <a:lnTo>
                  <a:pt x="339" y="1209"/>
                </a:lnTo>
                <a:cubicBezTo>
                  <a:pt x="339" y="1222"/>
                  <a:pt x="329" y="1232"/>
                  <a:pt x="316" y="1232"/>
                </a:cubicBezTo>
                <a:cubicBezTo>
                  <a:pt x="304" y="1233"/>
                  <a:pt x="293" y="1223"/>
                  <a:pt x="292" y="1211"/>
                </a:cubicBezTo>
                <a:lnTo>
                  <a:pt x="267" y="978"/>
                </a:lnTo>
                <a:lnTo>
                  <a:pt x="244" y="482"/>
                </a:lnTo>
                <a:lnTo>
                  <a:pt x="228" y="258"/>
                </a:lnTo>
                <a:lnTo>
                  <a:pt x="251" y="280"/>
                </a:lnTo>
                <a:lnTo>
                  <a:pt x="179" y="280"/>
                </a:lnTo>
                <a:cubicBezTo>
                  <a:pt x="168" y="280"/>
                  <a:pt x="158" y="272"/>
                  <a:pt x="156" y="260"/>
                </a:cubicBezTo>
                <a:lnTo>
                  <a:pt x="140" y="156"/>
                </a:lnTo>
                <a:lnTo>
                  <a:pt x="186" y="162"/>
                </a:lnTo>
                <a:lnTo>
                  <a:pt x="162" y="218"/>
                </a:lnTo>
                <a:lnTo>
                  <a:pt x="163" y="213"/>
                </a:lnTo>
                <a:lnTo>
                  <a:pt x="139" y="349"/>
                </a:lnTo>
                <a:lnTo>
                  <a:pt x="115" y="469"/>
                </a:lnTo>
                <a:cubicBezTo>
                  <a:pt x="114" y="477"/>
                  <a:pt x="109" y="483"/>
                  <a:pt x="102" y="486"/>
                </a:cubicBezTo>
                <a:cubicBezTo>
                  <a:pt x="95" y="489"/>
                  <a:pt x="87" y="489"/>
                  <a:pt x="81" y="486"/>
                </a:cubicBezTo>
                <a:lnTo>
                  <a:pt x="17" y="454"/>
                </a:lnTo>
                <a:cubicBezTo>
                  <a:pt x="5" y="448"/>
                  <a:pt x="0" y="434"/>
                  <a:pt x="6" y="422"/>
                </a:cubicBezTo>
                <a:cubicBezTo>
                  <a:pt x="12" y="410"/>
                  <a:pt x="26" y="405"/>
                  <a:pt x="38" y="411"/>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7" name="Freeform 16"/>
          <p:cNvSpPr>
            <a:spLocks/>
          </p:cNvSpPr>
          <p:nvPr/>
        </p:nvSpPr>
        <p:spPr bwMode="auto">
          <a:xfrm>
            <a:off x="4451350" y="2581275"/>
            <a:ext cx="815975" cy="1106488"/>
          </a:xfrm>
          <a:custGeom>
            <a:avLst/>
            <a:gdLst>
              <a:gd name="T0" fmla="*/ 120 w 3141"/>
              <a:gd name="T1" fmla="*/ 4012 h 4817"/>
              <a:gd name="T2" fmla="*/ 185 w 3141"/>
              <a:gd name="T3" fmla="*/ 4079 h 4817"/>
              <a:gd name="T4" fmla="*/ 284 w 3141"/>
              <a:gd name="T5" fmla="*/ 3888 h 4817"/>
              <a:gd name="T6" fmla="*/ 412 w 3141"/>
              <a:gd name="T7" fmla="*/ 3979 h 4817"/>
              <a:gd name="T8" fmla="*/ 481 w 3141"/>
              <a:gd name="T9" fmla="*/ 4436 h 4817"/>
              <a:gd name="T10" fmla="*/ 592 w 3141"/>
              <a:gd name="T11" fmla="*/ 3944 h 4817"/>
              <a:gd name="T12" fmla="*/ 724 w 3141"/>
              <a:gd name="T13" fmla="*/ 1128 h 4817"/>
              <a:gd name="T14" fmla="*/ 800 w 3141"/>
              <a:gd name="T15" fmla="*/ 1312 h 4817"/>
              <a:gd name="T16" fmla="*/ 889 w 3141"/>
              <a:gd name="T17" fmla="*/ 2044 h 4817"/>
              <a:gd name="T18" fmla="*/ 1020 w 3141"/>
              <a:gd name="T19" fmla="*/ 2765 h 4817"/>
              <a:gd name="T20" fmla="*/ 1096 w 3141"/>
              <a:gd name="T21" fmla="*/ 12 h 4817"/>
              <a:gd name="T22" fmla="*/ 1185 w 3141"/>
              <a:gd name="T23" fmla="*/ 1515 h 4817"/>
              <a:gd name="T24" fmla="*/ 1296 w 3141"/>
              <a:gd name="T25" fmla="*/ 1160 h 4817"/>
              <a:gd name="T26" fmla="*/ 1404 w 3141"/>
              <a:gd name="T27" fmla="*/ 2520 h 4817"/>
              <a:gd name="T28" fmla="*/ 1524 w 3141"/>
              <a:gd name="T29" fmla="*/ 1797 h 4817"/>
              <a:gd name="T30" fmla="*/ 1612 w 3141"/>
              <a:gd name="T31" fmla="*/ 2384 h 4817"/>
              <a:gd name="T32" fmla="*/ 1708 w 3141"/>
              <a:gd name="T33" fmla="*/ 2656 h 4817"/>
              <a:gd name="T34" fmla="*/ 1820 w 3141"/>
              <a:gd name="T35" fmla="*/ 3048 h 4817"/>
              <a:gd name="T36" fmla="*/ 1928 w 3141"/>
              <a:gd name="T37" fmla="*/ 2556 h 4817"/>
              <a:gd name="T38" fmla="*/ 2064 w 3141"/>
              <a:gd name="T39" fmla="*/ 2252 h 4817"/>
              <a:gd name="T40" fmla="*/ 2149 w 3141"/>
              <a:gd name="T41" fmla="*/ 2642 h 4817"/>
              <a:gd name="T42" fmla="*/ 2272 w 3141"/>
              <a:gd name="T43" fmla="*/ 2847 h 4817"/>
              <a:gd name="T44" fmla="*/ 2360 w 3141"/>
              <a:gd name="T45" fmla="*/ 2959 h 4817"/>
              <a:gd name="T46" fmla="*/ 2436 w 3141"/>
              <a:gd name="T47" fmla="*/ 2828 h 4817"/>
              <a:gd name="T48" fmla="*/ 2533 w 3141"/>
              <a:gd name="T49" fmla="*/ 3203 h 4817"/>
              <a:gd name="T50" fmla="*/ 2633 w 3141"/>
              <a:gd name="T51" fmla="*/ 4155 h 4817"/>
              <a:gd name="T52" fmla="*/ 2733 w 3141"/>
              <a:gd name="T53" fmla="*/ 3384 h 4817"/>
              <a:gd name="T54" fmla="*/ 2876 w 3141"/>
              <a:gd name="T55" fmla="*/ 3968 h 4817"/>
              <a:gd name="T56" fmla="*/ 2947 w 3141"/>
              <a:gd name="T57" fmla="*/ 4318 h 4817"/>
              <a:gd name="T58" fmla="*/ 3029 w 3141"/>
              <a:gd name="T59" fmla="*/ 4703 h 4817"/>
              <a:gd name="T60" fmla="*/ 3129 w 3141"/>
              <a:gd name="T61" fmla="*/ 3564 h 4817"/>
              <a:gd name="T62" fmla="*/ 3040 w 3141"/>
              <a:gd name="T63" fmla="*/ 4806 h 4817"/>
              <a:gd name="T64" fmla="*/ 2934 w 3141"/>
              <a:gd name="T65" fmla="*/ 4338 h 4817"/>
              <a:gd name="T66" fmla="*/ 2852 w 3141"/>
              <a:gd name="T67" fmla="*/ 3969 h 4817"/>
              <a:gd name="T68" fmla="*/ 2744 w 3141"/>
              <a:gd name="T69" fmla="*/ 3425 h 4817"/>
              <a:gd name="T70" fmla="*/ 2632 w 3141"/>
              <a:gd name="T71" fmla="*/ 4157 h 4817"/>
              <a:gd name="T72" fmla="*/ 2539 w 3141"/>
              <a:gd name="T73" fmla="*/ 3215 h 4817"/>
              <a:gd name="T74" fmla="*/ 2448 w 3141"/>
              <a:gd name="T75" fmla="*/ 2841 h 4817"/>
              <a:gd name="T76" fmla="*/ 2337 w 3141"/>
              <a:gd name="T77" fmla="*/ 2961 h 4817"/>
              <a:gd name="T78" fmla="*/ 2249 w 3141"/>
              <a:gd name="T79" fmla="*/ 2850 h 4817"/>
              <a:gd name="T80" fmla="*/ 2160 w 3141"/>
              <a:gd name="T81" fmla="*/ 2656 h 4817"/>
              <a:gd name="T82" fmla="*/ 2040 w 3141"/>
              <a:gd name="T83" fmla="*/ 2253 h 4817"/>
              <a:gd name="T84" fmla="*/ 1944 w 3141"/>
              <a:gd name="T85" fmla="*/ 3053 h 4817"/>
              <a:gd name="T86" fmla="*/ 1808 w 3141"/>
              <a:gd name="T87" fmla="*/ 3072 h 4817"/>
              <a:gd name="T88" fmla="*/ 1712 w 3141"/>
              <a:gd name="T89" fmla="*/ 2812 h 4817"/>
              <a:gd name="T90" fmla="*/ 1613 w 3141"/>
              <a:gd name="T91" fmla="*/ 2388 h 4817"/>
              <a:gd name="T92" fmla="*/ 1500 w 3141"/>
              <a:gd name="T93" fmla="*/ 1801 h 4817"/>
              <a:gd name="T94" fmla="*/ 1405 w 3141"/>
              <a:gd name="T95" fmla="*/ 2522 h 4817"/>
              <a:gd name="T96" fmla="*/ 1296 w 3141"/>
              <a:gd name="T97" fmla="*/ 1165 h 4817"/>
              <a:gd name="T98" fmla="*/ 1184 w 3141"/>
              <a:gd name="T99" fmla="*/ 1517 h 4817"/>
              <a:gd name="T100" fmla="*/ 1096 w 3141"/>
              <a:gd name="T101" fmla="*/ 829 h 4817"/>
              <a:gd name="T102" fmla="*/ 965 w 3141"/>
              <a:gd name="T103" fmla="*/ 2664 h 4817"/>
              <a:gd name="T104" fmla="*/ 888 w 3141"/>
              <a:gd name="T105" fmla="*/ 2121 h 4817"/>
              <a:gd name="T106" fmla="*/ 788 w 3141"/>
              <a:gd name="T107" fmla="*/ 1785 h 4817"/>
              <a:gd name="T108" fmla="*/ 712 w 3141"/>
              <a:gd name="T109" fmla="*/ 2642 h 4817"/>
              <a:gd name="T110" fmla="*/ 580 w 3141"/>
              <a:gd name="T111" fmla="*/ 4405 h 4817"/>
              <a:gd name="T112" fmla="*/ 461 w 3141"/>
              <a:gd name="T113" fmla="*/ 4234 h 4817"/>
              <a:gd name="T114" fmla="*/ 329 w 3141"/>
              <a:gd name="T115" fmla="*/ 3998 h 4817"/>
              <a:gd name="T116" fmla="*/ 252 w 3141"/>
              <a:gd name="T117" fmla="*/ 3832 h 4817"/>
              <a:gd name="T118" fmla="*/ 188 w 3141"/>
              <a:gd name="T119" fmla="*/ 3586 h 4817"/>
              <a:gd name="T120" fmla="*/ 49 w 3141"/>
              <a:gd name="T121" fmla="*/ 3573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41" h="4817">
                <a:moveTo>
                  <a:pt x="0" y="3816"/>
                </a:moveTo>
                <a:lnTo>
                  <a:pt x="8" y="3700"/>
                </a:lnTo>
                <a:lnTo>
                  <a:pt x="21" y="3563"/>
                </a:lnTo>
                <a:lnTo>
                  <a:pt x="32" y="3388"/>
                </a:lnTo>
                <a:cubicBezTo>
                  <a:pt x="33" y="3381"/>
                  <a:pt x="38" y="3376"/>
                  <a:pt x="44" y="3376"/>
                </a:cubicBezTo>
                <a:cubicBezTo>
                  <a:pt x="51" y="3376"/>
                  <a:pt x="56" y="3381"/>
                  <a:pt x="56" y="3388"/>
                </a:cubicBezTo>
                <a:lnTo>
                  <a:pt x="68" y="3564"/>
                </a:lnTo>
                <a:lnTo>
                  <a:pt x="64" y="3555"/>
                </a:lnTo>
                <a:lnTo>
                  <a:pt x="96" y="3583"/>
                </a:lnTo>
                <a:cubicBezTo>
                  <a:pt x="99" y="3586"/>
                  <a:pt x="100" y="3589"/>
                  <a:pt x="100" y="3592"/>
                </a:cubicBezTo>
                <a:lnTo>
                  <a:pt x="112" y="3828"/>
                </a:lnTo>
                <a:lnTo>
                  <a:pt x="120" y="4012"/>
                </a:lnTo>
                <a:lnTo>
                  <a:pt x="132" y="4164"/>
                </a:lnTo>
                <a:lnTo>
                  <a:pt x="108" y="4164"/>
                </a:lnTo>
                <a:lnTo>
                  <a:pt x="120" y="3812"/>
                </a:lnTo>
                <a:cubicBezTo>
                  <a:pt x="121" y="3811"/>
                  <a:pt x="121" y="3810"/>
                  <a:pt x="121" y="3809"/>
                </a:cubicBezTo>
                <a:lnTo>
                  <a:pt x="153" y="3693"/>
                </a:lnTo>
                <a:lnTo>
                  <a:pt x="153" y="3695"/>
                </a:lnTo>
                <a:lnTo>
                  <a:pt x="165" y="3583"/>
                </a:lnTo>
                <a:cubicBezTo>
                  <a:pt x="165" y="3577"/>
                  <a:pt x="170" y="3572"/>
                  <a:pt x="176" y="3572"/>
                </a:cubicBezTo>
                <a:cubicBezTo>
                  <a:pt x="183" y="3572"/>
                  <a:pt x="188" y="3577"/>
                  <a:pt x="188" y="3583"/>
                </a:cubicBezTo>
                <a:lnTo>
                  <a:pt x="200" y="3699"/>
                </a:lnTo>
                <a:lnTo>
                  <a:pt x="208" y="4080"/>
                </a:lnTo>
                <a:lnTo>
                  <a:pt x="185" y="4079"/>
                </a:lnTo>
                <a:lnTo>
                  <a:pt x="197" y="3971"/>
                </a:lnTo>
                <a:cubicBezTo>
                  <a:pt x="197" y="3965"/>
                  <a:pt x="202" y="3961"/>
                  <a:pt x="208" y="3960"/>
                </a:cubicBezTo>
                <a:cubicBezTo>
                  <a:pt x="214" y="3960"/>
                  <a:pt x="219" y="3964"/>
                  <a:pt x="220" y="3970"/>
                </a:cubicBezTo>
                <a:lnTo>
                  <a:pt x="252" y="4146"/>
                </a:lnTo>
                <a:lnTo>
                  <a:pt x="228" y="4148"/>
                </a:lnTo>
                <a:lnTo>
                  <a:pt x="240" y="3820"/>
                </a:lnTo>
                <a:cubicBezTo>
                  <a:pt x="241" y="3814"/>
                  <a:pt x="246" y="3808"/>
                  <a:pt x="252" y="3808"/>
                </a:cubicBezTo>
                <a:lnTo>
                  <a:pt x="264" y="3808"/>
                </a:lnTo>
                <a:cubicBezTo>
                  <a:pt x="271" y="3808"/>
                  <a:pt x="276" y="3813"/>
                  <a:pt x="276" y="3819"/>
                </a:cubicBezTo>
                <a:lnTo>
                  <a:pt x="284" y="3899"/>
                </a:lnTo>
                <a:lnTo>
                  <a:pt x="272" y="3888"/>
                </a:lnTo>
                <a:lnTo>
                  <a:pt x="284" y="3888"/>
                </a:lnTo>
                <a:cubicBezTo>
                  <a:pt x="290" y="3888"/>
                  <a:pt x="295" y="3893"/>
                  <a:pt x="296" y="3898"/>
                </a:cubicBezTo>
                <a:lnTo>
                  <a:pt x="328" y="4066"/>
                </a:lnTo>
                <a:lnTo>
                  <a:pt x="304" y="4068"/>
                </a:lnTo>
                <a:lnTo>
                  <a:pt x="316" y="3868"/>
                </a:lnTo>
                <a:cubicBezTo>
                  <a:pt x="317" y="3861"/>
                  <a:pt x="322" y="3857"/>
                  <a:pt x="328" y="3856"/>
                </a:cubicBezTo>
                <a:cubicBezTo>
                  <a:pt x="335" y="3856"/>
                  <a:pt x="340" y="3861"/>
                  <a:pt x="340" y="3867"/>
                </a:cubicBezTo>
                <a:lnTo>
                  <a:pt x="352" y="3995"/>
                </a:lnTo>
                <a:lnTo>
                  <a:pt x="340" y="3984"/>
                </a:lnTo>
                <a:lnTo>
                  <a:pt x="352" y="3984"/>
                </a:lnTo>
                <a:lnTo>
                  <a:pt x="351" y="3985"/>
                </a:lnTo>
                <a:lnTo>
                  <a:pt x="403" y="3977"/>
                </a:lnTo>
                <a:cubicBezTo>
                  <a:pt x="406" y="3976"/>
                  <a:pt x="409" y="3977"/>
                  <a:pt x="412" y="3979"/>
                </a:cubicBezTo>
                <a:cubicBezTo>
                  <a:pt x="415" y="3981"/>
                  <a:pt x="416" y="3984"/>
                  <a:pt x="416" y="3988"/>
                </a:cubicBezTo>
                <a:lnTo>
                  <a:pt x="428" y="4196"/>
                </a:lnTo>
                <a:lnTo>
                  <a:pt x="440" y="4287"/>
                </a:lnTo>
                <a:lnTo>
                  <a:pt x="428" y="4276"/>
                </a:lnTo>
                <a:lnTo>
                  <a:pt x="440" y="4276"/>
                </a:lnTo>
                <a:lnTo>
                  <a:pt x="430" y="4283"/>
                </a:lnTo>
                <a:lnTo>
                  <a:pt x="462" y="4227"/>
                </a:lnTo>
                <a:cubicBezTo>
                  <a:pt x="465" y="4222"/>
                  <a:pt x="470" y="4220"/>
                  <a:pt x="475" y="4221"/>
                </a:cubicBezTo>
                <a:cubicBezTo>
                  <a:pt x="480" y="4222"/>
                  <a:pt x="484" y="4226"/>
                  <a:pt x="484" y="4231"/>
                </a:cubicBezTo>
                <a:lnTo>
                  <a:pt x="496" y="4355"/>
                </a:lnTo>
                <a:lnTo>
                  <a:pt x="504" y="4439"/>
                </a:lnTo>
                <a:lnTo>
                  <a:pt x="481" y="4436"/>
                </a:lnTo>
                <a:lnTo>
                  <a:pt x="493" y="4404"/>
                </a:lnTo>
                <a:cubicBezTo>
                  <a:pt x="495" y="4399"/>
                  <a:pt x="500" y="4396"/>
                  <a:pt x="506" y="4397"/>
                </a:cubicBezTo>
                <a:cubicBezTo>
                  <a:pt x="512" y="4397"/>
                  <a:pt x="516" y="4402"/>
                  <a:pt x="516" y="4407"/>
                </a:cubicBezTo>
                <a:lnTo>
                  <a:pt x="528" y="4527"/>
                </a:lnTo>
                <a:lnTo>
                  <a:pt x="516" y="4516"/>
                </a:lnTo>
                <a:lnTo>
                  <a:pt x="548" y="4516"/>
                </a:lnTo>
                <a:lnTo>
                  <a:pt x="560" y="4516"/>
                </a:lnTo>
                <a:lnTo>
                  <a:pt x="548" y="4528"/>
                </a:lnTo>
                <a:lnTo>
                  <a:pt x="556" y="4404"/>
                </a:lnTo>
                <a:lnTo>
                  <a:pt x="568" y="4120"/>
                </a:lnTo>
                <a:lnTo>
                  <a:pt x="581" y="3956"/>
                </a:lnTo>
                <a:cubicBezTo>
                  <a:pt x="581" y="3950"/>
                  <a:pt x="586" y="3945"/>
                  <a:pt x="592" y="3944"/>
                </a:cubicBezTo>
                <a:cubicBezTo>
                  <a:pt x="598" y="3944"/>
                  <a:pt x="603" y="3948"/>
                  <a:pt x="604" y="3954"/>
                </a:cubicBezTo>
                <a:lnTo>
                  <a:pt x="636" y="4106"/>
                </a:lnTo>
                <a:lnTo>
                  <a:pt x="613" y="4105"/>
                </a:lnTo>
                <a:lnTo>
                  <a:pt x="625" y="4061"/>
                </a:lnTo>
                <a:lnTo>
                  <a:pt x="624" y="4064"/>
                </a:lnTo>
                <a:lnTo>
                  <a:pt x="636" y="3640"/>
                </a:lnTo>
                <a:lnTo>
                  <a:pt x="644" y="2916"/>
                </a:lnTo>
                <a:cubicBezTo>
                  <a:pt x="644" y="2916"/>
                  <a:pt x="645" y="2915"/>
                  <a:pt x="645" y="2915"/>
                </a:cubicBezTo>
                <a:lnTo>
                  <a:pt x="689" y="2639"/>
                </a:lnTo>
                <a:lnTo>
                  <a:pt x="701" y="2539"/>
                </a:lnTo>
                <a:lnTo>
                  <a:pt x="712" y="2160"/>
                </a:lnTo>
                <a:lnTo>
                  <a:pt x="724" y="1128"/>
                </a:lnTo>
                <a:cubicBezTo>
                  <a:pt x="725" y="1122"/>
                  <a:pt x="730" y="1116"/>
                  <a:pt x="736" y="1116"/>
                </a:cubicBezTo>
                <a:cubicBezTo>
                  <a:pt x="743" y="1116"/>
                  <a:pt x="748" y="1122"/>
                  <a:pt x="748" y="1128"/>
                </a:cubicBezTo>
                <a:lnTo>
                  <a:pt x="756" y="2076"/>
                </a:lnTo>
                <a:lnTo>
                  <a:pt x="735" y="2069"/>
                </a:lnTo>
                <a:lnTo>
                  <a:pt x="771" y="2021"/>
                </a:lnTo>
                <a:lnTo>
                  <a:pt x="768" y="2028"/>
                </a:lnTo>
                <a:lnTo>
                  <a:pt x="776" y="1364"/>
                </a:lnTo>
                <a:cubicBezTo>
                  <a:pt x="777" y="1358"/>
                  <a:pt x="782" y="1353"/>
                  <a:pt x="788" y="1352"/>
                </a:cubicBezTo>
                <a:cubicBezTo>
                  <a:pt x="795" y="1352"/>
                  <a:pt x="800" y="1358"/>
                  <a:pt x="800" y="1364"/>
                </a:cubicBezTo>
                <a:lnTo>
                  <a:pt x="812" y="1784"/>
                </a:lnTo>
                <a:lnTo>
                  <a:pt x="788" y="1784"/>
                </a:lnTo>
                <a:lnTo>
                  <a:pt x="800" y="1312"/>
                </a:lnTo>
                <a:cubicBezTo>
                  <a:pt x="801" y="1306"/>
                  <a:pt x="806" y="1300"/>
                  <a:pt x="813" y="1300"/>
                </a:cubicBezTo>
                <a:cubicBezTo>
                  <a:pt x="819" y="1300"/>
                  <a:pt x="824" y="1306"/>
                  <a:pt x="824" y="1312"/>
                </a:cubicBezTo>
                <a:lnTo>
                  <a:pt x="836" y="1912"/>
                </a:lnTo>
                <a:lnTo>
                  <a:pt x="824" y="1900"/>
                </a:lnTo>
                <a:lnTo>
                  <a:pt x="856" y="1900"/>
                </a:lnTo>
                <a:cubicBezTo>
                  <a:pt x="863" y="1900"/>
                  <a:pt x="868" y="1906"/>
                  <a:pt x="868" y="1912"/>
                </a:cubicBezTo>
                <a:lnTo>
                  <a:pt x="880" y="2372"/>
                </a:lnTo>
                <a:lnTo>
                  <a:pt x="856" y="2372"/>
                </a:lnTo>
                <a:lnTo>
                  <a:pt x="864" y="2120"/>
                </a:lnTo>
                <a:cubicBezTo>
                  <a:pt x="864" y="2119"/>
                  <a:pt x="865" y="2119"/>
                  <a:pt x="865" y="2118"/>
                </a:cubicBezTo>
                <a:lnTo>
                  <a:pt x="877" y="2054"/>
                </a:lnTo>
                <a:cubicBezTo>
                  <a:pt x="878" y="2048"/>
                  <a:pt x="883" y="2044"/>
                  <a:pt x="889" y="2044"/>
                </a:cubicBezTo>
                <a:cubicBezTo>
                  <a:pt x="895" y="2045"/>
                  <a:pt x="900" y="2049"/>
                  <a:pt x="900" y="2055"/>
                </a:cubicBezTo>
                <a:lnTo>
                  <a:pt x="912" y="2151"/>
                </a:lnTo>
                <a:lnTo>
                  <a:pt x="956" y="2378"/>
                </a:lnTo>
                <a:cubicBezTo>
                  <a:pt x="956" y="2379"/>
                  <a:pt x="956" y="2379"/>
                  <a:pt x="956" y="2380"/>
                </a:cubicBezTo>
                <a:lnTo>
                  <a:pt x="964" y="2628"/>
                </a:lnTo>
                <a:lnTo>
                  <a:pt x="964" y="2625"/>
                </a:lnTo>
                <a:lnTo>
                  <a:pt x="976" y="2661"/>
                </a:lnTo>
                <a:lnTo>
                  <a:pt x="961" y="2653"/>
                </a:lnTo>
                <a:lnTo>
                  <a:pt x="973" y="2649"/>
                </a:lnTo>
                <a:cubicBezTo>
                  <a:pt x="976" y="2648"/>
                  <a:pt x="979" y="2648"/>
                  <a:pt x="982" y="2650"/>
                </a:cubicBezTo>
                <a:cubicBezTo>
                  <a:pt x="985" y="2651"/>
                  <a:pt x="987" y="2654"/>
                  <a:pt x="988" y="2657"/>
                </a:cubicBezTo>
                <a:lnTo>
                  <a:pt x="1020" y="2765"/>
                </a:lnTo>
                <a:lnTo>
                  <a:pt x="996" y="2768"/>
                </a:lnTo>
                <a:lnTo>
                  <a:pt x="1008" y="2148"/>
                </a:lnTo>
                <a:lnTo>
                  <a:pt x="1020" y="1768"/>
                </a:lnTo>
                <a:lnTo>
                  <a:pt x="1028" y="356"/>
                </a:lnTo>
                <a:cubicBezTo>
                  <a:pt x="1029" y="350"/>
                  <a:pt x="1034" y="345"/>
                  <a:pt x="1040" y="344"/>
                </a:cubicBezTo>
                <a:cubicBezTo>
                  <a:pt x="1047" y="344"/>
                  <a:pt x="1052" y="350"/>
                  <a:pt x="1052" y="356"/>
                </a:cubicBezTo>
                <a:lnTo>
                  <a:pt x="1064" y="792"/>
                </a:lnTo>
                <a:lnTo>
                  <a:pt x="1061" y="784"/>
                </a:lnTo>
                <a:lnTo>
                  <a:pt x="1093" y="820"/>
                </a:lnTo>
                <a:lnTo>
                  <a:pt x="1073" y="828"/>
                </a:lnTo>
                <a:lnTo>
                  <a:pt x="1085" y="672"/>
                </a:lnTo>
                <a:lnTo>
                  <a:pt x="1096" y="12"/>
                </a:lnTo>
                <a:cubicBezTo>
                  <a:pt x="1097" y="6"/>
                  <a:pt x="1102" y="1"/>
                  <a:pt x="1108" y="0"/>
                </a:cubicBezTo>
                <a:cubicBezTo>
                  <a:pt x="1115" y="0"/>
                  <a:pt x="1120" y="5"/>
                  <a:pt x="1120" y="12"/>
                </a:cubicBezTo>
                <a:lnTo>
                  <a:pt x="1132" y="260"/>
                </a:lnTo>
                <a:lnTo>
                  <a:pt x="1140" y="596"/>
                </a:lnTo>
                <a:lnTo>
                  <a:pt x="1176" y="1023"/>
                </a:lnTo>
                <a:lnTo>
                  <a:pt x="1184" y="1376"/>
                </a:lnTo>
                <a:lnTo>
                  <a:pt x="1161" y="1375"/>
                </a:lnTo>
                <a:lnTo>
                  <a:pt x="1173" y="1275"/>
                </a:lnTo>
                <a:cubicBezTo>
                  <a:pt x="1173" y="1269"/>
                  <a:pt x="1179" y="1264"/>
                  <a:pt x="1185" y="1264"/>
                </a:cubicBezTo>
                <a:cubicBezTo>
                  <a:pt x="1191" y="1265"/>
                  <a:pt x="1196" y="1270"/>
                  <a:pt x="1196" y="1276"/>
                </a:cubicBezTo>
                <a:lnTo>
                  <a:pt x="1208" y="1516"/>
                </a:lnTo>
                <a:lnTo>
                  <a:pt x="1185" y="1515"/>
                </a:lnTo>
                <a:lnTo>
                  <a:pt x="1197" y="1431"/>
                </a:lnTo>
                <a:lnTo>
                  <a:pt x="1229" y="1258"/>
                </a:lnTo>
                <a:lnTo>
                  <a:pt x="1228" y="1260"/>
                </a:lnTo>
                <a:lnTo>
                  <a:pt x="1240" y="976"/>
                </a:lnTo>
                <a:cubicBezTo>
                  <a:pt x="1241" y="970"/>
                  <a:pt x="1246" y="965"/>
                  <a:pt x="1252" y="964"/>
                </a:cubicBezTo>
                <a:cubicBezTo>
                  <a:pt x="1258" y="964"/>
                  <a:pt x="1264" y="969"/>
                  <a:pt x="1264" y="975"/>
                </a:cubicBezTo>
                <a:lnTo>
                  <a:pt x="1272" y="1051"/>
                </a:lnTo>
                <a:lnTo>
                  <a:pt x="1284" y="1191"/>
                </a:lnTo>
                <a:lnTo>
                  <a:pt x="1261" y="1188"/>
                </a:lnTo>
                <a:lnTo>
                  <a:pt x="1273" y="1156"/>
                </a:lnTo>
                <a:cubicBezTo>
                  <a:pt x="1275" y="1151"/>
                  <a:pt x="1281" y="1148"/>
                  <a:pt x="1286" y="1149"/>
                </a:cubicBezTo>
                <a:cubicBezTo>
                  <a:pt x="1292" y="1149"/>
                  <a:pt x="1296" y="1154"/>
                  <a:pt x="1296" y="1160"/>
                </a:cubicBezTo>
                <a:lnTo>
                  <a:pt x="1328" y="1604"/>
                </a:lnTo>
                <a:lnTo>
                  <a:pt x="1340" y="1666"/>
                </a:lnTo>
                <a:lnTo>
                  <a:pt x="1317" y="1668"/>
                </a:lnTo>
                <a:lnTo>
                  <a:pt x="1325" y="1564"/>
                </a:lnTo>
                <a:lnTo>
                  <a:pt x="1337" y="1435"/>
                </a:lnTo>
                <a:cubicBezTo>
                  <a:pt x="1337" y="1429"/>
                  <a:pt x="1342" y="1424"/>
                  <a:pt x="1349" y="1424"/>
                </a:cubicBezTo>
                <a:cubicBezTo>
                  <a:pt x="1355" y="1425"/>
                  <a:pt x="1360" y="1430"/>
                  <a:pt x="1360" y="1436"/>
                </a:cubicBezTo>
                <a:lnTo>
                  <a:pt x="1372" y="1768"/>
                </a:lnTo>
                <a:lnTo>
                  <a:pt x="1404" y="2296"/>
                </a:lnTo>
                <a:lnTo>
                  <a:pt x="1416" y="2395"/>
                </a:lnTo>
                <a:lnTo>
                  <a:pt x="1428" y="2519"/>
                </a:lnTo>
                <a:lnTo>
                  <a:pt x="1404" y="2520"/>
                </a:lnTo>
                <a:lnTo>
                  <a:pt x="1412" y="2160"/>
                </a:lnTo>
                <a:lnTo>
                  <a:pt x="1424" y="1596"/>
                </a:lnTo>
                <a:lnTo>
                  <a:pt x="1456" y="852"/>
                </a:lnTo>
                <a:cubicBezTo>
                  <a:pt x="1457" y="845"/>
                  <a:pt x="1462" y="840"/>
                  <a:pt x="1469" y="840"/>
                </a:cubicBezTo>
                <a:cubicBezTo>
                  <a:pt x="1475" y="841"/>
                  <a:pt x="1480" y="846"/>
                  <a:pt x="1480" y="852"/>
                </a:cubicBezTo>
                <a:lnTo>
                  <a:pt x="1492" y="1384"/>
                </a:lnTo>
                <a:lnTo>
                  <a:pt x="1504" y="1636"/>
                </a:lnTo>
                <a:lnTo>
                  <a:pt x="1504" y="1633"/>
                </a:lnTo>
                <a:lnTo>
                  <a:pt x="1516" y="1669"/>
                </a:lnTo>
                <a:cubicBezTo>
                  <a:pt x="1516" y="1670"/>
                  <a:pt x="1516" y="1671"/>
                  <a:pt x="1516" y="1672"/>
                </a:cubicBezTo>
                <a:lnTo>
                  <a:pt x="1524" y="1800"/>
                </a:lnTo>
                <a:lnTo>
                  <a:pt x="1524" y="1797"/>
                </a:lnTo>
                <a:lnTo>
                  <a:pt x="1560" y="1933"/>
                </a:lnTo>
                <a:cubicBezTo>
                  <a:pt x="1560" y="1934"/>
                  <a:pt x="1560" y="1935"/>
                  <a:pt x="1560" y="1936"/>
                </a:cubicBezTo>
                <a:lnTo>
                  <a:pt x="1568" y="2072"/>
                </a:lnTo>
                <a:lnTo>
                  <a:pt x="1545" y="2071"/>
                </a:lnTo>
                <a:lnTo>
                  <a:pt x="1557" y="1935"/>
                </a:lnTo>
                <a:cubicBezTo>
                  <a:pt x="1557" y="1929"/>
                  <a:pt x="1562" y="1924"/>
                  <a:pt x="1569" y="1924"/>
                </a:cubicBezTo>
                <a:cubicBezTo>
                  <a:pt x="1575" y="1925"/>
                  <a:pt x="1580" y="1930"/>
                  <a:pt x="1580" y="1936"/>
                </a:cubicBezTo>
                <a:lnTo>
                  <a:pt x="1592" y="2156"/>
                </a:lnTo>
                <a:lnTo>
                  <a:pt x="1604" y="2275"/>
                </a:lnTo>
                <a:lnTo>
                  <a:pt x="1604" y="2273"/>
                </a:lnTo>
                <a:lnTo>
                  <a:pt x="1636" y="2381"/>
                </a:lnTo>
                <a:lnTo>
                  <a:pt x="1612" y="2384"/>
                </a:lnTo>
                <a:lnTo>
                  <a:pt x="1624" y="2136"/>
                </a:lnTo>
                <a:cubicBezTo>
                  <a:pt x="1625" y="2129"/>
                  <a:pt x="1630" y="2124"/>
                  <a:pt x="1637" y="2124"/>
                </a:cubicBezTo>
                <a:cubicBezTo>
                  <a:pt x="1643" y="2125"/>
                  <a:pt x="1648" y="2130"/>
                  <a:pt x="1648" y="2136"/>
                </a:cubicBezTo>
                <a:lnTo>
                  <a:pt x="1656" y="2344"/>
                </a:lnTo>
                <a:lnTo>
                  <a:pt x="1668" y="2459"/>
                </a:lnTo>
                <a:lnTo>
                  <a:pt x="1680" y="2510"/>
                </a:lnTo>
                <a:lnTo>
                  <a:pt x="1676" y="2503"/>
                </a:lnTo>
                <a:lnTo>
                  <a:pt x="1708" y="2531"/>
                </a:lnTo>
                <a:cubicBezTo>
                  <a:pt x="1711" y="2534"/>
                  <a:pt x="1712" y="2537"/>
                  <a:pt x="1712" y="2540"/>
                </a:cubicBezTo>
                <a:lnTo>
                  <a:pt x="1724" y="2800"/>
                </a:lnTo>
                <a:lnTo>
                  <a:pt x="1700" y="2800"/>
                </a:lnTo>
                <a:lnTo>
                  <a:pt x="1708" y="2656"/>
                </a:lnTo>
                <a:lnTo>
                  <a:pt x="1720" y="2384"/>
                </a:lnTo>
                <a:cubicBezTo>
                  <a:pt x="1721" y="2378"/>
                  <a:pt x="1726" y="2373"/>
                  <a:pt x="1732" y="2372"/>
                </a:cubicBezTo>
                <a:cubicBezTo>
                  <a:pt x="1738" y="2372"/>
                  <a:pt x="1744" y="2377"/>
                  <a:pt x="1744" y="2383"/>
                </a:cubicBezTo>
                <a:lnTo>
                  <a:pt x="1756" y="2507"/>
                </a:lnTo>
                <a:lnTo>
                  <a:pt x="1788" y="2791"/>
                </a:lnTo>
                <a:lnTo>
                  <a:pt x="1800" y="2846"/>
                </a:lnTo>
                <a:cubicBezTo>
                  <a:pt x="1800" y="2847"/>
                  <a:pt x="1800" y="2847"/>
                  <a:pt x="1800" y="2848"/>
                </a:cubicBezTo>
                <a:lnTo>
                  <a:pt x="1812" y="3036"/>
                </a:lnTo>
                <a:lnTo>
                  <a:pt x="1812" y="3033"/>
                </a:lnTo>
                <a:lnTo>
                  <a:pt x="1820" y="3057"/>
                </a:lnTo>
                <a:lnTo>
                  <a:pt x="1808" y="3048"/>
                </a:lnTo>
                <a:lnTo>
                  <a:pt x="1820" y="3048"/>
                </a:lnTo>
                <a:lnTo>
                  <a:pt x="1809" y="3057"/>
                </a:lnTo>
                <a:lnTo>
                  <a:pt x="1841" y="2937"/>
                </a:lnTo>
                <a:lnTo>
                  <a:pt x="1853" y="2859"/>
                </a:lnTo>
                <a:lnTo>
                  <a:pt x="1864" y="2660"/>
                </a:lnTo>
                <a:cubicBezTo>
                  <a:pt x="1865" y="2653"/>
                  <a:pt x="1870" y="2648"/>
                  <a:pt x="1877" y="2648"/>
                </a:cubicBezTo>
                <a:cubicBezTo>
                  <a:pt x="1883" y="2649"/>
                  <a:pt x="1888" y="2654"/>
                  <a:pt x="1888" y="2660"/>
                </a:cubicBezTo>
                <a:lnTo>
                  <a:pt x="1900" y="2920"/>
                </a:lnTo>
                <a:lnTo>
                  <a:pt x="1908" y="2995"/>
                </a:lnTo>
                <a:lnTo>
                  <a:pt x="1907" y="2990"/>
                </a:lnTo>
                <a:lnTo>
                  <a:pt x="1943" y="3046"/>
                </a:lnTo>
                <a:lnTo>
                  <a:pt x="1920" y="3052"/>
                </a:lnTo>
                <a:lnTo>
                  <a:pt x="1928" y="2556"/>
                </a:lnTo>
                <a:lnTo>
                  <a:pt x="1940" y="2332"/>
                </a:lnTo>
                <a:lnTo>
                  <a:pt x="1953" y="2227"/>
                </a:lnTo>
                <a:lnTo>
                  <a:pt x="1965" y="2091"/>
                </a:lnTo>
                <a:cubicBezTo>
                  <a:pt x="1965" y="2085"/>
                  <a:pt x="1970" y="2080"/>
                  <a:pt x="1976" y="2080"/>
                </a:cubicBezTo>
                <a:lnTo>
                  <a:pt x="2008" y="2080"/>
                </a:lnTo>
                <a:lnTo>
                  <a:pt x="1996" y="2092"/>
                </a:lnTo>
                <a:lnTo>
                  <a:pt x="2008" y="1592"/>
                </a:lnTo>
                <a:cubicBezTo>
                  <a:pt x="2009" y="1586"/>
                  <a:pt x="2014" y="1581"/>
                  <a:pt x="2020" y="1580"/>
                </a:cubicBezTo>
                <a:cubicBezTo>
                  <a:pt x="2026" y="1580"/>
                  <a:pt x="2031" y="1585"/>
                  <a:pt x="2032" y="1591"/>
                </a:cubicBezTo>
                <a:lnTo>
                  <a:pt x="2040" y="1647"/>
                </a:lnTo>
                <a:lnTo>
                  <a:pt x="2052" y="1739"/>
                </a:lnTo>
                <a:lnTo>
                  <a:pt x="2064" y="2252"/>
                </a:lnTo>
                <a:lnTo>
                  <a:pt x="2063" y="2248"/>
                </a:lnTo>
                <a:lnTo>
                  <a:pt x="2095" y="2320"/>
                </a:lnTo>
                <a:cubicBezTo>
                  <a:pt x="2096" y="2320"/>
                  <a:pt x="2096" y="2321"/>
                  <a:pt x="2096" y="2322"/>
                </a:cubicBezTo>
                <a:lnTo>
                  <a:pt x="2108" y="2382"/>
                </a:lnTo>
                <a:lnTo>
                  <a:pt x="2116" y="2409"/>
                </a:lnTo>
                <a:lnTo>
                  <a:pt x="2094" y="2407"/>
                </a:lnTo>
                <a:lnTo>
                  <a:pt x="2106" y="2383"/>
                </a:lnTo>
                <a:cubicBezTo>
                  <a:pt x="2108" y="2378"/>
                  <a:pt x="2113" y="2376"/>
                  <a:pt x="2119" y="2377"/>
                </a:cubicBezTo>
                <a:cubicBezTo>
                  <a:pt x="2124" y="2378"/>
                  <a:pt x="2128" y="2382"/>
                  <a:pt x="2128" y="2387"/>
                </a:cubicBezTo>
                <a:lnTo>
                  <a:pt x="2140" y="2491"/>
                </a:lnTo>
                <a:lnTo>
                  <a:pt x="2172" y="2642"/>
                </a:lnTo>
                <a:lnTo>
                  <a:pt x="2149" y="2642"/>
                </a:lnTo>
                <a:lnTo>
                  <a:pt x="2161" y="2594"/>
                </a:lnTo>
                <a:lnTo>
                  <a:pt x="2160" y="2596"/>
                </a:lnTo>
                <a:lnTo>
                  <a:pt x="2172" y="2204"/>
                </a:lnTo>
                <a:lnTo>
                  <a:pt x="2180" y="1936"/>
                </a:lnTo>
                <a:cubicBezTo>
                  <a:pt x="2181" y="1930"/>
                  <a:pt x="2186" y="1924"/>
                  <a:pt x="2192" y="1924"/>
                </a:cubicBezTo>
                <a:cubicBezTo>
                  <a:pt x="2199" y="1924"/>
                  <a:pt x="2204" y="1930"/>
                  <a:pt x="2204" y="1936"/>
                </a:cubicBezTo>
                <a:lnTo>
                  <a:pt x="2216" y="2364"/>
                </a:lnTo>
                <a:lnTo>
                  <a:pt x="2204" y="2352"/>
                </a:lnTo>
                <a:lnTo>
                  <a:pt x="2236" y="2352"/>
                </a:lnTo>
                <a:cubicBezTo>
                  <a:pt x="2243" y="2352"/>
                  <a:pt x="2248" y="2358"/>
                  <a:pt x="2248" y="2364"/>
                </a:cubicBezTo>
                <a:lnTo>
                  <a:pt x="2260" y="2716"/>
                </a:lnTo>
                <a:lnTo>
                  <a:pt x="2272" y="2847"/>
                </a:lnTo>
                <a:lnTo>
                  <a:pt x="2249" y="2847"/>
                </a:lnTo>
                <a:lnTo>
                  <a:pt x="2261" y="2771"/>
                </a:lnTo>
                <a:lnTo>
                  <a:pt x="2268" y="2552"/>
                </a:lnTo>
                <a:cubicBezTo>
                  <a:pt x="2269" y="2546"/>
                  <a:pt x="2273" y="2541"/>
                  <a:pt x="2279" y="2541"/>
                </a:cubicBezTo>
                <a:cubicBezTo>
                  <a:pt x="2285" y="2540"/>
                  <a:pt x="2291" y="2544"/>
                  <a:pt x="2292" y="2550"/>
                </a:cubicBezTo>
                <a:lnTo>
                  <a:pt x="2328" y="2706"/>
                </a:lnTo>
                <a:cubicBezTo>
                  <a:pt x="2328" y="2706"/>
                  <a:pt x="2328" y="2707"/>
                  <a:pt x="2328" y="2708"/>
                </a:cubicBezTo>
                <a:lnTo>
                  <a:pt x="2336" y="2812"/>
                </a:lnTo>
                <a:lnTo>
                  <a:pt x="2324" y="2800"/>
                </a:lnTo>
                <a:lnTo>
                  <a:pt x="2336" y="2800"/>
                </a:lnTo>
                <a:cubicBezTo>
                  <a:pt x="2343" y="2800"/>
                  <a:pt x="2348" y="2805"/>
                  <a:pt x="2348" y="2811"/>
                </a:cubicBezTo>
                <a:lnTo>
                  <a:pt x="2360" y="2959"/>
                </a:lnTo>
                <a:lnTo>
                  <a:pt x="2372" y="3144"/>
                </a:lnTo>
                <a:lnTo>
                  <a:pt x="2372" y="3142"/>
                </a:lnTo>
                <a:lnTo>
                  <a:pt x="2404" y="3270"/>
                </a:lnTo>
                <a:lnTo>
                  <a:pt x="2380" y="3272"/>
                </a:lnTo>
                <a:lnTo>
                  <a:pt x="2392" y="3060"/>
                </a:lnTo>
                <a:lnTo>
                  <a:pt x="2400" y="2780"/>
                </a:lnTo>
                <a:cubicBezTo>
                  <a:pt x="2401" y="2774"/>
                  <a:pt x="2406" y="2769"/>
                  <a:pt x="2412" y="2768"/>
                </a:cubicBezTo>
                <a:cubicBezTo>
                  <a:pt x="2419" y="2768"/>
                  <a:pt x="2424" y="2774"/>
                  <a:pt x="2424" y="2780"/>
                </a:cubicBezTo>
                <a:lnTo>
                  <a:pt x="2436" y="3076"/>
                </a:lnTo>
                <a:lnTo>
                  <a:pt x="2412" y="3076"/>
                </a:lnTo>
                <a:lnTo>
                  <a:pt x="2424" y="2840"/>
                </a:lnTo>
                <a:cubicBezTo>
                  <a:pt x="2425" y="2833"/>
                  <a:pt x="2430" y="2828"/>
                  <a:pt x="2436" y="2828"/>
                </a:cubicBezTo>
                <a:lnTo>
                  <a:pt x="2468" y="2828"/>
                </a:lnTo>
                <a:cubicBezTo>
                  <a:pt x="2475" y="2828"/>
                  <a:pt x="2480" y="2834"/>
                  <a:pt x="2480" y="2840"/>
                </a:cubicBezTo>
                <a:lnTo>
                  <a:pt x="2492" y="3132"/>
                </a:lnTo>
                <a:lnTo>
                  <a:pt x="2492" y="3130"/>
                </a:lnTo>
                <a:lnTo>
                  <a:pt x="2500" y="3166"/>
                </a:lnTo>
                <a:lnTo>
                  <a:pt x="2512" y="3291"/>
                </a:lnTo>
                <a:lnTo>
                  <a:pt x="2489" y="3291"/>
                </a:lnTo>
                <a:lnTo>
                  <a:pt x="2501" y="3187"/>
                </a:lnTo>
                <a:cubicBezTo>
                  <a:pt x="2501" y="3183"/>
                  <a:pt x="2503" y="3180"/>
                  <a:pt x="2507" y="3178"/>
                </a:cubicBezTo>
                <a:cubicBezTo>
                  <a:pt x="2510" y="3176"/>
                  <a:pt x="2514" y="3176"/>
                  <a:pt x="2518" y="3178"/>
                </a:cubicBezTo>
                <a:lnTo>
                  <a:pt x="2550" y="3194"/>
                </a:lnTo>
                <a:lnTo>
                  <a:pt x="2533" y="3203"/>
                </a:lnTo>
                <a:lnTo>
                  <a:pt x="2545" y="3079"/>
                </a:lnTo>
                <a:lnTo>
                  <a:pt x="2556" y="2892"/>
                </a:lnTo>
                <a:cubicBezTo>
                  <a:pt x="2557" y="2885"/>
                  <a:pt x="2562" y="2880"/>
                  <a:pt x="2569" y="2880"/>
                </a:cubicBezTo>
                <a:cubicBezTo>
                  <a:pt x="2575" y="2881"/>
                  <a:pt x="2580" y="2886"/>
                  <a:pt x="2580" y="2892"/>
                </a:cubicBezTo>
                <a:lnTo>
                  <a:pt x="2588" y="3072"/>
                </a:lnTo>
                <a:lnTo>
                  <a:pt x="2600" y="3736"/>
                </a:lnTo>
                <a:lnTo>
                  <a:pt x="2600" y="3732"/>
                </a:lnTo>
                <a:lnTo>
                  <a:pt x="2632" y="3816"/>
                </a:lnTo>
                <a:lnTo>
                  <a:pt x="2644" y="3866"/>
                </a:lnTo>
                <a:cubicBezTo>
                  <a:pt x="2644" y="3866"/>
                  <a:pt x="2644" y="3867"/>
                  <a:pt x="2644" y="3868"/>
                </a:cubicBezTo>
                <a:lnTo>
                  <a:pt x="2656" y="4156"/>
                </a:lnTo>
                <a:lnTo>
                  <a:pt x="2633" y="4155"/>
                </a:lnTo>
                <a:lnTo>
                  <a:pt x="2645" y="4043"/>
                </a:lnTo>
                <a:lnTo>
                  <a:pt x="2652" y="3708"/>
                </a:lnTo>
                <a:lnTo>
                  <a:pt x="2689" y="3279"/>
                </a:lnTo>
                <a:cubicBezTo>
                  <a:pt x="2689" y="3273"/>
                  <a:pt x="2694" y="3268"/>
                  <a:pt x="2701" y="3268"/>
                </a:cubicBezTo>
                <a:cubicBezTo>
                  <a:pt x="2707" y="3269"/>
                  <a:pt x="2712" y="3274"/>
                  <a:pt x="2712" y="3280"/>
                </a:cubicBezTo>
                <a:lnTo>
                  <a:pt x="2720" y="3480"/>
                </a:lnTo>
                <a:lnTo>
                  <a:pt x="2708" y="3468"/>
                </a:lnTo>
                <a:lnTo>
                  <a:pt x="2720" y="3468"/>
                </a:lnTo>
                <a:lnTo>
                  <a:pt x="2709" y="3478"/>
                </a:lnTo>
                <a:lnTo>
                  <a:pt x="2721" y="3418"/>
                </a:lnTo>
                <a:cubicBezTo>
                  <a:pt x="2721" y="3417"/>
                  <a:pt x="2721" y="3417"/>
                  <a:pt x="2721" y="3416"/>
                </a:cubicBezTo>
                <a:lnTo>
                  <a:pt x="2733" y="3384"/>
                </a:lnTo>
                <a:lnTo>
                  <a:pt x="2732" y="3388"/>
                </a:lnTo>
                <a:lnTo>
                  <a:pt x="2764" y="2688"/>
                </a:lnTo>
                <a:cubicBezTo>
                  <a:pt x="2765" y="2681"/>
                  <a:pt x="2770" y="2676"/>
                  <a:pt x="2777" y="2676"/>
                </a:cubicBezTo>
                <a:cubicBezTo>
                  <a:pt x="2783" y="2677"/>
                  <a:pt x="2788" y="2682"/>
                  <a:pt x="2788" y="2688"/>
                </a:cubicBezTo>
                <a:lnTo>
                  <a:pt x="2800" y="3392"/>
                </a:lnTo>
                <a:lnTo>
                  <a:pt x="2808" y="3504"/>
                </a:lnTo>
                <a:lnTo>
                  <a:pt x="2820" y="3643"/>
                </a:lnTo>
                <a:lnTo>
                  <a:pt x="2832" y="3710"/>
                </a:lnTo>
                <a:lnTo>
                  <a:pt x="2820" y="3700"/>
                </a:lnTo>
                <a:lnTo>
                  <a:pt x="2852" y="3700"/>
                </a:lnTo>
                <a:cubicBezTo>
                  <a:pt x="2859" y="3700"/>
                  <a:pt x="2864" y="3706"/>
                  <a:pt x="2864" y="3712"/>
                </a:cubicBezTo>
                <a:lnTo>
                  <a:pt x="2876" y="3968"/>
                </a:lnTo>
                <a:lnTo>
                  <a:pt x="2884" y="4120"/>
                </a:lnTo>
                <a:lnTo>
                  <a:pt x="2861" y="4118"/>
                </a:lnTo>
                <a:lnTo>
                  <a:pt x="2873" y="4062"/>
                </a:lnTo>
                <a:cubicBezTo>
                  <a:pt x="2874" y="4056"/>
                  <a:pt x="2879" y="4052"/>
                  <a:pt x="2885" y="4052"/>
                </a:cubicBezTo>
                <a:cubicBezTo>
                  <a:pt x="2890" y="4053"/>
                  <a:pt x="2895" y="4057"/>
                  <a:pt x="2896" y="4062"/>
                </a:cubicBezTo>
                <a:lnTo>
                  <a:pt x="2908" y="4122"/>
                </a:lnTo>
                <a:lnTo>
                  <a:pt x="2885" y="4121"/>
                </a:lnTo>
                <a:lnTo>
                  <a:pt x="2917" y="4029"/>
                </a:lnTo>
                <a:cubicBezTo>
                  <a:pt x="2919" y="4023"/>
                  <a:pt x="2925" y="4020"/>
                  <a:pt x="2930" y="4021"/>
                </a:cubicBezTo>
                <a:cubicBezTo>
                  <a:pt x="2936" y="4021"/>
                  <a:pt x="2940" y="4026"/>
                  <a:pt x="2940" y="4032"/>
                </a:cubicBezTo>
                <a:lnTo>
                  <a:pt x="2952" y="4328"/>
                </a:lnTo>
                <a:lnTo>
                  <a:pt x="2947" y="4318"/>
                </a:lnTo>
                <a:lnTo>
                  <a:pt x="2959" y="4326"/>
                </a:lnTo>
                <a:cubicBezTo>
                  <a:pt x="2962" y="4329"/>
                  <a:pt x="2964" y="4332"/>
                  <a:pt x="2964" y="4336"/>
                </a:cubicBezTo>
                <a:lnTo>
                  <a:pt x="2972" y="4508"/>
                </a:lnTo>
                <a:lnTo>
                  <a:pt x="2984" y="4619"/>
                </a:lnTo>
                <a:lnTo>
                  <a:pt x="2962" y="4615"/>
                </a:lnTo>
                <a:lnTo>
                  <a:pt x="2994" y="4547"/>
                </a:lnTo>
                <a:lnTo>
                  <a:pt x="3006" y="4523"/>
                </a:lnTo>
                <a:cubicBezTo>
                  <a:pt x="3008" y="4518"/>
                  <a:pt x="3014" y="4516"/>
                  <a:pt x="3019" y="4517"/>
                </a:cubicBezTo>
                <a:cubicBezTo>
                  <a:pt x="3024" y="4518"/>
                  <a:pt x="3028" y="4522"/>
                  <a:pt x="3028" y="4528"/>
                </a:cubicBezTo>
                <a:lnTo>
                  <a:pt x="3040" y="4804"/>
                </a:lnTo>
                <a:lnTo>
                  <a:pt x="3017" y="4803"/>
                </a:lnTo>
                <a:lnTo>
                  <a:pt x="3029" y="4703"/>
                </a:lnTo>
                <a:lnTo>
                  <a:pt x="3036" y="2800"/>
                </a:lnTo>
                <a:cubicBezTo>
                  <a:pt x="3036" y="2794"/>
                  <a:pt x="3041" y="2789"/>
                  <a:pt x="3047" y="2789"/>
                </a:cubicBezTo>
                <a:cubicBezTo>
                  <a:pt x="3053" y="2788"/>
                  <a:pt x="3059" y="2792"/>
                  <a:pt x="3060" y="2798"/>
                </a:cubicBezTo>
                <a:lnTo>
                  <a:pt x="3096" y="2942"/>
                </a:lnTo>
                <a:cubicBezTo>
                  <a:pt x="3096" y="2942"/>
                  <a:pt x="3096" y="2943"/>
                  <a:pt x="3096" y="2944"/>
                </a:cubicBezTo>
                <a:lnTo>
                  <a:pt x="3104" y="3128"/>
                </a:lnTo>
                <a:lnTo>
                  <a:pt x="3116" y="3324"/>
                </a:lnTo>
                <a:lnTo>
                  <a:pt x="3104" y="3312"/>
                </a:lnTo>
                <a:lnTo>
                  <a:pt x="3116" y="3312"/>
                </a:lnTo>
                <a:cubicBezTo>
                  <a:pt x="3123" y="3312"/>
                  <a:pt x="3128" y="3317"/>
                  <a:pt x="3128" y="3324"/>
                </a:cubicBezTo>
                <a:lnTo>
                  <a:pt x="3140" y="3552"/>
                </a:lnTo>
                <a:cubicBezTo>
                  <a:pt x="3141" y="3558"/>
                  <a:pt x="3136" y="3564"/>
                  <a:pt x="3129" y="3564"/>
                </a:cubicBezTo>
                <a:cubicBezTo>
                  <a:pt x="3122" y="3565"/>
                  <a:pt x="3117" y="3560"/>
                  <a:pt x="3116" y="3553"/>
                </a:cubicBezTo>
                <a:lnTo>
                  <a:pt x="3104" y="3325"/>
                </a:lnTo>
                <a:lnTo>
                  <a:pt x="3116" y="3336"/>
                </a:lnTo>
                <a:lnTo>
                  <a:pt x="3104" y="3336"/>
                </a:lnTo>
                <a:cubicBezTo>
                  <a:pt x="3098" y="3336"/>
                  <a:pt x="3093" y="3332"/>
                  <a:pt x="3092" y="3325"/>
                </a:cubicBezTo>
                <a:lnTo>
                  <a:pt x="3080" y="3129"/>
                </a:lnTo>
                <a:lnTo>
                  <a:pt x="3072" y="2945"/>
                </a:lnTo>
                <a:lnTo>
                  <a:pt x="3073" y="2947"/>
                </a:lnTo>
                <a:lnTo>
                  <a:pt x="3037" y="2803"/>
                </a:lnTo>
                <a:lnTo>
                  <a:pt x="3060" y="2801"/>
                </a:lnTo>
                <a:lnTo>
                  <a:pt x="3052" y="4706"/>
                </a:lnTo>
                <a:lnTo>
                  <a:pt x="3040" y="4806"/>
                </a:lnTo>
                <a:cubicBezTo>
                  <a:pt x="3040" y="4812"/>
                  <a:pt x="3034" y="4817"/>
                  <a:pt x="3028" y="4816"/>
                </a:cubicBezTo>
                <a:cubicBezTo>
                  <a:pt x="3022" y="4816"/>
                  <a:pt x="3017" y="4811"/>
                  <a:pt x="3016" y="4805"/>
                </a:cubicBezTo>
                <a:lnTo>
                  <a:pt x="3004" y="4529"/>
                </a:lnTo>
                <a:lnTo>
                  <a:pt x="3027" y="4534"/>
                </a:lnTo>
                <a:lnTo>
                  <a:pt x="3015" y="4558"/>
                </a:lnTo>
                <a:lnTo>
                  <a:pt x="2983" y="4626"/>
                </a:lnTo>
                <a:cubicBezTo>
                  <a:pt x="2981" y="4630"/>
                  <a:pt x="2976" y="4633"/>
                  <a:pt x="2970" y="4632"/>
                </a:cubicBezTo>
                <a:cubicBezTo>
                  <a:pt x="2965" y="4631"/>
                  <a:pt x="2961" y="4627"/>
                  <a:pt x="2961" y="4622"/>
                </a:cubicBezTo>
                <a:lnTo>
                  <a:pt x="2948" y="4509"/>
                </a:lnTo>
                <a:lnTo>
                  <a:pt x="2940" y="4337"/>
                </a:lnTo>
                <a:lnTo>
                  <a:pt x="2946" y="4346"/>
                </a:lnTo>
                <a:lnTo>
                  <a:pt x="2934" y="4338"/>
                </a:lnTo>
                <a:cubicBezTo>
                  <a:pt x="2931" y="4336"/>
                  <a:pt x="2929" y="4333"/>
                  <a:pt x="2928" y="4329"/>
                </a:cubicBezTo>
                <a:lnTo>
                  <a:pt x="2916" y="4033"/>
                </a:lnTo>
                <a:lnTo>
                  <a:pt x="2940" y="4036"/>
                </a:lnTo>
                <a:lnTo>
                  <a:pt x="2908" y="4128"/>
                </a:lnTo>
                <a:cubicBezTo>
                  <a:pt x="2906" y="4134"/>
                  <a:pt x="2901" y="4137"/>
                  <a:pt x="2896" y="4136"/>
                </a:cubicBezTo>
                <a:cubicBezTo>
                  <a:pt x="2890" y="4136"/>
                  <a:pt x="2886" y="4132"/>
                  <a:pt x="2885" y="4127"/>
                </a:cubicBezTo>
                <a:lnTo>
                  <a:pt x="2873" y="4067"/>
                </a:lnTo>
                <a:lnTo>
                  <a:pt x="2896" y="4067"/>
                </a:lnTo>
                <a:lnTo>
                  <a:pt x="2884" y="4123"/>
                </a:lnTo>
                <a:cubicBezTo>
                  <a:pt x="2883" y="4129"/>
                  <a:pt x="2878" y="4133"/>
                  <a:pt x="2872" y="4132"/>
                </a:cubicBezTo>
                <a:cubicBezTo>
                  <a:pt x="2866" y="4132"/>
                  <a:pt x="2861" y="4127"/>
                  <a:pt x="2860" y="4121"/>
                </a:cubicBezTo>
                <a:lnTo>
                  <a:pt x="2852" y="3969"/>
                </a:lnTo>
                <a:lnTo>
                  <a:pt x="2840" y="3713"/>
                </a:lnTo>
                <a:lnTo>
                  <a:pt x="2852" y="3724"/>
                </a:lnTo>
                <a:lnTo>
                  <a:pt x="2820" y="3724"/>
                </a:lnTo>
                <a:cubicBezTo>
                  <a:pt x="2815" y="3724"/>
                  <a:pt x="2810" y="3720"/>
                  <a:pt x="2809" y="3715"/>
                </a:cubicBezTo>
                <a:lnTo>
                  <a:pt x="2797" y="3645"/>
                </a:lnTo>
                <a:lnTo>
                  <a:pt x="2784" y="3505"/>
                </a:lnTo>
                <a:lnTo>
                  <a:pt x="2776" y="3393"/>
                </a:lnTo>
                <a:lnTo>
                  <a:pt x="2764" y="2689"/>
                </a:lnTo>
                <a:lnTo>
                  <a:pt x="2788" y="2689"/>
                </a:lnTo>
                <a:lnTo>
                  <a:pt x="2756" y="3389"/>
                </a:lnTo>
                <a:cubicBezTo>
                  <a:pt x="2756" y="3390"/>
                  <a:pt x="2756" y="3392"/>
                  <a:pt x="2756" y="3393"/>
                </a:cubicBezTo>
                <a:lnTo>
                  <a:pt x="2744" y="3425"/>
                </a:lnTo>
                <a:lnTo>
                  <a:pt x="2744" y="3423"/>
                </a:lnTo>
                <a:lnTo>
                  <a:pt x="2732" y="3483"/>
                </a:lnTo>
                <a:cubicBezTo>
                  <a:pt x="2731" y="3488"/>
                  <a:pt x="2726" y="3492"/>
                  <a:pt x="2720" y="3492"/>
                </a:cubicBezTo>
                <a:lnTo>
                  <a:pt x="2708" y="3492"/>
                </a:lnTo>
                <a:cubicBezTo>
                  <a:pt x="2702" y="3492"/>
                  <a:pt x="2697" y="3487"/>
                  <a:pt x="2696" y="3481"/>
                </a:cubicBezTo>
                <a:lnTo>
                  <a:pt x="2688" y="3281"/>
                </a:lnTo>
                <a:lnTo>
                  <a:pt x="2712" y="3281"/>
                </a:lnTo>
                <a:lnTo>
                  <a:pt x="2676" y="3709"/>
                </a:lnTo>
                <a:lnTo>
                  <a:pt x="2668" y="4046"/>
                </a:lnTo>
                <a:lnTo>
                  <a:pt x="2656" y="4158"/>
                </a:lnTo>
                <a:cubicBezTo>
                  <a:pt x="2656" y="4164"/>
                  <a:pt x="2650" y="4169"/>
                  <a:pt x="2644" y="4168"/>
                </a:cubicBezTo>
                <a:cubicBezTo>
                  <a:pt x="2638" y="4168"/>
                  <a:pt x="2633" y="4163"/>
                  <a:pt x="2632" y="4157"/>
                </a:cubicBezTo>
                <a:lnTo>
                  <a:pt x="2620" y="3869"/>
                </a:lnTo>
                <a:lnTo>
                  <a:pt x="2621" y="3871"/>
                </a:lnTo>
                <a:lnTo>
                  <a:pt x="2609" y="3825"/>
                </a:lnTo>
                <a:lnTo>
                  <a:pt x="2577" y="3741"/>
                </a:lnTo>
                <a:cubicBezTo>
                  <a:pt x="2577" y="3739"/>
                  <a:pt x="2576" y="3738"/>
                  <a:pt x="2576" y="3737"/>
                </a:cubicBezTo>
                <a:lnTo>
                  <a:pt x="2564" y="3073"/>
                </a:lnTo>
                <a:lnTo>
                  <a:pt x="2556" y="2893"/>
                </a:lnTo>
                <a:lnTo>
                  <a:pt x="2580" y="2893"/>
                </a:lnTo>
                <a:lnTo>
                  <a:pt x="2568" y="3082"/>
                </a:lnTo>
                <a:lnTo>
                  <a:pt x="2556" y="3206"/>
                </a:lnTo>
                <a:cubicBezTo>
                  <a:pt x="2556" y="3210"/>
                  <a:pt x="2554" y="3213"/>
                  <a:pt x="2550" y="3215"/>
                </a:cubicBezTo>
                <a:cubicBezTo>
                  <a:pt x="2547" y="3217"/>
                  <a:pt x="2543" y="3217"/>
                  <a:pt x="2539" y="3215"/>
                </a:cubicBezTo>
                <a:lnTo>
                  <a:pt x="2507" y="3199"/>
                </a:lnTo>
                <a:lnTo>
                  <a:pt x="2524" y="3190"/>
                </a:lnTo>
                <a:lnTo>
                  <a:pt x="2512" y="3294"/>
                </a:lnTo>
                <a:cubicBezTo>
                  <a:pt x="2512" y="3300"/>
                  <a:pt x="2506" y="3305"/>
                  <a:pt x="2500" y="3304"/>
                </a:cubicBezTo>
                <a:cubicBezTo>
                  <a:pt x="2494" y="3304"/>
                  <a:pt x="2489" y="3300"/>
                  <a:pt x="2489" y="3294"/>
                </a:cubicBezTo>
                <a:lnTo>
                  <a:pt x="2477" y="3171"/>
                </a:lnTo>
                <a:lnTo>
                  <a:pt x="2469" y="3135"/>
                </a:lnTo>
                <a:cubicBezTo>
                  <a:pt x="2469" y="3134"/>
                  <a:pt x="2469" y="3134"/>
                  <a:pt x="2468" y="3133"/>
                </a:cubicBezTo>
                <a:lnTo>
                  <a:pt x="2456" y="2841"/>
                </a:lnTo>
                <a:lnTo>
                  <a:pt x="2468" y="2852"/>
                </a:lnTo>
                <a:lnTo>
                  <a:pt x="2436" y="2852"/>
                </a:lnTo>
                <a:lnTo>
                  <a:pt x="2448" y="2841"/>
                </a:lnTo>
                <a:lnTo>
                  <a:pt x="2436" y="3077"/>
                </a:lnTo>
                <a:cubicBezTo>
                  <a:pt x="2436" y="3083"/>
                  <a:pt x="2431" y="3089"/>
                  <a:pt x="2424" y="3088"/>
                </a:cubicBezTo>
                <a:cubicBezTo>
                  <a:pt x="2418" y="3088"/>
                  <a:pt x="2413" y="3083"/>
                  <a:pt x="2412" y="3077"/>
                </a:cubicBezTo>
                <a:lnTo>
                  <a:pt x="2400" y="2781"/>
                </a:lnTo>
                <a:lnTo>
                  <a:pt x="2424" y="2781"/>
                </a:lnTo>
                <a:lnTo>
                  <a:pt x="2416" y="3061"/>
                </a:lnTo>
                <a:lnTo>
                  <a:pt x="2404" y="3273"/>
                </a:lnTo>
                <a:cubicBezTo>
                  <a:pt x="2404" y="3279"/>
                  <a:pt x="2400" y="3284"/>
                  <a:pt x="2394" y="3284"/>
                </a:cubicBezTo>
                <a:cubicBezTo>
                  <a:pt x="2388" y="3285"/>
                  <a:pt x="2382" y="3281"/>
                  <a:pt x="2381" y="3275"/>
                </a:cubicBezTo>
                <a:lnTo>
                  <a:pt x="2349" y="3147"/>
                </a:lnTo>
                <a:cubicBezTo>
                  <a:pt x="2349" y="3147"/>
                  <a:pt x="2349" y="3146"/>
                  <a:pt x="2348" y="3145"/>
                </a:cubicBezTo>
                <a:lnTo>
                  <a:pt x="2337" y="2961"/>
                </a:lnTo>
                <a:lnTo>
                  <a:pt x="2325" y="2813"/>
                </a:lnTo>
                <a:lnTo>
                  <a:pt x="2336" y="2824"/>
                </a:lnTo>
                <a:lnTo>
                  <a:pt x="2324" y="2824"/>
                </a:lnTo>
                <a:cubicBezTo>
                  <a:pt x="2318" y="2824"/>
                  <a:pt x="2313" y="2820"/>
                  <a:pt x="2313" y="2813"/>
                </a:cubicBezTo>
                <a:lnTo>
                  <a:pt x="2305" y="2709"/>
                </a:lnTo>
                <a:lnTo>
                  <a:pt x="2305" y="2711"/>
                </a:lnTo>
                <a:lnTo>
                  <a:pt x="2269" y="2555"/>
                </a:lnTo>
                <a:lnTo>
                  <a:pt x="2292" y="2553"/>
                </a:lnTo>
                <a:lnTo>
                  <a:pt x="2284" y="2774"/>
                </a:lnTo>
                <a:lnTo>
                  <a:pt x="2272" y="2850"/>
                </a:lnTo>
                <a:cubicBezTo>
                  <a:pt x="2271" y="2856"/>
                  <a:pt x="2266" y="2861"/>
                  <a:pt x="2260" y="2860"/>
                </a:cubicBezTo>
                <a:cubicBezTo>
                  <a:pt x="2254" y="2860"/>
                  <a:pt x="2249" y="2856"/>
                  <a:pt x="2249" y="2850"/>
                </a:cubicBezTo>
                <a:lnTo>
                  <a:pt x="2236" y="2717"/>
                </a:lnTo>
                <a:lnTo>
                  <a:pt x="2224" y="2365"/>
                </a:lnTo>
                <a:lnTo>
                  <a:pt x="2236" y="2376"/>
                </a:lnTo>
                <a:lnTo>
                  <a:pt x="2204" y="2376"/>
                </a:lnTo>
                <a:cubicBezTo>
                  <a:pt x="2198" y="2376"/>
                  <a:pt x="2193" y="2371"/>
                  <a:pt x="2192" y="2365"/>
                </a:cubicBezTo>
                <a:lnTo>
                  <a:pt x="2180" y="1937"/>
                </a:lnTo>
                <a:lnTo>
                  <a:pt x="2204" y="1937"/>
                </a:lnTo>
                <a:lnTo>
                  <a:pt x="2196" y="2205"/>
                </a:lnTo>
                <a:lnTo>
                  <a:pt x="2184" y="2597"/>
                </a:lnTo>
                <a:cubicBezTo>
                  <a:pt x="2184" y="2598"/>
                  <a:pt x="2184" y="2599"/>
                  <a:pt x="2184" y="2599"/>
                </a:cubicBezTo>
                <a:lnTo>
                  <a:pt x="2172" y="2647"/>
                </a:lnTo>
                <a:cubicBezTo>
                  <a:pt x="2171" y="2653"/>
                  <a:pt x="2166" y="2657"/>
                  <a:pt x="2160" y="2656"/>
                </a:cubicBezTo>
                <a:cubicBezTo>
                  <a:pt x="2155" y="2656"/>
                  <a:pt x="2150" y="2652"/>
                  <a:pt x="2149" y="2647"/>
                </a:cubicBezTo>
                <a:lnTo>
                  <a:pt x="2117" y="2494"/>
                </a:lnTo>
                <a:lnTo>
                  <a:pt x="2105" y="2390"/>
                </a:lnTo>
                <a:lnTo>
                  <a:pt x="2127" y="2394"/>
                </a:lnTo>
                <a:lnTo>
                  <a:pt x="2115" y="2418"/>
                </a:lnTo>
                <a:cubicBezTo>
                  <a:pt x="2113" y="2422"/>
                  <a:pt x="2108" y="2425"/>
                  <a:pt x="2103" y="2424"/>
                </a:cubicBezTo>
                <a:cubicBezTo>
                  <a:pt x="2098" y="2424"/>
                  <a:pt x="2094" y="2421"/>
                  <a:pt x="2093" y="2416"/>
                </a:cubicBezTo>
                <a:lnTo>
                  <a:pt x="2085" y="2387"/>
                </a:lnTo>
                <a:lnTo>
                  <a:pt x="2073" y="2327"/>
                </a:lnTo>
                <a:lnTo>
                  <a:pt x="2074" y="2329"/>
                </a:lnTo>
                <a:lnTo>
                  <a:pt x="2042" y="2257"/>
                </a:lnTo>
                <a:cubicBezTo>
                  <a:pt x="2041" y="2256"/>
                  <a:pt x="2041" y="2254"/>
                  <a:pt x="2040" y="2253"/>
                </a:cubicBezTo>
                <a:lnTo>
                  <a:pt x="2029" y="1742"/>
                </a:lnTo>
                <a:lnTo>
                  <a:pt x="2017" y="1650"/>
                </a:lnTo>
                <a:lnTo>
                  <a:pt x="2009" y="1594"/>
                </a:lnTo>
                <a:lnTo>
                  <a:pt x="2032" y="1593"/>
                </a:lnTo>
                <a:lnTo>
                  <a:pt x="2020" y="2093"/>
                </a:lnTo>
                <a:cubicBezTo>
                  <a:pt x="2020" y="2099"/>
                  <a:pt x="2015" y="2104"/>
                  <a:pt x="2008" y="2104"/>
                </a:cubicBezTo>
                <a:lnTo>
                  <a:pt x="1976" y="2104"/>
                </a:lnTo>
                <a:lnTo>
                  <a:pt x="1988" y="2094"/>
                </a:lnTo>
                <a:lnTo>
                  <a:pt x="1976" y="2230"/>
                </a:lnTo>
                <a:lnTo>
                  <a:pt x="1964" y="2333"/>
                </a:lnTo>
                <a:lnTo>
                  <a:pt x="1952" y="2557"/>
                </a:lnTo>
                <a:lnTo>
                  <a:pt x="1944" y="3053"/>
                </a:lnTo>
                <a:cubicBezTo>
                  <a:pt x="1944" y="3058"/>
                  <a:pt x="1941" y="3063"/>
                  <a:pt x="1936" y="3064"/>
                </a:cubicBezTo>
                <a:cubicBezTo>
                  <a:pt x="1931" y="3065"/>
                  <a:pt x="1925" y="3063"/>
                  <a:pt x="1922" y="3059"/>
                </a:cubicBezTo>
                <a:lnTo>
                  <a:pt x="1886" y="3003"/>
                </a:lnTo>
                <a:cubicBezTo>
                  <a:pt x="1885" y="3001"/>
                  <a:pt x="1885" y="3000"/>
                  <a:pt x="1885" y="2998"/>
                </a:cubicBezTo>
                <a:lnTo>
                  <a:pt x="1876" y="2921"/>
                </a:lnTo>
                <a:lnTo>
                  <a:pt x="1864" y="2661"/>
                </a:lnTo>
                <a:lnTo>
                  <a:pt x="1888" y="2661"/>
                </a:lnTo>
                <a:lnTo>
                  <a:pt x="1876" y="2862"/>
                </a:lnTo>
                <a:lnTo>
                  <a:pt x="1864" y="2944"/>
                </a:lnTo>
                <a:lnTo>
                  <a:pt x="1832" y="3064"/>
                </a:lnTo>
                <a:cubicBezTo>
                  <a:pt x="1831" y="3069"/>
                  <a:pt x="1826" y="3072"/>
                  <a:pt x="1820" y="3072"/>
                </a:cubicBezTo>
                <a:lnTo>
                  <a:pt x="1808" y="3072"/>
                </a:lnTo>
                <a:cubicBezTo>
                  <a:pt x="1803" y="3072"/>
                  <a:pt x="1799" y="3069"/>
                  <a:pt x="1797" y="3064"/>
                </a:cubicBezTo>
                <a:lnTo>
                  <a:pt x="1789" y="3040"/>
                </a:lnTo>
                <a:cubicBezTo>
                  <a:pt x="1789" y="3039"/>
                  <a:pt x="1789" y="3038"/>
                  <a:pt x="1788" y="3037"/>
                </a:cubicBezTo>
                <a:lnTo>
                  <a:pt x="1776" y="2849"/>
                </a:lnTo>
                <a:lnTo>
                  <a:pt x="1777" y="2851"/>
                </a:lnTo>
                <a:lnTo>
                  <a:pt x="1765" y="2794"/>
                </a:lnTo>
                <a:lnTo>
                  <a:pt x="1733" y="2510"/>
                </a:lnTo>
                <a:lnTo>
                  <a:pt x="1721" y="2386"/>
                </a:lnTo>
                <a:lnTo>
                  <a:pt x="1744" y="2385"/>
                </a:lnTo>
                <a:lnTo>
                  <a:pt x="1732" y="2657"/>
                </a:lnTo>
                <a:lnTo>
                  <a:pt x="1724" y="2801"/>
                </a:lnTo>
                <a:cubicBezTo>
                  <a:pt x="1724" y="2808"/>
                  <a:pt x="1719" y="2812"/>
                  <a:pt x="1712" y="2812"/>
                </a:cubicBezTo>
                <a:cubicBezTo>
                  <a:pt x="1706" y="2812"/>
                  <a:pt x="1701" y="2807"/>
                  <a:pt x="1700" y="2801"/>
                </a:cubicBezTo>
                <a:lnTo>
                  <a:pt x="1688" y="2541"/>
                </a:lnTo>
                <a:lnTo>
                  <a:pt x="1693" y="2549"/>
                </a:lnTo>
                <a:lnTo>
                  <a:pt x="1661" y="2521"/>
                </a:lnTo>
                <a:cubicBezTo>
                  <a:pt x="1659" y="2520"/>
                  <a:pt x="1657" y="2518"/>
                  <a:pt x="1657" y="2515"/>
                </a:cubicBezTo>
                <a:lnTo>
                  <a:pt x="1645" y="2462"/>
                </a:lnTo>
                <a:lnTo>
                  <a:pt x="1632" y="2345"/>
                </a:lnTo>
                <a:lnTo>
                  <a:pt x="1624" y="2137"/>
                </a:lnTo>
                <a:lnTo>
                  <a:pt x="1648" y="2137"/>
                </a:lnTo>
                <a:lnTo>
                  <a:pt x="1636" y="2385"/>
                </a:lnTo>
                <a:cubicBezTo>
                  <a:pt x="1636" y="2391"/>
                  <a:pt x="1632" y="2396"/>
                  <a:pt x="1626" y="2396"/>
                </a:cubicBezTo>
                <a:cubicBezTo>
                  <a:pt x="1620" y="2397"/>
                  <a:pt x="1615" y="2393"/>
                  <a:pt x="1613" y="2388"/>
                </a:cubicBezTo>
                <a:lnTo>
                  <a:pt x="1581" y="2280"/>
                </a:lnTo>
                <a:cubicBezTo>
                  <a:pt x="1581" y="2279"/>
                  <a:pt x="1581" y="2278"/>
                  <a:pt x="1581" y="2278"/>
                </a:cubicBezTo>
                <a:lnTo>
                  <a:pt x="1568" y="2157"/>
                </a:lnTo>
                <a:lnTo>
                  <a:pt x="1556" y="1937"/>
                </a:lnTo>
                <a:lnTo>
                  <a:pt x="1580" y="1938"/>
                </a:lnTo>
                <a:lnTo>
                  <a:pt x="1568" y="2074"/>
                </a:lnTo>
                <a:cubicBezTo>
                  <a:pt x="1568" y="2080"/>
                  <a:pt x="1563" y="2085"/>
                  <a:pt x="1556" y="2084"/>
                </a:cubicBezTo>
                <a:cubicBezTo>
                  <a:pt x="1550" y="2084"/>
                  <a:pt x="1545" y="2079"/>
                  <a:pt x="1544" y="2073"/>
                </a:cubicBezTo>
                <a:lnTo>
                  <a:pt x="1536" y="1937"/>
                </a:lnTo>
                <a:lnTo>
                  <a:pt x="1537" y="1940"/>
                </a:lnTo>
                <a:lnTo>
                  <a:pt x="1501" y="1804"/>
                </a:lnTo>
                <a:cubicBezTo>
                  <a:pt x="1501" y="1803"/>
                  <a:pt x="1501" y="1802"/>
                  <a:pt x="1500" y="1801"/>
                </a:cubicBezTo>
                <a:lnTo>
                  <a:pt x="1492" y="1673"/>
                </a:lnTo>
                <a:lnTo>
                  <a:pt x="1493" y="1676"/>
                </a:lnTo>
                <a:lnTo>
                  <a:pt x="1481" y="1640"/>
                </a:lnTo>
                <a:cubicBezTo>
                  <a:pt x="1481" y="1639"/>
                  <a:pt x="1481" y="1638"/>
                  <a:pt x="1480" y="1637"/>
                </a:cubicBezTo>
                <a:lnTo>
                  <a:pt x="1468" y="1385"/>
                </a:lnTo>
                <a:lnTo>
                  <a:pt x="1456" y="853"/>
                </a:lnTo>
                <a:lnTo>
                  <a:pt x="1480" y="853"/>
                </a:lnTo>
                <a:lnTo>
                  <a:pt x="1448" y="1597"/>
                </a:lnTo>
                <a:lnTo>
                  <a:pt x="1436" y="2161"/>
                </a:lnTo>
                <a:lnTo>
                  <a:pt x="1428" y="2521"/>
                </a:lnTo>
                <a:cubicBezTo>
                  <a:pt x="1428" y="2527"/>
                  <a:pt x="1423" y="2532"/>
                  <a:pt x="1417" y="2532"/>
                </a:cubicBezTo>
                <a:cubicBezTo>
                  <a:pt x="1411" y="2533"/>
                  <a:pt x="1405" y="2528"/>
                  <a:pt x="1405" y="2522"/>
                </a:cubicBezTo>
                <a:lnTo>
                  <a:pt x="1393" y="2398"/>
                </a:lnTo>
                <a:lnTo>
                  <a:pt x="1380" y="2297"/>
                </a:lnTo>
                <a:lnTo>
                  <a:pt x="1348" y="1769"/>
                </a:lnTo>
                <a:lnTo>
                  <a:pt x="1336" y="1437"/>
                </a:lnTo>
                <a:lnTo>
                  <a:pt x="1360" y="1438"/>
                </a:lnTo>
                <a:lnTo>
                  <a:pt x="1348" y="1565"/>
                </a:lnTo>
                <a:lnTo>
                  <a:pt x="1340" y="1669"/>
                </a:lnTo>
                <a:cubicBezTo>
                  <a:pt x="1340" y="1675"/>
                  <a:pt x="1335" y="1680"/>
                  <a:pt x="1329" y="1680"/>
                </a:cubicBezTo>
                <a:cubicBezTo>
                  <a:pt x="1323" y="1681"/>
                  <a:pt x="1318" y="1677"/>
                  <a:pt x="1317" y="1671"/>
                </a:cubicBezTo>
                <a:lnTo>
                  <a:pt x="1304" y="1605"/>
                </a:lnTo>
                <a:lnTo>
                  <a:pt x="1272" y="1161"/>
                </a:lnTo>
                <a:lnTo>
                  <a:pt x="1296" y="1165"/>
                </a:lnTo>
                <a:lnTo>
                  <a:pt x="1284" y="1197"/>
                </a:lnTo>
                <a:cubicBezTo>
                  <a:pt x="1282" y="1202"/>
                  <a:pt x="1276" y="1205"/>
                  <a:pt x="1271" y="1204"/>
                </a:cubicBezTo>
                <a:cubicBezTo>
                  <a:pt x="1265" y="1204"/>
                  <a:pt x="1261" y="1199"/>
                  <a:pt x="1261" y="1193"/>
                </a:cubicBezTo>
                <a:lnTo>
                  <a:pt x="1249" y="1054"/>
                </a:lnTo>
                <a:lnTo>
                  <a:pt x="1241" y="978"/>
                </a:lnTo>
                <a:lnTo>
                  <a:pt x="1264" y="977"/>
                </a:lnTo>
                <a:lnTo>
                  <a:pt x="1252" y="1261"/>
                </a:lnTo>
                <a:cubicBezTo>
                  <a:pt x="1252" y="1262"/>
                  <a:pt x="1252" y="1262"/>
                  <a:pt x="1252" y="1263"/>
                </a:cubicBezTo>
                <a:lnTo>
                  <a:pt x="1220" y="1434"/>
                </a:lnTo>
                <a:lnTo>
                  <a:pt x="1208" y="1518"/>
                </a:lnTo>
                <a:cubicBezTo>
                  <a:pt x="1207" y="1524"/>
                  <a:pt x="1202" y="1529"/>
                  <a:pt x="1196" y="1528"/>
                </a:cubicBezTo>
                <a:cubicBezTo>
                  <a:pt x="1190" y="1528"/>
                  <a:pt x="1185" y="1523"/>
                  <a:pt x="1184" y="1517"/>
                </a:cubicBezTo>
                <a:lnTo>
                  <a:pt x="1172" y="1277"/>
                </a:lnTo>
                <a:lnTo>
                  <a:pt x="1196" y="1278"/>
                </a:lnTo>
                <a:lnTo>
                  <a:pt x="1184" y="1378"/>
                </a:lnTo>
                <a:cubicBezTo>
                  <a:pt x="1184" y="1384"/>
                  <a:pt x="1178" y="1389"/>
                  <a:pt x="1172" y="1388"/>
                </a:cubicBezTo>
                <a:cubicBezTo>
                  <a:pt x="1166" y="1388"/>
                  <a:pt x="1161" y="1383"/>
                  <a:pt x="1160" y="1377"/>
                </a:cubicBezTo>
                <a:lnTo>
                  <a:pt x="1153" y="1025"/>
                </a:lnTo>
                <a:lnTo>
                  <a:pt x="1116" y="597"/>
                </a:lnTo>
                <a:lnTo>
                  <a:pt x="1108" y="261"/>
                </a:lnTo>
                <a:lnTo>
                  <a:pt x="1096" y="13"/>
                </a:lnTo>
                <a:lnTo>
                  <a:pt x="1120" y="13"/>
                </a:lnTo>
                <a:lnTo>
                  <a:pt x="1108" y="673"/>
                </a:lnTo>
                <a:lnTo>
                  <a:pt x="1096" y="829"/>
                </a:lnTo>
                <a:cubicBezTo>
                  <a:pt x="1096" y="834"/>
                  <a:pt x="1093" y="838"/>
                  <a:pt x="1088" y="840"/>
                </a:cubicBezTo>
                <a:cubicBezTo>
                  <a:pt x="1084" y="841"/>
                  <a:pt x="1079" y="840"/>
                  <a:pt x="1075" y="836"/>
                </a:cubicBezTo>
                <a:lnTo>
                  <a:pt x="1043" y="800"/>
                </a:lnTo>
                <a:cubicBezTo>
                  <a:pt x="1042" y="798"/>
                  <a:pt x="1041" y="796"/>
                  <a:pt x="1040" y="793"/>
                </a:cubicBezTo>
                <a:lnTo>
                  <a:pt x="1028" y="357"/>
                </a:lnTo>
                <a:lnTo>
                  <a:pt x="1052" y="357"/>
                </a:lnTo>
                <a:lnTo>
                  <a:pt x="1044" y="1769"/>
                </a:lnTo>
                <a:lnTo>
                  <a:pt x="1032" y="2149"/>
                </a:lnTo>
                <a:lnTo>
                  <a:pt x="1020" y="2769"/>
                </a:lnTo>
                <a:cubicBezTo>
                  <a:pt x="1020" y="2775"/>
                  <a:pt x="1016" y="2780"/>
                  <a:pt x="1010" y="2780"/>
                </a:cubicBezTo>
                <a:cubicBezTo>
                  <a:pt x="1004" y="2781"/>
                  <a:pt x="999" y="2778"/>
                  <a:pt x="997" y="2772"/>
                </a:cubicBezTo>
                <a:lnTo>
                  <a:pt x="965" y="2664"/>
                </a:lnTo>
                <a:lnTo>
                  <a:pt x="980" y="2672"/>
                </a:lnTo>
                <a:lnTo>
                  <a:pt x="968" y="2676"/>
                </a:lnTo>
                <a:cubicBezTo>
                  <a:pt x="962" y="2678"/>
                  <a:pt x="955" y="2675"/>
                  <a:pt x="953" y="2668"/>
                </a:cubicBezTo>
                <a:lnTo>
                  <a:pt x="941" y="2632"/>
                </a:lnTo>
                <a:cubicBezTo>
                  <a:pt x="941" y="2631"/>
                  <a:pt x="941" y="2630"/>
                  <a:pt x="940" y="2629"/>
                </a:cubicBezTo>
                <a:lnTo>
                  <a:pt x="932" y="2381"/>
                </a:lnTo>
                <a:lnTo>
                  <a:pt x="933" y="2383"/>
                </a:lnTo>
                <a:lnTo>
                  <a:pt x="889" y="2154"/>
                </a:lnTo>
                <a:lnTo>
                  <a:pt x="877" y="2058"/>
                </a:lnTo>
                <a:lnTo>
                  <a:pt x="900" y="2059"/>
                </a:lnTo>
                <a:lnTo>
                  <a:pt x="888" y="2123"/>
                </a:lnTo>
                <a:lnTo>
                  <a:pt x="888" y="2121"/>
                </a:lnTo>
                <a:lnTo>
                  <a:pt x="880" y="2373"/>
                </a:lnTo>
                <a:cubicBezTo>
                  <a:pt x="880" y="2379"/>
                  <a:pt x="875" y="2384"/>
                  <a:pt x="868" y="2384"/>
                </a:cubicBezTo>
                <a:cubicBezTo>
                  <a:pt x="862" y="2384"/>
                  <a:pt x="857" y="2379"/>
                  <a:pt x="856" y="2373"/>
                </a:cubicBezTo>
                <a:lnTo>
                  <a:pt x="844" y="1913"/>
                </a:lnTo>
                <a:lnTo>
                  <a:pt x="856" y="1924"/>
                </a:lnTo>
                <a:lnTo>
                  <a:pt x="824" y="1924"/>
                </a:lnTo>
                <a:cubicBezTo>
                  <a:pt x="818" y="1924"/>
                  <a:pt x="813" y="1919"/>
                  <a:pt x="812" y="1913"/>
                </a:cubicBezTo>
                <a:lnTo>
                  <a:pt x="800" y="1313"/>
                </a:lnTo>
                <a:lnTo>
                  <a:pt x="824" y="1313"/>
                </a:lnTo>
                <a:lnTo>
                  <a:pt x="812" y="1785"/>
                </a:lnTo>
                <a:cubicBezTo>
                  <a:pt x="812" y="1791"/>
                  <a:pt x="807" y="1796"/>
                  <a:pt x="800" y="1796"/>
                </a:cubicBezTo>
                <a:cubicBezTo>
                  <a:pt x="794" y="1796"/>
                  <a:pt x="789" y="1791"/>
                  <a:pt x="788" y="1785"/>
                </a:cubicBezTo>
                <a:lnTo>
                  <a:pt x="776" y="1365"/>
                </a:lnTo>
                <a:lnTo>
                  <a:pt x="800" y="1365"/>
                </a:lnTo>
                <a:lnTo>
                  <a:pt x="792" y="2029"/>
                </a:lnTo>
                <a:cubicBezTo>
                  <a:pt x="792" y="2031"/>
                  <a:pt x="792" y="2034"/>
                  <a:pt x="790" y="2036"/>
                </a:cubicBezTo>
                <a:lnTo>
                  <a:pt x="754" y="2084"/>
                </a:lnTo>
                <a:cubicBezTo>
                  <a:pt x="751" y="2088"/>
                  <a:pt x="746" y="2089"/>
                  <a:pt x="741" y="2088"/>
                </a:cubicBezTo>
                <a:cubicBezTo>
                  <a:pt x="736" y="2086"/>
                  <a:pt x="733" y="2082"/>
                  <a:pt x="732" y="2077"/>
                </a:cubicBezTo>
                <a:lnTo>
                  <a:pt x="724" y="1129"/>
                </a:lnTo>
                <a:lnTo>
                  <a:pt x="748" y="1129"/>
                </a:lnTo>
                <a:lnTo>
                  <a:pt x="736" y="2161"/>
                </a:lnTo>
                <a:lnTo>
                  <a:pt x="724" y="2542"/>
                </a:lnTo>
                <a:lnTo>
                  <a:pt x="712" y="2642"/>
                </a:lnTo>
                <a:lnTo>
                  <a:pt x="668" y="2918"/>
                </a:lnTo>
                <a:lnTo>
                  <a:pt x="668" y="2917"/>
                </a:lnTo>
                <a:lnTo>
                  <a:pt x="660" y="3641"/>
                </a:lnTo>
                <a:lnTo>
                  <a:pt x="648" y="4065"/>
                </a:lnTo>
                <a:cubicBezTo>
                  <a:pt x="648" y="4066"/>
                  <a:pt x="648" y="4067"/>
                  <a:pt x="648" y="4068"/>
                </a:cubicBezTo>
                <a:lnTo>
                  <a:pt x="636" y="4112"/>
                </a:lnTo>
                <a:cubicBezTo>
                  <a:pt x="635" y="4117"/>
                  <a:pt x="630" y="4121"/>
                  <a:pt x="624" y="4120"/>
                </a:cubicBezTo>
                <a:cubicBezTo>
                  <a:pt x="619" y="4120"/>
                  <a:pt x="614" y="4116"/>
                  <a:pt x="613" y="4111"/>
                </a:cubicBezTo>
                <a:lnTo>
                  <a:pt x="581" y="3959"/>
                </a:lnTo>
                <a:lnTo>
                  <a:pt x="604" y="3957"/>
                </a:lnTo>
                <a:lnTo>
                  <a:pt x="592" y="4121"/>
                </a:lnTo>
                <a:lnTo>
                  <a:pt x="580" y="4405"/>
                </a:lnTo>
                <a:lnTo>
                  <a:pt x="572" y="4529"/>
                </a:lnTo>
                <a:cubicBezTo>
                  <a:pt x="572" y="4536"/>
                  <a:pt x="567" y="4540"/>
                  <a:pt x="560" y="4540"/>
                </a:cubicBezTo>
                <a:lnTo>
                  <a:pt x="548" y="4540"/>
                </a:lnTo>
                <a:lnTo>
                  <a:pt x="516" y="4540"/>
                </a:lnTo>
                <a:cubicBezTo>
                  <a:pt x="510" y="4540"/>
                  <a:pt x="505" y="4536"/>
                  <a:pt x="505" y="4530"/>
                </a:cubicBezTo>
                <a:lnTo>
                  <a:pt x="493" y="4410"/>
                </a:lnTo>
                <a:lnTo>
                  <a:pt x="516" y="4413"/>
                </a:lnTo>
                <a:lnTo>
                  <a:pt x="504" y="4445"/>
                </a:lnTo>
                <a:cubicBezTo>
                  <a:pt x="502" y="4450"/>
                  <a:pt x="496" y="4453"/>
                  <a:pt x="491" y="4452"/>
                </a:cubicBezTo>
                <a:cubicBezTo>
                  <a:pt x="485" y="4452"/>
                  <a:pt x="481" y="4447"/>
                  <a:pt x="481" y="4442"/>
                </a:cubicBezTo>
                <a:lnTo>
                  <a:pt x="473" y="4358"/>
                </a:lnTo>
                <a:lnTo>
                  <a:pt x="461" y="4234"/>
                </a:lnTo>
                <a:lnTo>
                  <a:pt x="483" y="4238"/>
                </a:lnTo>
                <a:lnTo>
                  <a:pt x="451" y="4294"/>
                </a:lnTo>
                <a:cubicBezTo>
                  <a:pt x="449" y="4298"/>
                  <a:pt x="445" y="4300"/>
                  <a:pt x="440" y="4300"/>
                </a:cubicBezTo>
                <a:lnTo>
                  <a:pt x="428" y="4300"/>
                </a:lnTo>
                <a:cubicBezTo>
                  <a:pt x="422" y="4300"/>
                  <a:pt x="417" y="4296"/>
                  <a:pt x="417" y="4290"/>
                </a:cubicBezTo>
                <a:lnTo>
                  <a:pt x="404" y="4197"/>
                </a:lnTo>
                <a:lnTo>
                  <a:pt x="392" y="3989"/>
                </a:lnTo>
                <a:lnTo>
                  <a:pt x="406" y="4000"/>
                </a:lnTo>
                <a:lnTo>
                  <a:pt x="354" y="4008"/>
                </a:lnTo>
                <a:cubicBezTo>
                  <a:pt x="354" y="4008"/>
                  <a:pt x="353" y="4008"/>
                  <a:pt x="352" y="4008"/>
                </a:cubicBezTo>
                <a:lnTo>
                  <a:pt x="340" y="4008"/>
                </a:lnTo>
                <a:cubicBezTo>
                  <a:pt x="334" y="4008"/>
                  <a:pt x="329" y="4004"/>
                  <a:pt x="329" y="3998"/>
                </a:cubicBezTo>
                <a:lnTo>
                  <a:pt x="317" y="3870"/>
                </a:lnTo>
                <a:lnTo>
                  <a:pt x="340" y="3869"/>
                </a:lnTo>
                <a:lnTo>
                  <a:pt x="328" y="4069"/>
                </a:lnTo>
                <a:cubicBezTo>
                  <a:pt x="328" y="4075"/>
                  <a:pt x="323" y="4080"/>
                  <a:pt x="317" y="4080"/>
                </a:cubicBezTo>
                <a:cubicBezTo>
                  <a:pt x="311" y="4081"/>
                  <a:pt x="306" y="4077"/>
                  <a:pt x="305" y="4071"/>
                </a:cubicBezTo>
                <a:lnTo>
                  <a:pt x="273" y="3903"/>
                </a:lnTo>
                <a:lnTo>
                  <a:pt x="284" y="3912"/>
                </a:lnTo>
                <a:lnTo>
                  <a:pt x="272" y="3912"/>
                </a:lnTo>
                <a:cubicBezTo>
                  <a:pt x="266" y="3912"/>
                  <a:pt x="261" y="3908"/>
                  <a:pt x="261" y="3902"/>
                </a:cubicBezTo>
                <a:lnTo>
                  <a:pt x="253" y="3822"/>
                </a:lnTo>
                <a:lnTo>
                  <a:pt x="264" y="3832"/>
                </a:lnTo>
                <a:lnTo>
                  <a:pt x="252" y="3832"/>
                </a:lnTo>
                <a:lnTo>
                  <a:pt x="264" y="3821"/>
                </a:lnTo>
                <a:lnTo>
                  <a:pt x="252" y="4149"/>
                </a:lnTo>
                <a:cubicBezTo>
                  <a:pt x="252" y="4155"/>
                  <a:pt x="247" y="4160"/>
                  <a:pt x="241" y="4160"/>
                </a:cubicBezTo>
                <a:cubicBezTo>
                  <a:pt x="235" y="4161"/>
                  <a:pt x="230" y="4157"/>
                  <a:pt x="229" y="4151"/>
                </a:cubicBezTo>
                <a:lnTo>
                  <a:pt x="197" y="3975"/>
                </a:lnTo>
                <a:lnTo>
                  <a:pt x="220" y="3974"/>
                </a:lnTo>
                <a:lnTo>
                  <a:pt x="208" y="4082"/>
                </a:lnTo>
                <a:cubicBezTo>
                  <a:pt x="208" y="4088"/>
                  <a:pt x="202" y="4093"/>
                  <a:pt x="196" y="4092"/>
                </a:cubicBezTo>
                <a:cubicBezTo>
                  <a:pt x="190" y="4092"/>
                  <a:pt x="185" y="4087"/>
                  <a:pt x="184" y="4081"/>
                </a:cubicBezTo>
                <a:lnTo>
                  <a:pt x="177" y="3702"/>
                </a:lnTo>
                <a:lnTo>
                  <a:pt x="165" y="3586"/>
                </a:lnTo>
                <a:lnTo>
                  <a:pt x="188" y="3586"/>
                </a:lnTo>
                <a:lnTo>
                  <a:pt x="176" y="3698"/>
                </a:lnTo>
                <a:cubicBezTo>
                  <a:pt x="176" y="3698"/>
                  <a:pt x="176" y="3699"/>
                  <a:pt x="176" y="3700"/>
                </a:cubicBezTo>
                <a:lnTo>
                  <a:pt x="144" y="3816"/>
                </a:lnTo>
                <a:lnTo>
                  <a:pt x="144" y="3813"/>
                </a:lnTo>
                <a:lnTo>
                  <a:pt x="132" y="4165"/>
                </a:lnTo>
                <a:cubicBezTo>
                  <a:pt x="132" y="4171"/>
                  <a:pt x="127" y="4176"/>
                  <a:pt x="121" y="4176"/>
                </a:cubicBezTo>
                <a:cubicBezTo>
                  <a:pt x="114" y="4177"/>
                  <a:pt x="109" y="4172"/>
                  <a:pt x="109" y="4165"/>
                </a:cubicBezTo>
                <a:lnTo>
                  <a:pt x="96" y="4013"/>
                </a:lnTo>
                <a:lnTo>
                  <a:pt x="88" y="3829"/>
                </a:lnTo>
                <a:lnTo>
                  <a:pt x="76" y="3593"/>
                </a:lnTo>
                <a:lnTo>
                  <a:pt x="81" y="3601"/>
                </a:lnTo>
                <a:lnTo>
                  <a:pt x="49" y="3573"/>
                </a:lnTo>
                <a:cubicBezTo>
                  <a:pt x="46" y="3571"/>
                  <a:pt x="45" y="3568"/>
                  <a:pt x="44" y="3565"/>
                </a:cubicBezTo>
                <a:lnTo>
                  <a:pt x="32" y="3389"/>
                </a:lnTo>
                <a:lnTo>
                  <a:pt x="56" y="3389"/>
                </a:lnTo>
                <a:lnTo>
                  <a:pt x="44" y="3566"/>
                </a:lnTo>
                <a:lnTo>
                  <a:pt x="32" y="3701"/>
                </a:lnTo>
                <a:lnTo>
                  <a:pt x="24" y="3817"/>
                </a:lnTo>
                <a:cubicBezTo>
                  <a:pt x="24" y="3824"/>
                  <a:pt x="18" y="3829"/>
                  <a:pt x="12" y="3828"/>
                </a:cubicBezTo>
                <a:cubicBezTo>
                  <a:pt x="5" y="3828"/>
                  <a:pt x="0" y="3822"/>
                  <a:pt x="0" y="3816"/>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8" name="Freeform 17"/>
          <p:cNvSpPr>
            <a:spLocks/>
          </p:cNvSpPr>
          <p:nvPr/>
        </p:nvSpPr>
        <p:spPr bwMode="auto">
          <a:xfrm>
            <a:off x="5260975" y="3240088"/>
            <a:ext cx="701675" cy="1414463"/>
          </a:xfrm>
          <a:custGeom>
            <a:avLst/>
            <a:gdLst>
              <a:gd name="T0" fmla="*/ 132 w 2702"/>
              <a:gd name="T1" fmla="*/ 718 h 6153"/>
              <a:gd name="T2" fmla="*/ 233 w 2702"/>
              <a:gd name="T3" fmla="*/ 11 h 6153"/>
              <a:gd name="T4" fmla="*/ 361 w 2702"/>
              <a:gd name="T5" fmla="*/ 480 h 6153"/>
              <a:gd name="T6" fmla="*/ 438 w 2702"/>
              <a:gd name="T7" fmla="*/ 1595 h 6153"/>
              <a:gd name="T8" fmla="*/ 514 w 2702"/>
              <a:gd name="T9" fmla="*/ 2146 h 6153"/>
              <a:gd name="T10" fmla="*/ 617 w 2702"/>
              <a:gd name="T11" fmla="*/ 2686 h 6153"/>
              <a:gd name="T12" fmla="*/ 705 w 2702"/>
              <a:gd name="T13" fmla="*/ 3564 h 6153"/>
              <a:gd name="T14" fmla="*/ 793 w 2702"/>
              <a:gd name="T15" fmla="*/ 3408 h 6153"/>
              <a:gd name="T16" fmla="*/ 869 w 2702"/>
              <a:gd name="T17" fmla="*/ 3663 h 6153"/>
              <a:gd name="T18" fmla="*/ 943 w 2702"/>
              <a:gd name="T19" fmla="*/ 3681 h 6153"/>
              <a:gd name="T20" fmla="*/ 1021 w 2702"/>
              <a:gd name="T21" fmla="*/ 2623 h 6153"/>
              <a:gd name="T22" fmla="*/ 1110 w 2702"/>
              <a:gd name="T23" fmla="*/ 3195 h 6153"/>
              <a:gd name="T24" fmla="*/ 1218 w 2702"/>
              <a:gd name="T25" fmla="*/ 3399 h 6153"/>
              <a:gd name="T26" fmla="*/ 1329 w 2702"/>
              <a:gd name="T27" fmla="*/ 3923 h 6153"/>
              <a:gd name="T28" fmla="*/ 1404 w 2702"/>
              <a:gd name="T29" fmla="*/ 3746 h 6153"/>
              <a:gd name="T30" fmla="*/ 1458 w 2702"/>
              <a:gd name="T31" fmla="*/ 3304 h 6153"/>
              <a:gd name="T32" fmla="*/ 1537 w 2702"/>
              <a:gd name="T33" fmla="*/ 3188 h 6153"/>
              <a:gd name="T34" fmla="*/ 1625 w 2702"/>
              <a:gd name="T35" fmla="*/ 3672 h 6153"/>
              <a:gd name="T36" fmla="*/ 1769 w 2702"/>
              <a:gd name="T37" fmla="*/ 3739 h 6153"/>
              <a:gd name="T38" fmla="*/ 1845 w 2702"/>
              <a:gd name="T39" fmla="*/ 3543 h 6153"/>
              <a:gd name="T40" fmla="*/ 1922 w 2702"/>
              <a:gd name="T41" fmla="*/ 3608 h 6153"/>
              <a:gd name="T42" fmla="*/ 1991 w 2702"/>
              <a:gd name="T43" fmla="*/ 4106 h 6153"/>
              <a:gd name="T44" fmla="*/ 2085 w 2702"/>
              <a:gd name="T45" fmla="*/ 4695 h 6153"/>
              <a:gd name="T46" fmla="*/ 2150 w 2702"/>
              <a:gd name="T47" fmla="*/ 4304 h 6153"/>
              <a:gd name="T48" fmla="*/ 2217 w 2702"/>
              <a:gd name="T49" fmla="*/ 5304 h 6153"/>
              <a:gd name="T50" fmla="*/ 2305 w 2702"/>
              <a:gd name="T51" fmla="*/ 5832 h 6153"/>
              <a:gd name="T52" fmla="*/ 2381 w 2702"/>
              <a:gd name="T53" fmla="*/ 5524 h 6153"/>
              <a:gd name="T54" fmla="*/ 2476 w 2702"/>
              <a:gd name="T55" fmla="*/ 5094 h 6153"/>
              <a:gd name="T56" fmla="*/ 2533 w 2702"/>
              <a:gd name="T57" fmla="*/ 5260 h 6153"/>
              <a:gd name="T58" fmla="*/ 2633 w 2702"/>
              <a:gd name="T59" fmla="*/ 5532 h 6153"/>
              <a:gd name="T60" fmla="*/ 2654 w 2702"/>
              <a:gd name="T61" fmla="*/ 5474 h 6153"/>
              <a:gd name="T62" fmla="*/ 2589 w 2702"/>
              <a:gd name="T63" fmla="*/ 5525 h 6153"/>
              <a:gd name="T64" fmla="*/ 2501 w 2702"/>
              <a:gd name="T65" fmla="*/ 5305 h 6153"/>
              <a:gd name="T66" fmla="*/ 2414 w 2702"/>
              <a:gd name="T67" fmla="*/ 5487 h 6153"/>
              <a:gd name="T68" fmla="*/ 2350 w 2702"/>
              <a:gd name="T69" fmla="*/ 6152 h 6153"/>
              <a:gd name="T70" fmla="*/ 2226 w 2702"/>
              <a:gd name="T71" fmla="*/ 5413 h 6153"/>
              <a:gd name="T72" fmla="*/ 2169 w 2702"/>
              <a:gd name="T73" fmla="*/ 5369 h 6153"/>
              <a:gd name="T74" fmla="*/ 2097 w 2702"/>
              <a:gd name="T75" fmla="*/ 4718 h 6153"/>
              <a:gd name="T76" fmla="*/ 2030 w 2702"/>
              <a:gd name="T77" fmla="*/ 4236 h 6153"/>
              <a:gd name="T78" fmla="*/ 1954 w 2702"/>
              <a:gd name="T79" fmla="*/ 4020 h 6153"/>
              <a:gd name="T80" fmla="*/ 1901 w 2702"/>
              <a:gd name="T81" fmla="*/ 3610 h 6153"/>
              <a:gd name="T82" fmla="*/ 1798 w 2702"/>
              <a:gd name="T83" fmla="*/ 3679 h 6153"/>
              <a:gd name="T84" fmla="*/ 1689 w 2702"/>
              <a:gd name="T85" fmla="*/ 3914 h 6153"/>
              <a:gd name="T86" fmla="*/ 1589 w 2702"/>
              <a:gd name="T87" fmla="*/ 3317 h 6153"/>
              <a:gd name="T88" fmla="*/ 1525 w 2702"/>
              <a:gd name="T89" fmla="*/ 3129 h 6153"/>
              <a:gd name="T90" fmla="*/ 1425 w 2702"/>
              <a:gd name="T91" fmla="*/ 3609 h 6153"/>
              <a:gd name="T92" fmla="*/ 1372 w 2702"/>
              <a:gd name="T93" fmla="*/ 3810 h 6153"/>
              <a:gd name="T94" fmla="*/ 1285 w 2702"/>
              <a:gd name="T95" fmla="*/ 3724 h 6153"/>
              <a:gd name="T96" fmla="*/ 1143 w 2702"/>
              <a:gd name="T97" fmla="*/ 3266 h 6153"/>
              <a:gd name="T98" fmla="*/ 1053 w 2702"/>
              <a:gd name="T99" fmla="*/ 2565 h 6153"/>
              <a:gd name="T100" fmla="*/ 1001 w 2702"/>
              <a:gd name="T101" fmla="*/ 3669 h 6153"/>
              <a:gd name="T102" fmla="*/ 921 w 2702"/>
              <a:gd name="T103" fmla="*/ 3649 h 6153"/>
              <a:gd name="T104" fmla="*/ 821 w 2702"/>
              <a:gd name="T105" fmla="*/ 3653 h 6153"/>
              <a:gd name="T106" fmla="*/ 733 w 2702"/>
              <a:gd name="T107" fmla="*/ 3153 h 6153"/>
              <a:gd name="T108" fmla="*/ 656 w 2702"/>
              <a:gd name="T109" fmla="*/ 3048 h 6153"/>
              <a:gd name="T110" fmla="*/ 570 w 2702"/>
              <a:gd name="T111" fmla="*/ 2663 h 6153"/>
              <a:gd name="T112" fmla="*/ 475 w 2702"/>
              <a:gd name="T113" fmla="*/ 1884 h 6153"/>
              <a:gd name="T114" fmla="*/ 406 w 2702"/>
              <a:gd name="T115" fmla="*/ 1145 h 6153"/>
              <a:gd name="T116" fmla="*/ 321 w 2702"/>
              <a:gd name="T117" fmla="*/ 1085 h 6153"/>
              <a:gd name="T118" fmla="*/ 208 w 2702"/>
              <a:gd name="T119" fmla="*/ 214 h 6153"/>
              <a:gd name="T120" fmla="*/ 46 w 2702"/>
              <a:gd name="T121" fmla="*/ 310 h 6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2" h="6153">
                <a:moveTo>
                  <a:pt x="25" y="680"/>
                </a:moveTo>
                <a:lnTo>
                  <a:pt x="57" y="760"/>
                </a:lnTo>
                <a:lnTo>
                  <a:pt x="33" y="764"/>
                </a:lnTo>
                <a:lnTo>
                  <a:pt x="45" y="308"/>
                </a:lnTo>
                <a:cubicBezTo>
                  <a:pt x="46" y="302"/>
                  <a:pt x="50" y="297"/>
                  <a:pt x="57" y="296"/>
                </a:cubicBezTo>
                <a:cubicBezTo>
                  <a:pt x="63" y="296"/>
                  <a:pt x="68" y="300"/>
                  <a:pt x="69" y="306"/>
                </a:cubicBezTo>
                <a:lnTo>
                  <a:pt x="77" y="354"/>
                </a:lnTo>
                <a:lnTo>
                  <a:pt x="89" y="508"/>
                </a:lnTo>
                <a:lnTo>
                  <a:pt x="101" y="672"/>
                </a:lnTo>
                <a:lnTo>
                  <a:pt x="100" y="666"/>
                </a:lnTo>
                <a:lnTo>
                  <a:pt x="132" y="718"/>
                </a:lnTo>
                <a:lnTo>
                  <a:pt x="110" y="723"/>
                </a:lnTo>
                <a:lnTo>
                  <a:pt x="122" y="591"/>
                </a:lnTo>
                <a:lnTo>
                  <a:pt x="129" y="324"/>
                </a:lnTo>
                <a:cubicBezTo>
                  <a:pt x="130" y="322"/>
                  <a:pt x="130" y="321"/>
                  <a:pt x="131" y="319"/>
                </a:cubicBezTo>
                <a:lnTo>
                  <a:pt x="187" y="203"/>
                </a:lnTo>
                <a:cubicBezTo>
                  <a:pt x="187" y="203"/>
                  <a:pt x="187" y="202"/>
                  <a:pt x="188" y="201"/>
                </a:cubicBezTo>
                <a:lnTo>
                  <a:pt x="200" y="185"/>
                </a:lnTo>
                <a:lnTo>
                  <a:pt x="197" y="192"/>
                </a:lnTo>
                <a:lnTo>
                  <a:pt x="209" y="12"/>
                </a:lnTo>
                <a:cubicBezTo>
                  <a:pt x="210" y="5"/>
                  <a:pt x="215" y="1"/>
                  <a:pt x="221" y="0"/>
                </a:cubicBezTo>
                <a:cubicBezTo>
                  <a:pt x="227" y="0"/>
                  <a:pt x="233" y="5"/>
                  <a:pt x="233" y="11"/>
                </a:cubicBezTo>
                <a:lnTo>
                  <a:pt x="285" y="459"/>
                </a:lnTo>
                <a:lnTo>
                  <a:pt x="297" y="595"/>
                </a:lnTo>
                <a:lnTo>
                  <a:pt x="309" y="956"/>
                </a:lnTo>
                <a:lnTo>
                  <a:pt x="321" y="1083"/>
                </a:lnTo>
                <a:lnTo>
                  <a:pt x="297" y="1084"/>
                </a:lnTo>
                <a:lnTo>
                  <a:pt x="305" y="864"/>
                </a:lnTo>
                <a:cubicBezTo>
                  <a:pt x="306" y="859"/>
                  <a:pt x="309" y="855"/>
                  <a:pt x="314" y="853"/>
                </a:cubicBezTo>
                <a:lnTo>
                  <a:pt x="350" y="841"/>
                </a:lnTo>
                <a:lnTo>
                  <a:pt x="341" y="852"/>
                </a:lnTo>
                <a:lnTo>
                  <a:pt x="349" y="492"/>
                </a:lnTo>
                <a:cubicBezTo>
                  <a:pt x="350" y="486"/>
                  <a:pt x="355" y="481"/>
                  <a:pt x="361" y="480"/>
                </a:cubicBezTo>
                <a:cubicBezTo>
                  <a:pt x="368" y="480"/>
                  <a:pt x="373" y="485"/>
                  <a:pt x="373" y="492"/>
                </a:cubicBezTo>
                <a:lnTo>
                  <a:pt x="385" y="716"/>
                </a:lnTo>
                <a:lnTo>
                  <a:pt x="397" y="1044"/>
                </a:lnTo>
                <a:lnTo>
                  <a:pt x="409" y="1135"/>
                </a:lnTo>
                <a:lnTo>
                  <a:pt x="389" y="1128"/>
                </a:lnTo>
                <a:lnTo>
                  <a:pt x="421" y="1096"/>
                </a:lnTo>
                <a:cubicBezTo>
                  <a:pt x="424" y="1093"/>
                  <a:pt x="429" y="1092"/>
                  <a:pt x="433" y="1093"/>
                </a:cubicBezTo>
                <a:cubicBezTo>
                  <a:pt x="438" y="1095"/>
                  <a:pt x="441" y="1098"/>
                  <a:pt x="441" y="1103"/>
                </a:cubicBezTo>
                <a:lnTo>
                  <a:pt x="453" y="1203"/>
                </a:lnTo>
                <a:lnTo>
                  <a:pt x="461" y="1596"/>
                </a:lnTo>
                <a:lnTo>
                  <a:pt x="438" y="1595"/>
                </a:lnTo>
                <a:lnTo>
                  <a:pt x="450" y="1499"/>
                </a:lnTo>
                <a:cubicBezTo>
                  <a:pt x="450" y="1493"/>
                  <a:pt x="456" y="1488"/>
                  <a:pt x="462" y="1488"/>
                </a:cubicBezTo>
                <a:cubicBezTo>
                  <a:pt x="468" y="1489"/>
                  <a:pt x="473" y="1494"/>
                  <a:pt x="473" y="1500"/>
                </a:cubicBezTo>
                <a:lnTo>
                  <a:pt x="485" y="1872"/>
                </a:lnTo>
                <a:lnTo>
                  <a:pt x="472" y="1861"/>
                </a:lnTo>
                <a:lnTo>
                  <a:pt x="504" y="1857"/>
                </a:lnTo>
                <a:cubicBezTo>
                  <a:pt x="507" y="1856"/>
                  <a:pt x="510" y="1857"/>
                  <a:pt x="513" y="1859"/>
                </a:cubicBezTo>
                <a:cubicBezTo>
                  <a:pt x="516" y="1861"/>
                  <a:pt x="517" y="1864"/>
                  <a:pt x="517" y="1867"/>
                </a:cubicBezTo>
                <a:lnTo>
                  <a:pt x="529" y="1999"/>
                </a:lnTo>
                <a:lnTo>
                  <a:pt x="537" y="2148"/>
                </a:lnTo>
                <a:lnTo>
                  <a:pt x="514" y="2146"/>
                </a:lnTo>
                <a:lnTo>
                  <a:pt x="526" y="2090"/>
                </a:lnTo>
                <a:cubicBezTo>
                  <a:pt x="527" y="2084"/>
                  <a:pt x="533" y="2080"/>
                  <a:pt x="539" y="2081"/>
                </a:cubicBezTo>
                <a:cubicBezTo>
                  <a:pt x="545" y="2081"/>
                  <a:pt x="549" y="2086"/>
                  <a:pt x="549" y="2092"/>
                </a:cubicBezTo>
                <a:lnTo>
                  <a:pt x="561" y="2496"/>
                </a:lnTo>
                <a:lnTo>
                  <a:pt x="561" y="2494"/>
                </a:lnTo>
                <a:lnTo>
                  <a:pt x="593" y="2658"/>
                </a:lnTo>
                <a:lnTo>
                  <a:pt x="571" y="2655"/>
                </a:lnTo>
                <a:lnTo>
                  <a:pt x="583" y="2631"/>
                </a:lnTo>
                <a:cubicBezTo>
                  <a:pt x="585" y="2627"/>
                  <a:pt x="590" y="2624"/>
                  <a:pt x="595" y="2625"/>
                </a:cubicBezTo>
                <a:cubicBezTo>
                  <a:pt x="600" y="2625"/>
                  <a:pt x="604" y="2629"/>
                  <a:pt x="605" y="2634"/>
                </a:cubicBezTo>
                <a:lnTo>
                  <a:pt x="617" y="2686"/>
                </a:lnTo>
                <a:lnTo>
                  <a:pt x="605" y="2676"/>
                </a:lnTo>
                <a:lnTo>
                  <a:pt x="613" y="2676"/>
                </a:lnTo>
                <a:lnTo>
                  <a:pt x="625" y="2676"/>
                </a:lnTo>
                <a:cubicBezTo>
                  <a:pt x="632" y="2676"/>
                  <a:pt x="637" y="2681"/>
                  <a:pt x="637" y="2687"/>
                </a:cubicBezTo>
                <a:lnTo>
                  <a:pt x="669" y="3035"/>
                </a:lnTo>
                <a:lnTo>
                  <a:pt x="646" y="3033"/>
                </a:lnTo>
                <a:lnTo>
                  <a:pt x="658" y="2997"/>
                </a:lnTo>
                <a:cubicBezTo>
                  <a:pt x="660" y="2991"/>
                  <a:pt x="665" y="2988"/>
                  <a:pt x="670" y="2989"/>
                </a:cubicBezTo>
                <a:cubicBezTo>
                  <a:pt x="676" y="2989"/>
                  <a:pt x="680" y="2993"/>
                  <a:pt x="681" y="2999"/>
                </a:cubicBezTo>
                <a:lnTo>
                  <a:pt x="693" y="3075"/>
                </a:lnTo>
                <a:lnTo>
                  <a:pt x="705" y="3564"/>
                </a:lnTo>
                <a:lnTo>
                  <a:pt x="681" y="3564"/>
                </a:lnTo>
                <a:lnTo>
                  <a:pt x="689" y="3432"/>
                </a:lnTo>
                <a:lnTo>
                  <a:pt x="726" y="3023"/>
                </a:lnTo>
                <a:cubicBezTo>
                  <a:pt x="726" y="3017"/>
                  <a:pt x="731" y="3012"/>
                  <a:pt x="738" y="3012"/>
                </a:cubicBezTo>
                <a:cubicBezTo>
                  <a:pt x="744" y="3013"/>
                  <a:pt x="749" y="3017"/>
                  <a:pt x="749" y="3024"/>
                </a:cubicBezTo>
                <a:lnTo>
                  <a:pt x="757" y="3152"/>
                </a:lnTo>
                <a:lnTo>
                  <a:pt x="745" y="3140"/>
                </a:lnTo>
                <a:lnTo>
                  <a:pt x="757" y="3140"/>
                </a:lnTo>
                <a:lnTo>
                  <a:pt x="769" y="3140"/>
                </a:lnTo>
                <a:cubicBezTo>
                  <a:pt x="776" y="3140"/>
                  <a:pt x="781" y="3146"/>
                  <a:pt x="781" y="3152"/>
                </a:cubicBezTo>
                <a:lnTo>
                  <a:pt x="793" y="3408"/>
                </a:lnTo>
                <a:lnTo>
                  <a:pt x="776" y="3398"/>
                </a:lnTo>
                <a:lnTo>
                  <a:pt x="808" y="3382"/>
                </a:lnTo>
                <a:cubicBezTo>
                  <a:pt x="811" y="3380"/>
                  <a:pt x="815" y="3380"/>
                  <a:pt x="819" y="3382"/>
                </a:cubicBezTo>
                <a:cubicBezTo>
                  <a:pt x="822" y="3383"/>
                  <a:pt x="825" y="3387"/>
                  <a:pt x="825" y="3390"/>
                </a:cubicBezTo>
                <a:lnTo>
                  <a:pt x="837" y="3458"/>
                </a:lnTo>
                <a:lnTo>
                  <a:pt x="845" y="3652"/>
                </a:lnTo>
                <a:lnTo>
                  <a:pt x="822" y="3651"/>
                </a:lnTo>
                <a:lnTo>
                  <a:pt x="834" y="3559"/>
                </a:lnTo>
                <a:cubicBezTo>
                  <a:pt x="834" y="3553"/>
                  <a:pt x="839" y="3548"/>
                  <a:pt x="846" y="3548"/>
                </a:cubicBezTo>
                <a:cubicBezTo>
                  <a:pt x="852" y="3549"/>
                  <a:pt x="857" y="3553"/>
                  <a:pt x="857" y="3559"/>
                </a:cubicBezTo>
                <a:lnTo>
                  <a:pt x="869" y="3663"/>
                </a:lnTo>
                <a:lnTo>
                  <a:pt x="901" y="3987"/>
                </a:lnTo>
                <a:lnTo>
                  <a:pt x="900" y="3983"/>
                </a:lnTo>
                <a:lnTo>
                  <a:pt x="912" y="4007"/>
                </a:lnTo>
                <a:lnTo>
                  <a:pt x="889" y="4012"/>
                </a:lnTo>
                <a:lnTo>
                  <a:pt x="897" y="3648"/>
                </a:lnTo>
                <a:cubicBezTo>
                  <a:pt x="898" y="3642"/>
                  <a:pt x="902" y="3638"/>
                  <a:pt x="907" y="3637"/>
                </a:cubicBezTo>
                <a:cubicBezTo>
                  <a:pt x="913" y="3636"/>
                  <a:pt x="919" y="3639"/>
                  <a:pt x="921" y="3644"/>
                </a:cubicBezTo>
                <a:lnTo>
                  <a:pt x="933" y="3676"/>
                </a:lnTo>
                <a:lnTo>
                  <a:pt x="928" y="3670"/>
                </a:lnTo>
                <a:lnTo>
                  <a:pt x="940" y="3678"/>
                </a:lnTo>
                <a:cubicBezTo>
                  <a:pt x="941" y="3679"/>
                  <a:pt x="942" y="3680"/>
                  <a:pt x="943" y="3681"/>
                </a:cubicBezTo>
                <a:lnTo>
                  <a:pt x="975" y="3721"/>
                </a:lnTo>
                <a:cubicBezTo>
                  <a:pt x="976" y="3723"/>
                  <a:pt x="977" y="3725"/>
                  <a:pt x="977" y="3728"/>
                </a:cubicBezTo>
                <a:lnTo>
                  <a:pt x="989" y="3976"/>
                </a:lnTo>
                <a:lnTo>
                  <a:pt x="965" y="3976"/>
                </a:lnTo>
                <a:lnTo>
                  <a:pt x="977" y="3668"/>
                </a:lnTo>
                <a:cubicBezTo>
                  <a:pt x="978" y="3667"/>
                  <a:pt x="978" y="3665"/>
                  <a:pt x="978" y="3664"/>
                </a:cubicBezTo>
                <a:lnTo>
                  <a:pt x="986" y="3644"/>
                </a:lnTo>
                <a:lnTo>
                  <a:pt x="985" y="3648"/>
                </a:lnTo>
                <a:lnTo>
                  <a:pt x="997" y="2624"/>
                </a:lnTo>
                <a:cubicBezTo>
                  <a:pt x="998" y="2618"/>
                  <a:pt x="1003" y="2613"/>
                  <a:pt x="1009" y="2612"/>
                </a:cubicBezTo>
                <a:cubicBezTo>
                  <a:pt x="1015" y="2612"/>
                  <a:pt x="1021" y="2617"/>
                  <a:pt x="1021" y="2623"/>
                </a:cubicBezTo>
                <a:lnTo>
                  <a:pt x="1053" y="2891"/>
                </a:lnTo>
                <a:lnTo>
                  <a:pt x="1029" y="2892"/>
                </a:lnTo>
                <a:lnTo>
                  <a:pt x="1041" y="2672"/>
                </a:lnTo>
                <a:lnTo>
                  <a:pt x="1054" y="2563"/>
                </a:lnTo>
                <a:cubicBezTo>
                  <a:pt x="1054" y="2557"/>
                  <a:pt x="1060" y="2552"/>
                  <a:pt x="1066" y="2552"/>
                </a:cubicBezTo>
                <a:cubicBezTo>
                  <a:pt x="1072" y="2553"/>
                  <a:pt x="1077" y="2558"/>
                  <a:pt x="1077" y="2564"/>
                </a:cubicBezTo>
                <a:lnTo>
                  <a:pt x="1089" y="2788"/>
                </a:lnTo>
                <a:lnTo>
                  <a:pt x="1097" y="3044"/>
                </a:lnTo>
                <a:lnTo>
                  <a:pt x="1097" y="3042"/>
                </a:lnTo>
                <a:lnTo>
                  <a:pt x="1133" y="3194"/>
                </a:lnTo>
                <a:lnTo>
                  <a:pt x="1110" y="3195"/>
                </a:lnTo>
                <a:lnTo>
                  <a:pt x="1118" y="3131"/>
                </a:lnTo>
                <a:lnTo>
                  <a:pt x="1129" y="2952"/>
                </a:lnTo>
                <a:cubicBezTo>
                  <a:pt x="1130" y="2945"/>
                  <a:pt x="1135" y="2940"/>
                  <a:pt x="1142" y="2940"/>
                </a:cubicBezTo>
                <a:cubicBezTo>
                  <a:pt x="1148" y="2941"/>
                  <a:pt x="1153" y="2946"/>
                  <a:pt x="1153" y="2952"/>
                </a:cubicBezTo>
                <a:lnTo>
                  <a:pt x="1165" y="3260"/>
                </a:lnTo>
                <a:lnTo>
                  <a:pt x="1164" y="3255"/>
                </a:lnTo>
                <a:lnTo>
                  <a:pt x="1216" y="3363"/>
                </a:lnTo>
                <a:lnTo>
                  <a:pt x="1228" y="3392"/>
                </a:lnTo>
                <a:lnTo>
                  <a:pt x="1221" y="3385"/>
                </a:lnTo>
                <a:lnTo>
                  <a:pt x="1233" y="3389"/>
                </a:lnTo>
                <a:lnTo>
                  <a:pt x="1218" y="3399"/>
                </a:lnTo>
                <a:lnTo>
                  <a:pt x="1230" y="3291"/>
                </a:lnTo>
                <a:cubicBezTo>
                  <a:pt x="1230" y="3285"/>
                  <a:pt x="1235" y="3281"/>
                  <a:pt x="1241" y="3280"/>
                </a:cubicBezTo>
                <a:cubicBezTo>
                  <a:pt x="1247" y="3280"/>
                  <a:pt x="1252" y="3284"/>
                  <a:pt x="1253" y="3290"/>
                </a:cubicBezTo>
                <a:lnTo>
                  <a:pt x="1285" y="3466"/>
                </a:lnTo>
                <a:lnTo>
                  <a:pt x="1297" y="3712"/>
                </a:lnTo>
                <a:lnTo>
                  <a:pt x="1274" y="3711"/>
                </a:lnTo>
                <a:lnTo>
                  <a:pt x="1282" y="3623"/>
                </a:lnTo>
                <a:cubicBezTo>
                  <a:pt x="1282" y="3617"/>
                  <a:pt x="1287" y="3612"/>
                  <a:pt x="1294" y="3612"/>
                </a:cubicBezTo>
                <a:cubicBezTo>
                  <a:pt x="1300" y="3613"/>
                  <a:pt x="1305" y="3617"/>
                  <a:pt x="1305" y="3624"/>
                </a:cubicBezTo>
                <a:lnTo>
                  <a:pt x="1317" y="3828"/>
                </a:lnTo>
                <a:lnTo>
                  <a:pt x="1329" y="3923"/>
                </a:lnTo>
                <a:lnTo>
                  <a:pt x="1329" y="3921"/>
                </a:lnTo>
                <a:lnTo>
                  <a:pt x="1361" y="4013"/>
                </a:lnTo>
                <a:lnTo>
                  <a:pt x="1337" y="4016"/>
                </a:lnTo>
                <a:lnTo>
                  <a:pt x="1349" y="3804"/>
                </a:lnTo>
                <a:cubicBezTo>
                  <a:pt x="1350" y="3802"/>
                  <a:pt x="1350" y="3801"/>
                  <a:pt x="1351" y="3799"/>
                </a:cubicBezTo>
                <a:lnTo>
                  <a:pt x="1363" y="3775"/>
                </a:lnTo>
                <a:lnTo>
                  <a:pt x="1362" y="3778"/>
                </a:lnTo>
                <a:lnTo>
                  <a:pt x="1370" y="3730"/>
                </a:lnTo>
                <a:cubicBezTo>
                  <a:pt x="1370" y="3726"/>
                  <a:pt x="1374" y="3722"/>
                  <a:pt x="1379" y="3721"/>
                </a:cubicBezTo>
                <a:cubicBezTo>
                  <a:pt x="1384" y="3720"/>
                  <a:pt x="1389" y="3722"/>
                  <a:pt x="1392" y="3726"/>
                </a:cubicBezTo>
                <a:lnTo>
                  <a:pt x="1404" y="3746"/>
                </a:lnTo>
                <a:cubicBezTo>
                  <a:pt x="1404" y="3747"/>
                  <a:pt x="1405" y="3748"/>
                  <a:pt x="1405" y="3749"/>
                </a:cubicBezTo>
                <a:lnTo>
                  <a:pt x="1437" y="3861"/>
                </a:lnTo>
                <a:lnTo>
                  <a:pt x="1413" y="3864"/>
                </a:lnTo>
                <a:lnTo>
                  <a:pt x="1425" y="3608"/>
                </a:lnTo>
                <a:cubicBezTo>
                  <a:pt x="1426" y="3602"/>
                  <a:pt x="1431" y="3597"/>
                  <a:pt x="1437" y="3596"/>
                </a:cubicBezTo>
                <a:cubicBezTo>
                  <a:pt x="1444" y="3596"/>
                  <a:pt x="1449" y="3601"/>
                  <a:pt x="1449" y="3608"/>
                </a:cubicBezTo>
                <a:lnTo>
                  <a:pt x="1461" y="3808"/>
                </a:lnTo>
                <a:lnTo>
                  <a:pt x="1437" y="3808"/>
                </a:lnTo>
                <a:lnTo>
                  <a:pt x="1449" y="3328"/>
                </a:lnTo>
                <a:cubicBezTo>
                  <a:pt x="1450" y="3327"/>
                  <a:pt x="1450" y="3325"/>
                  <a:pt x="1450" y="3324"/>
                </a:cubicBezTo>
                <a:lnTo>
                  <a:pt x="1458" y="3304"/>
                </a:lnTo>
                <a:cubicBezTo>
                  <a:pt x="1460" y="3299"/>
                  <a:pt x="1465" y="3296"/>
                  <a:pt x="1471" y="3297"/>
                </a:cubicBezTo>
                <a:cubicBezTo>
                  <a:pt x="1476" y="3297"/>
                  <a:pt x="1480" y="3301"/>
                  <a:pt x="1481" y="3306"/>
                </a:cubicBezTo>
                <a:lnTo>
                  <a:pt x="1517" y="3490"/>
                </a:lnTo>
                <a:lnTo>
                  <a:pt x="1493" y="3492"/>
                </a:lnTo>
                <a:lnTo>
                  <a:pt x="1501" y="3128"/>
                </a:lnTo>
                <a:lnTo>
                  <a:pt x="1513" y="2932"/>
                </a:lnTo>
                <a:cubicBezTo>
                  <a:pt x="1514" y="2925"/>
                  <a:pt x="1519" y="2920"/>
                  <a:pt x="1526" y="2920"/>
                </a:cubicBezTo>
                <a:cubicBezTo>
                  <a:pt x="1532" y="2921"/>
                  <a:pt x="1537" y="2926"/>
                  <a:pt x="1537" y="2932"/>
                </a:cubicBezTo>
                <a:lnTo>
                  <a:pt x="1549" y="3396"/>
                </a:lnTo>
                <a:lnTo>
                  <a:pt x="1525" y="3396"/>
                </a:lnTo>
                <a:lnTo>
                  <a:pt x="1537" y="3188"/>
                </a:lnTo>
                <a:cubicBezTo>
                  <a:pt x="1538" y="3187"/>
                  <a:pt x="1538" y="3186"/>
                  <a:pt x="1538" y="3186"/>
                </a:cubicBezTo>
                <a:lnTo>
                  <a:pt x="1570" y="3042"/>
                </a:lnTo>
                <a:cubicBezTo>
                  <a:pt x="1571" y="3036"/>
                  <a:pt x="1576" y="3032"/>
                  <a:pt x="1582" y="3032"/>
                </a:cubicBezTo>
                <a:cubicBezTo>
                  <a:pt x="1588" y="3033"/>
                  <a:pt x="1593" y="3038"/>
                  <a:pt x="1593" y="3043"/>
                </a:cubicBezTo>
                <a:lnTo>
                  <a:pt x="1601" y="3135"/>
                </a:lnTo>
                <a:lnTo>
                  <a:pt x="1613" y="3316"/>
                </a:lnTo>
                <a:lnTo>
                  <a:pt x="1601" y="3304"/>
                </a:lnTo>
                <a:lnTo>
                  <a:pt x="1613" y="3304"/>
                </a:lnTo>
                <a:cubicBezTo>
                  <a:pt x="1620" y="3304"/>
                  <a:pt x="1625" y="3310"/>
                  <a:pt x="1625" y="3316"/>
                </a:cubicBezTo>
                <a:lnTo>
                  <a:pt x="1637" y="3684"/>
                </a:lnTo>
                <a:lnTo>
                  <a:pt x="1625" y="3672"/>
                </a:lnTo>
                <a:lnTo>
                  <a:pt x="1657" y="3672"/>
                </a:lnTo>
                <a:cubicBezTo>
                  <a:pt x="1664" y="3672"/>
                  <a:pt x="1669" y="3677"/>
                  <a:pt x="1669" y="3684"/>
                </a:cubicBezTo>
                <a:lnTo>
                  <a:pt x="1681" y="3840"/>
                </a:lnTo>
                <a:lnTo>
                  <a:pt x="1689" y="3911"/>
                </a:lnTo>
                <a:lnTo>
                  <a:pt x="1666" y="3911"/>
                </a:lnTo>
                <a:lnTo>
                  <a:pt x="1678" y="3827"/>
                </a:lnTo>
                <a:lnTo>
                  <a:pt x="1690" y="3781"/>
                </a:lnTo>
                <a:lnTo>
                  <a:pt x="1734" y="3629"/>
                </a:lnTo>
                <a:cubicBezTo>
                  <a:pt x="1736" y="3624"/>
                  <a:pt x="1741" y="3620"/>
                  <a:pt x="1746" y="3621"/>
                </a:cubicBezTo>
                <a:cubicBezTo>
                  <a:pt x="1752" y="3621"/>
                  <a:pt x="1757" y="3625"/>
                  <a:pt x="1757" y="3631"/>
                </a:cubicBezTo>
                <a:lnTo>
                  <a:pt x="1769" y="3739"/>
                </a:lnTo>
                <a:lnTo>
                  <a:pt x="1745" y="3740"/>
                </a:lnTo>
                <a:lnTo>
                  <a:pt x="1753" y="3412"/>
                </a:lnTo>
                <a:cubicBezTo>
                  <a:pt x="1754" y="3406"/>
                  <a:pt x="1759" y="3401"/>
                  <a:pt x="1765" y="3400"/>
                </a:cubicBezTo>
                <a:cubicBezTo>
                  <a:pt x="1771" y="3400"/>
                  <a:pt x="1777" y="3405"/>
                  <a:pt x="1777" y="3411"/>
                </a:cubicBezTo>
                <a:lnTo>
                  <a:pt x="1789" y="3499"/>
                </a:lnTo>
                <a:lnTo>
                  <a:pt x="1821" y="3674"/>
                </a:lnTo>
                <a:lnTo>
                  <a:pt x="1798" y="3675"/>
                </a:lnTo>
                <a:lnTo>
                  <a:pt x="1810" y="3543"/>
                </a:lnTo>
                <a:cubicBezTo>
                  <a:pt x="1810" y="3537"/>
                  <a:pt x="1815" y="3532"/>
                  <a:pt x="1821" y="3532"/>
                </a:cubicBezTo>
                <a:lnTo>
                  <a:pt x="1833" y="3532"/>
                </a:lnTo>
                <a:cubicBezTo>
                  <a:pt x="1840" y="3532"/>
                  <a:pt x="1845" y="3537"/>
                  <a:pt x="1845" y="3543"/>
                </a:cubicBezTo>
                <a:lnTo>
                  <a:pt x="1857" y="3643"/>
                </a:lnTo>
                <a:lnTo>
                  <a:pt x="1865" y="3844"/>
                </a:lnTo>
                <a:lnTo>
                  <a:pt x="1842" y="3843"/>
                </a:lnTo>
                <a:lnTo>
                  <a:pt x="1878" y="3607"/>
                </a:lnTo>
                <a:cubicBezTo>
                  <a:pt x="1878" y="3601"/>
                  <a:pt x="1884" y="3596"/>
                  <a:pt x="1889" y="3596"/>
                </a:cubicBezTo>
                <a:lnTo>
                  <a:pt x="1897" y="3596"/>
                </a:lnTo>
                <a:cubicBezTo>
                  <a:pt x="1904" y="3596"/>
                  <a:pt x="1909" y="3601"/>
                  <a:pt x="1909" y="3608"/>
                </a:cubicBezTo>
                <a:lnTo>
                  <a:pt x="1921" y="3784"/>
                </a:lnTo>
                <a:lnTo>
                  <a:pt x="1898" y="3784"/>
                </a:lnTo>
                <a:lnTo>
                  <a:pt x="1910" y="3620"/>
                </a:lnTo>
                <a:cubicBezTo>
                  <a:pt x="1910" y="3613"/>
                  <a:pt x="1915" y="3608"/>
                  <a:pt x="1922" y="3608"/>
                </a:cubicBezTo>
                <a:cubicBezTo>
                  <a:pt x="1928" y="3609"/>
                  <a:pt x="1933" y="3614"/>
                  <a:pt x="1933" y="3620"/>
                </a:cubicBezTo>
                <a:lnTo>
                  <a:pt x="1945" y="3900"/>
                </a:lnTo>
                <a:lnTo>
                  <a:pt x="1945" y="3897"/>
                </a:lnTo>
                <a:lnTo>
                  <a:pt x="1977" y="4013"/>
                </a:lnTo>
                <a:lnTo>
                  <a:pt x="1965" y="4004"/>
                </a:lnTo>
                <a:lnTo>
                  <a:pt x="1973" y="4004"/>
                </a:lnTo>
                <a:cubicBezTo>
                  <a:pt x="1980" y="4004"/>
                  <a:pt x="1985" y="4009"/>
                  <a:pt x="1985" y="4016"/>
                </a:cubicBezTo>
                <a:lnTo>
                  <a:pt x="1997" y="4180"/>
                </a:lnTo>
                <a:lnTo>
                  <a:pt x="1974" y="4178"/>
                </a:lnTo>
                <a:lnTo>
                  <a:pt x="1986" y="4114"/>
                </a:lnTo>
                <a:cubicBezTo>
                  <a:pt x="1986" y="4111"/>
                  <a:pt x="1988" y="4108"/>
                  <a:pt x="1991" y="4106"/>
                </a:cubicBezTo>
                <a:cubicBezTo>
                  <a:pt x="1994" y="4104"/>
                  <a:pt x="1998" y="4104"/>
                  <a:pt x="2001" y="4105"/>
                </a:cubicBezTo>
                <a:lnTo>
                  <a:pt x="2013" y="4109"/>
                </a:lnTo>
                <a:cubicBezTo>
                  <a:pt x="2017" y="4110"/>
                  <a:pt x="2020" y="4113"/>
                  <a:pt x="2021" y="4117"/>
                </a:cubicBezTo>
                <a:lnTo>
                  <a:pt x="2053" y="4229"/>
                </a:lnTo>
                <a:cubicBezTo>
                  <a:pt x="2053" y="4230"/>
                  <a:pt x="2053" y="4231"/>
                  <a:pt x="2053" y="4232"/>
                </a:cubicBezTo>
                <a:lnTo>
                  <a:pt x="2065" y="4608"/>
                </a:lnTo>
                <a:lnTo>
                  <a:pt x="2042" y="4607"/>
                </a:lnTo>
                <a:lnTo>
                  <a:pt x="2050" y="4547"/>
                </a:lnTo>
                <a:cubicBezTo>
                  <a:pt x="2050" y="4541"/>
                  <a:pt x="2056" y="4536"/>
                  <a:pt x="2062" y="4536"/>
                </a:cubicBezTo>
                <a:cubicBezTo>
                  <a:pt x="2068" y="4537"/>
                  <a:pt x="2073" y="4541"/>
                  <a:pt x="2073" y="4547"/>
                </a:cubicBezTo>
                <a:lnTo>
                  <a:pt x="2085" y="4695"/>
                </a:lnTo>
                <a:lnTo>
                  <a:pt x="2084" y="4690"/>
                </a:lnTo>
                <a:lnTo>
                  <a:pt x="2096" y="4710"/>
                </a:lnTo>
                <a:lnTo>
                  <a:pt x="2074" y="4715"/>
                </a:lnTo>
                <a:lnTo>
                  <a:pt x="2106" y="4491"/>
                </a:lnTo>
                <a:cubicBezTo>
                  <a:pt x="2106" y="4490"/>
                  <a:pt x="2106" y="4489"/>
                  <a:pt x="2106" y="4488"/>
                </a:cubicBezTo>
                <a:lnTo>
                  <a:pt x="2118" y="4460"/>
                </a:lnTo>
                <a:lnTo>
                  <a:pt x="2118" y="4462"/>
                </a:lnTo>
                <a:lnTo>
                  <a:pt x="2130" y="4414"/>
                </a:lnTo>
                <a:lnTo>
                  <a:pt x="2130" y="4416"/>
                </a:lnTo>
                <a:lnTo>
                  <a:pt x="2138" y="4316"/>
                </a:lnTo>
                <a:cubicBezTo>
                  <a:pt x="2138" y="4309"/>
                  <a:pt x="2143" y="4304"/>
                  <a:pt x="2150" y="4304"/>
                </a:cubicBezTo>
                <a:cubicBezTo>
                  <a:pt x="2156" y="4305"/>
                  <a:pt x="2161" y="4310"/>
                  <a:pt x="2161" y="4316"/>
                </a:cubicBezTo>
                <a:lnTo>
                  <a:pt x="2173" y="5360"/>
                </a:lnTo>
                <a:lnTo>
                  <a:pt x="2154" y="5351"/>
                </a:lnTo>
                <a:lnTo>
                  <a:pt x="2186" y="5323"/>
                </a:lnTo>
                <a:lnTo>
                  <a:pt x="2182" y="5330"/>
                </a:lnTo>
                <a:lnTo>
                  <a:pt x="2194" y="5266"/>
                </a:lnTo>
                <a:cubicBezTo>
                  <a:pt x="2195" y="5260"/>
                  <a:pt x="2200" y="5256"/>
                  <a:pt x="2206" y="5256"/>
                </a:cubicBezTo>
                <a:cubicBezTo>
                  <a:pt x="2212" y="5257"/>
                  <a:pt x="2217" y="5262"/>
                  <a:pt x="2217" y="5268"/>
                </a:cubicBezTo>
                <a:lnTo>
                  <a:pt x="2229" y="5476"/>
                </a:lnTo>
                <a:lnTo>
                  <a:pt x="2205" y="5476"/>
                </a:lnTo>
                <a:lnTo>
                  <a:pt x="2217" y="5304"/>
                </a:lnTo>
                <a:cubicBezTo>
                  <a:pt x="2218" y="5297"/>
                  <a:pt x="2223" y="5292"/>
                  <a:pt x="2229" y="5292"/>
                </a:cubicBezTo>
                <a:cubicBezTo>
                  <a:pt x="2236" y="5292"/>
                  <a:pt x="2241" y="5297"/>
                  <a:pt x="2241" y="5304"/>
                </a:cubicBezTo>
                <a:lnTo>
                  <a:pt x="2249" y="5408"/>
                </a:lnTo>
                <a:lnTo>
                  <a:pt x="2249" y="5404"/>
                </a:lnTo>
                <a:lnTo>
                  <a:pt x="2285" y="5496"/>
                </a:lnTo>
                <a:cubicBezTo>
                  <a:pt x="2285" y="5497"/>
                  <a:pt x="2285" y="5499"/>
                  <a:pt x="2285" y="5500"/>
                </a:cubicBezTo>
                <a:lnTo>
                  <a:pt x="2293" y="5736"/>
                </a:lnTo>
                <a:lnTo>
                  <a:pt x="2305" y="6008"/>
                </a:lnTo>
                <a:lnTo>
                  <a:pt x="2282" y="6008"/>
                </a:lnTo>
                <a:lnTo>
                  <a:pt x="2294" y="5844"/>
                </a:lnTo>
                <a:cubicBezTo>
                  <a:pt x="2294" y="5838"/>
                  <a:pt x="2299" y="5833"/>
                  <a:pt x="2305" y="5832"/>
                </a:cubicBezTo>
                <a:cubicBezTo>
                  <a:pt x="2311" y="5832"/>
                  <a:pt x="2316" y="5837"/>
                  <a:pt x="2317" y="5843"/>
                </a:cubicBezTo>
                <a:lnTo>
                  <a:pt x="2329" y="5919"/>
                </a:lnTo>
                <a:lnTo>
                  <a:pt x="2361" y="6139"/>
                </a:lnTo>
                <a:lnTo>
                  <a:pt x="2337" y="6140"/>
                </a:lnTo>
                <a:lnTo>
                  <a:pt x="2345" y="5772"/>
                </a:lnTo>
                <a:cubicBezTo>
                  <a:pt x="2346" y="5771"/>
                  <a:pt x="2346" y="5769"/>
                  <a:pt x="2346" y="5768"/>
                </a:cubicBezTo>
                <a:lnTo>
                  <a:pt x="2358" y="5740"/>
                </a:lnTo>
                <a:cubicBezTo>
                  <a:pt x="2360" y="5737"/>
                  <a:pt x="2362" y="5734"/>
                  <a:pt x="2366" y="5733"/>
                </a:cubicBezTo>
                <a:lnTo>
                  <a:pt x="2378" y="5729"/>
                </a:lnTo>
                <a:lnTo>
                  <a:pt x="2369" y="5740"/>
                </a:lnTo>
                <a:lnTo>
                  <a:pt x="2381" y="5524"/>
                </a:lnTo>
                <a:cubicBezTo>
                  <a:pt x="2382" y="5521"/>
                  <a:pt x="2383" y="5519"/>
                  <a:pt x="2384" y="5517"/>
                </a:cubicBezTo>
                <a:lnTo>
                  <a:pt x="2416" y="5477"/>
                </a:lnTo>
                <a:cubicBezTo>
                  <a:pt x="2419" y="5473"/>
                  <a:pt x="2424" y="5472"/>
                  <a:pt x="2428" y="5473"/>
                </a:cubicBezTo>
                <a:cubicBezTo>
                  <a:pt x="2432" y="5474"/>
                  <a:pt x="2436" y="5477"/>
                  <a:pt x="2437" y="5482"/>
                </a:cubicBezTo>
                <a:lnTo>
                  <a:pt x="2449" y="5530"/>
                </a:lnTo>
                <a:lnTo>
                  <a:pt x="2426" y="5532"/>
                </a:lnTo>
                <a:lnTo>
                  <a:pt x="2434" y="5428"/>
                </a:lnTo>
                <a:lnTo>
                  <a:pt x="2445" y="5096"/>
                </a:lnTo>
                <a:cubicBezTo>
                  <a:pt x="2446" y="5092"/>
                  <a:pt x="2448" y="5088"/>
                  <a:pt x="2452" y="5086"/>
                </a:cubicBezTo>
                <a:cubicBezTo>
                  <a:pt x="2456" y="5084"/>
                  <a:pt x="2461" y="5084"/>
                  <a:pt x="2464" y="5086"/>
                </a:cubicBezTo>
                <a:lnTo>
                  <a:pt x="2476" y="5094"/>
                </a:lnTo>
                <a:lnTo>
                  <a:pt x="2462" y="5095"/>
                </a:lnTo>
                <a:lnTo>
                  <a:pt x="2494" y="5067"/>
                </a:lnTo>
                <a:cubicBezTo>
                  <a:pt x="2497" y="5064"/>
                  <a:pt x="2502" y="5064"/>
                  <a:pt x="2506" y="5065"/>
                </a:cubicBezTo>
                <a:cubicBezTo>
                  <a:pt x="2510" y="5067"/>
                  <a:pt x="2513" y="5071"/>
                  <a:pt x="2513" y="5076"/>
                </a:cubicBezTo>
                <a:lnTo>
                  <a:pt x="2525" y="5304"/>
                </a:lnTo>
                <a:lnTo>
                  <a:pt x="2524" y="5300"/>
                </a:lnTo>
                <a:lnTo>
                  <a:pt x="2536" y="5328"/>
                </a:lnTo>
                <a:cubicBezTo>
                  <a:pt x="2537" y="5329"/>
                  <a:pt x="2537" y="5330"/>
                  <a:pt x="2537" y="5332"/>
                </a:cubicBezTo>
                <a:lnTo>
                  <a:pt x="2545" y="5460"/>
                </a:lnTo>
                <a:lnTo>
                  <a:pt x="2521" y="5460"/>
                </a:lnTo>
                <a:lnTo>
                  <a:pt x="2533" y="5260"/>
                </a:lnTo>
                <a:cubicBezTo>
                  <a:pt x="2534" y="5254"/>
                  <a:pt x="2539" y="5249"/>
                  <a:pt x="2545" y="5248"/>
                </a:cubicBezTo>
                <a:cubicBezTo>
                  <a:pt x="2551" y="5248"/>
                  <a:pt x="2557" y="5253"/>
                  <a:pt x="2557" y="5259"/>
                </a:cubicBezTo>
                <a:lnTo>
                  <a:pt x="2589" y="5523"/>
                </a:lnTo>
                <a:lnTo>
                  <a:pt x="2565" y="5524"/>
                </a:lnTo>
                <a:lnTo>
                  <a:pt x="2577" y="5276"/>
                </a:lnTo>
                <a:lnTo>
                  <a:pt x="2590" y="5139"/>
                </a:lnTo>
                <a:cubicBezTo>
                  <a:pt x="2590" y="5134"/>
                  <a:pt x="2594" y="5129"/>
                  <a:pt x="2600" y="5129"/>
                </a:cubicBezTo>
                <a:cubicBezTo>
                  <a:pt x="2605" y="5128"/>
                  <a:pt x="2611" y="5131"/>
                  <a:pt x="2613" y="5136"/>
                </a:cubicBezTo>
                <a:lnTo>
                  <a:pt x="2625" y="5168"/>
                </a:lnTo>
                <a:cubicBezTo>
                  <a:pt x="2625" y="5170"/>
                  <a:pt x="2625" y="5171"/>
                  <a:pt x="2625" y="5172"/>
                </a:cubicBezTo>
                <a:lnTo>
                  <a:pt x="2633" y="5532"/>
                </a:lnTo>
                <a:lnTo>
                  <a:pt x="2610" y="5529"/>
                </a:lnTo>
                <a:lnTo>
                  <a:pt x="2646" y="5413"/>
                </a:lnTo>
                <a:cubicBezTo>
                  <a:pt x="2648" y="5408"/>
                  <a:pt x="2653" y="5404"/>
                  <a:pt x="2658" y="5405"/>
                </a:cubicBezTo>
                <a:cubicBezTo>
                  <a:pt x="2664" y="5405"/>
                  <a:pt x="2669" y="5409"/>
                  <a:pt x="2669" y="5415"/>
                </a:cubicBezTo>
                <a:lnTo>
                  <a:pt x="2677" y="5471"/>
                </a:lnTo>
                <a:lnTo>
                  <a:pt x="2689" y="5615"/>
                </a:lnTo>
                <a:lnTo>
                  <a:pt x="2701" y="5763"/>
                </a:lnTo>
                <a:cubicBezTo>
                  <a:pt x="2702" y="5770"/>
                  <a:pt x="2697" y="5776"/>
                  <a:pt x="2690" y="5776"/>
                </a:cubicBezTo>
                <a:cubicBezTo>
                  <a:pt x="2684" y="5777"/>
                  <a:pt x="2678" y="5772"/>
                  <a:pt x="2678" y="5765"/>
                </a:cubicBezTo>
                <a:lnTo>
                  <a:pt x="2666" y="5617"/>
                </a:lnTo>
                <a:lnTo>
                  <a:pt x="2654" y="5474"/>
                </a:lnTo>
                <a:lnTo>
                  <a:pt x="2646" y="5418"/>
                </a:lnTo>
                <a:lnTo>
                  <a:pt x="2669" y="5420"/>
                </a:lnTo>
                <a:lnTo>
                  <a:pt x="2633" y="5536"/>
                </a:lnTo>
                <a:cubicBezTo>
                  <a:pt x="2631" y="5542"/>
                  <a:pt x="2626" y="5545"/>
                  <a:pt x="2620" y="5544"/>
                </a:cubicBezTo>
                <a:cubicBezTo>
                  <a:pt x="2614" y="5544"/>
                  <a:pt x="2610" y="5539"/>
                  <a:pt x="2609" y="5533"/>
                </a:cubicBezTo>
                <a:lnTo>
                  <a:pt x="2601" y="5173"/>
                </a:lnTo>
                <a:lnTo>
                  <a:pt x="2602" y="5177"/>
                </a:lnTo>
                <a:lnTo>
                  <a:pt x="2590" y="5145"/>
                </a:lnTo>
                <a:lnTo>
                  <a:pt x="2613" y="5142"/>
                </a:lnTo>
                <a:lnTo>
                  <a:pt x="2601" y="5277"/>
                </a:lnTo>
                <a:lnTo>
                  <a:pt x="2589" y="5525"/>
                </a:lnTo>
                <a:cubicBezTo>
                  <a:pt x="2589" y="5531"/>
                  <a:pt x="2584" y="5536"/>
                  <a:pt x="2578" y="5536"/>
                </a:cubicBezTo>
                <a:cubicBezTo>
                  <a:pt x="2572" y="5537"/>
                  <a:pt x="2566" y="5532"/>
                  <a:pt x="2566" y="5526"/>
                </a:cubicBezTo>
                <a:lnTo>
                  <a:pt x="2534" y="5262"/>
                </a:lnTo>
                <a:lnTo>
                  <a:pt x="2557" y="5261"/>
                </a:lnTo>
                <a:lnTo>
                  <a:pt x="2545" y="5461"/>
                </a:lnTo>
                <a:cubicBezTo>
                  <a:pt x="2545" y="5468"/>
                  <a:pt x="2540" y="5472"/>
                  <a:pt x="2533" y="5472"/>
                </a:cubicBezTo>
                <a:cubicBezTo>
                  <a:pt x="2527" y="5472"/>
                  <a:pt x="2522" y="5468"/>
                  <a:pt x="2521" y="5461"/>
                </a:cubicBezTo>
                <a:lnTo>
                  <a:pt x="2513" y="5333"/>
                </a:lnTo>
                <a:lnTo>
                  <a:pt x="2514" y="5337"/>
                </a:lnTo>
                <a:lnTo>
                  <a:pt x="2502" y="5309"/>
                </a:lnTo>
                <a:cubicBezTo>
                  <a:pt x="2502" y="5308"/>
                  <a:pt x="2502" y="5307"/>
                  <a:pt x="2501" y="5305"/>
                </a:cubicBezTo>
                <a:lnTo>
                  <a:pt x="2489" y="5077"/>
                </a:lnTo>
                <a:lnTo>
                  <a:pt x="2509" y="5085"/>
                </a:lnTo>
                <a:lnTo>
                  <a:pt x="2477" y="5113"/>
                </a:lnTo>
                <a:cubicBezTo>
                  <a:pt x="2473" y="5117"/>
                  <a:pt x="2467" y="5117"/>
                  <a:pt x="2463" y="5114"/>
                </a:cubicBezTo>
                <a:lnTo>
                  <a:pt x="2451" y="5106"/>
                </a:lnTo>
                <a:lnTo>
                  <a:pt x="2469" y="5097"/>
                </a:lnTo>
                <a:lnTo>
                  <a:pt x="2457" y="5429"/>
                </a:lnTo>
                <a:lnTo>
                  <a:pt x="2449" y="5533"/>
                </a:lnTo>
                <a:cubicBezTo>
                  <a:pt x="2449" y="5539"/>
                  <a:pt x="2444" y="5544"/>
                  <a:pt x="2438" y="5544"/>
                </a:cubicBezTo>
                <a:cubicBezTo>
                  <a:pt x="2433" y="5545"/>
                  <a:pt x="2427" y="5541"/>
                  <a:pt x="2426" y="5535"/>
                </a:cubicBezTo>
                <a:lnTo>
                  <a:pt x="2414" y="5487"/>
                </a:lnTo>
                <a:lnTo>
                  <a:pt x="2435" y="5492"/>
                </a:lnTo>
                <a:lnTo>
                  <a:pt x="2403" y="5532"/>
                </a:lnTo>
                <a:lnTo>
                  <a:pt x="2405" y="5525"/>
                </a:lnTo>
                <a:lnTo>
                  <a:pt x="2393" y="5741"/>
                </a:lnTo>
                <a:cubicBezTo>
                  <a:pt x="2393" y="5746"/>
                  <a:pt x="2390" y="5750"/>
                  <a:pt x="2385" y="5752"/>
                </a:cubicBezTo>
                <a:lnTo>
                  <a:pt x="2373" y="5756"/>
                </a:lnTo>
                <a:lnTo>
                  <a:pt x="2380" y="5749"/>
                </a:lnTo>
                <a:lnTo>
                  <a:pt x="2368" y="5777"/>
                </a:lnTo>
                <a:lnTo>
                  <a:pt x="2369" y="5773"/>
                </a:lnTo>
                <a:lnTo>
                  <a:pt x="2361" y="6141"/>
                </a:lnTo>
                <a:cubicBezTo>
                  <a:pt x="2361" y="6147"/>
                  <a:pt x="2356" y="6152"/>
                  <a:pt x="2350" y="6152"/>
                </a:cubicBezTo>
                <a:cubicBezTo>
                  <a:pt x="2344" y="6153"/>
                  <a:pt x="2338" y="6148"/>
                  <a:pt x="2338" y="6142"/>
                </a:cubicBezTo>
                <a:lnTo>
                  <a:pt x="2306" y="5922"/>
                </a:lnTo>
                <a:lnTo>
                  <a:pt x="2294" y="5846"/>
                </a:lnTo>
                <a:lnTo>
                  <a:pt x="2317" y="5845"/>
                </a:lnTo>
                <a:lnTo>
                  <a:pt x="2305" y="6009"/>
                </a:lnTo>
                <a:cubicBezTo>
                  <a:pt x="2305" y="6016"/>
                  <a:pt x="2300" y="6021"/>
                  <a:pt x="2293" y="6020"/>
                </a:cubicBezTo>
                <a:cubicBezTo>
                  <a:pt x="2287" y="6020"/>
                  <a:pt x="2282" y="6015"/>
                  <a:pt x="2281" y="6009"/>
                </a:cubicBezTo>
                <a:lnTo>
                  <a:pt x="2269" y="5737"/>
                </a:lnTo>
                <a:lnTo>
                  <a:pt x="2261" y="5501"/>
                </a:lnTo>
                <a:lnTo>
                  <a:pt x="2262" y="5505"/>
                </a:lnTo>
                <a:lnTo>
                  <a:pt x="2226" y="5413"/>
                </a:lnTo>
                <a:cubicBezTo>
                  <a:pt x="2226" y="5412"/>
                  <a:pt x="2226" y="5411"/>
                  <a:pt x="2226" y="5409"/>
                </a:cubicBezTo>
                <a:lnTo>
                  <a:pt x="2218" y="5305"/>
                </a:lnTo>
                <a:lnTo>
                  <a:pt x="2241" y="5305"/>
                </a:lnTo>
                <a:lnTo>
                  <a:pt x="2229" y="5477"/>
                </a:lnTo>
                <a:cubicBezTo>
                  <a:pt x="2229" y="5484"/>
                  <a:pt x="2224" y="5489"/>
                  <a:pt x="2217" y="5488"/>
                </a:cubicBezTo>
                <a:cubicBezTo>
                  <a:pt x="2211" y="5488"/>
                  <a:pt x="2206" y="5483"/>
                  <a:pt x="2205" y="5477"/>
                </a:cubicBezTo>
                <a:lnTo>
                  <a:pt x="2193" y="5269"/>
                </a:lnTo>
                <a:lnTo>
                  <a:pt x="2217" y="5271"/>
                </a:lnTo>
                <a:lnTo>
                  <a:pt x="2205" y="5335"/>
                </a:lnTo>
                <a:cubicBezTo>
                  <a:pt x="2205" y="5337"/>
                  <a:pt x="2203" y="5340"/>
                  <a:pt x="2201" y="5341"/>
                </a:cubicBezTo>
                <a:lnTo>
                  <a:pt x="2169" y="5369"/>
                </a:lnTo>
                <a:cubicBezTo>
                  <a:pt x="2166" y="5373"/>
                  <a:pt x="2161" y="5373"/>
                  <a:pt x="2157" y="5371"/>
                </a:cubicBezTo>
                <a:cubicBezTo>
                  <a:pt x="2152" y="5370"/>
                  <a:pt x="2150" y="5365"/>
                  <a:pt x="2149" y="5361"/>
                </a:cubicBezTo>
                <a:lnTo>
                  <a:pt x="2137" y="4317"/>
                </a:lnTo>
                <a:lnTo>
                  <a:pt x="2161" y="4317"/>
                </a:lnTo>
                <a:lnTo>
                  <a:pt x="2153" y="4417"/>
                </a:lnTo>
                <a:cubicBezTo>
                  <a:pt x="2153" y="4418"/>
                  <a:pt x="2153" y="4419"/>
                  <a:pt x="2153" y="4419"/>
                </a:cubicBezTo>
                <a:lnTo>
                  <a:pt x="2141" y="4467"/>
                </a:lnTo>
                <a:cubicBezTo>
                  <a:pt x="2141" y="4468"/>
                  <a:pt x="2141" y="4469"/>
                  <a:pt x="2140" y="4469"/>
                </a:cubicBezTo>
                <a:lnTo>
                  <a:pt x="2128" y="4497"/>
                </a:lnTo>
                <a:lnTo>
                  <a:pt x="2129" y="4494"/>
                </a:lnTo>
                <a:lnTo>
                  <a:pt x="2097" y="4718"/>
                </a:lnTo>
                <a:cubicBezTo>
                  <a:pt x="2097" y="4723"/>
                  <a:pt x="2093" y="4727"/>
                  <a:pt x="2088" y="4728"/>
                </a:cubicBezTo>
                <a:cubicBezTo>
                  <a:pt x="2083" y="4729"/>
                  <a:pt x="2078" y="4727"/>
                  <a:pt x="2075" y="4723"/>
                </a:cubicBezTo>
                <a:lnTo>
                  <a:pt x="2063" y="4703"/>
                </a:lnTo>
                <a:cubicBezTo>
                  <a:pt x="2062" y="4701"/>
                  <a:pt x="2062" y="4699"/>
                  <a:pt x="2062" y="4697"/>
                </a:cubicBezTo>
                <a:lnTo>
                  <a:pt x="2050" y="4549"/>
                </a:lnTo>
                <a:lnTo>
                  <a:pt x="2073" y="4550"/>
                </a:lnTo>
                <a:lnTo>
                  <a:pt x="2065" y="4610"/>
                </a:lnTo>
                <a:cubicBezTo>
                  <a:pt x="2065" y="4616"/>
                  <a:pt x="2059" y="4621"/>
                  <a:pt x="2053" y="4620"/>
                </a:cubicBezTo>
                <a:cubicBezTo>
                  <a:pt x="2047" y="4620"/>
                  <a:pt x="2042" y="4615"/>
                  <a:pt x="2041" y="4609"/>
                </a:cubicBezTo>
                <a:lnTo>
                  <a:pt x="2029" y="4233"/>
                </a:lnTo>
                <a:lnTo>
                  <a:pt x="2030" y="4236"/>
                </a:lnTo>
                <a:lnTo>
                  <a:pt x="1998" y="4124"/>
                </a:lnTo>
                <a:lnTo>
                  <a:pt x="2006" y="4132"/>
                </a:lnTo>
                <a:lnTo>
                  <a:pt x="1994" y="4128"/>
                </a:lnTo>
                <a:lnTo>
                  <a:pt x="2009" y="4119"/>
                </a:lnTo>
                <a:lnTo>
                  <a:pt x="1997" y="4183"/>
                </a:lnTo>
                <a:cubicBezTo>
                  <a:pt x="1996" y="4189"/>
                  <a:pt x="1991" y="4193"/>
                  <a:pt x="1985" y="4192"/>
                </a:cubicBezTo>
                <a:cubicBezTo>
                  <a:pt x="1979" y="4192"/>
                  <a:pt x="1974" y="4187"/>
                  <a:pt x="1974" y="4181"/>
                </a:cubicBezTo>
                <a:lnTo>
                  <a:pt x="1962" y="4017"/>
                </a:lnTo>
                <a:lnTo>
                  <a:pt x="1973" y="4028"/>
                </a:lnTo>
                <a:lnTo>
                  <a:pt x="1965" y="4028"/>
                </a:lnTo>
                <a:cubicBezTo>
                  <a:pt x="1960" y="4028"/>
                  <a:pt x="1955" y="4025"/>
                  <a:pt x="1954" y="4020"/>
                </a:cubicBezTo>
                <a:lnTo>
                  <a:pt x="1922" y="3904"/>
                </a:lnTo>
                <a:cubicBezTo>
                  <a:pt x="1922" y="3903"/>
                  <a:pt x="1922" y="3902"/>
                  <a:pt x="1921" y="3901"/>
                </a:cubicBezTo>
                <a:lnTo>
                  <a:pt x="1909" y="3621"/>
                </a:lnTo>
                <a:lnTo>
                  <a:pt x="1933" y="3621"/>
                </a:lnTo>
                <a:lnTo>
                  <a:pt x="1921" y="3785"/>
                </a:lnTo>
                <a:cubicBezTo>
                  <a:pt x="1921" y="3792"/>
                  <a:pt x="1916" y="3796"/>
                  <a:pt x="1909" y="3796"/>
                </a:cubicBezTo>
                <a:cubicBezTo>
                  <a:pt x="1903" y="3796"/>
                  <a:pt x="1898" y="3792"/>
                  <a:pt x="1897" y="3785"/>
                </a:cubicBezTo>
                <a:lnTo>
                  <a:pt x="1885" y="3609"/>
                </a:lnTo>
                <a:lnTo>
                  <a:pt x="1897" y="3620"/>
                </a:lnTo>
                <a:lnTo>
                  <a:pt x="1889" y="3620"/>
                </a:lnTo>
                <a:lnTo>
                  <a:pt x="1901" y="3610"/>
                </a:lnTo>
                <a:lnTo>
                  <a:pt x="1865" y="3846"/>
                </a:lnTo>
                <a:cubicBezTo>
                  <a:pt x="1864" y="3852"/>
                  <a:pt x="1859" y="3857"/>
                  <a:pt x="1853" y="3856"/>
                </a:cubicBezTo>
                <a:cubicBezTo>
                  <a:pt x="1847" y="3856"/>
                  <a:pt x="1842" y="3851"/>
                  <a:pt x="1841" y="3845"/>
                </a:cubicBezTo>
                <a:lnTo>
                  <a:pt x="1834" y="3646"/>
                </a:lnTo>
                <a:lnTo>
                  <a:pt x="1822" y="3546"/>
                </a:lnTo>
                <a:lnTo>
                  <a:pt x="1833" y="3556"/>
                </a:lnTo>
                <a:lnTo>
                  <a:pt x="1821" y="3556"/>
                </a:lnTo>
                <a:lnTo>
                  <a:pt x="1833" y="3546"/>
                </a:lnTo>
                <a:lnTo>
                  <a:pt x="1821" y="3678"/>
                </a:lnTo>
                <a:cubicBezTo>
                  <a:pt x="1821" y="3684"/>
                  <a:pt x="1816" y="3688"/>
                  <a:pt x="1810" y="3688"/>
                </a:cubicBezTo>
                <a:cubicBezTo>
                  <a:pt x="1804" y="3689"/>
                  <a:pt x="1799" y="3685"/>
                  <a:pt x="1798" y="3679"/>
                </a:cubicBezTo>
                <a:lnTo>
                  <a:pt x="1766" y="3502"/>
                </a:lnTo>
                <a:lnTo>
                  <a:pt x="1754" y="3414"/>
                </a:lnTo>
                <a:lnTo>
                  <a:pt x="1777" y="3413"/>
                </a:lnTo>
                <a:lnTo>
                  <a:pt x="1769" y="3741"/>
                </a:lnTo>
                <a:cubicBezTo>
                  <a:pt x="1769" y="3747"/>
                  <a:pt x="1764" y="3752"/>
                  <a:pt x="1758" y="3752"/>
                </a:cubicBezTo>
                <a:cubicBezTo>
                  <a:pt x="1752" y="3753"/>
                  <a:pt x="1746" y="3748"/>
                  <a:pt x="1746" y="3742"/>
                </a:cubicBezTo>
                <a:lnTo>
                  <a:pt x="1734" y="3634"/>
                </a:lnTo>
                <a:lnTo>
                  <a:pt x="1757" y="3636"/>
                </a:lnTo>
                <a:lnTo>
                  <a:pt x="1713" y="3788"/>
                </a:lnTo>
                <a:lnTo>
                  <a:pt x="1701" y="3830"/>
                </a:lnTo>
                <a:lnTo>
                  <a:pt x="1689" y="3914"/>
                </a:lnTo>
                <a:cubicBezTo>
                  <a:pt x="1688" y="3920"/>
                  <a:pt x="1683" y="3925"/>
                  <a:pt x="1677" y="3924"/>
                </a:cubicBezTo>
                <a:cubicBezTo>
                  <a:pt x="1671" y="3924"/>
                  <a:pt x="1666" y="3920"/>
                  <a:pt x="1666" y="3914"/>
                </a:cubicBezTo>
                <a:lnTo>
                  <a:pt x="1658" y="3841"/>
                </a:lnTo>
                <a:lnTo>
                  <a:pt x="1646" y="3685"/>
                </a:lnTo>
                <a:lnTo>
                  <a:pt x="1657" y="3696"/>
                </a:lnTo>
                <a:lnTo>
                  <a:pt x="1625" y="3696"/>
                </a:lnTo>
                <a:cubicBezTo>
                  <a:pt x="1619" y="3696"/>
                  <a:pt x="1614" y="3691"/>
                  <a:pt x="1613" y="3685"/>
                </a:cubicBezTo>
                <a:lnTo>
                  <a:pt x="1601" y="3317"/>
                </a:lnTo>
                <a:lnTo>
                  <a:pt x="1613" y="3328"/>
                </a:lnTo>
                <a:lnTo>
                  <a:pt x="1601" y="3328"/>
                </a:lnTo>
                <a:cubicBezTo>
                  <a:pt x="1595" y="3328"/>
                  <a:pt x="1590" y="3324"/>
                  <a:pt x="1589" y="3317"/>
                </a:cubicBezTo>
                <a:lnTo>
                  <a:pt x="1578" y="3138"/>
                </a:lnTo>
                <a:lnTo>
                  <a:pt x="1570" y="3046"/>
                </a:lnTo>
                <a:lnTo>
                  <a:pt x="1593" y="3047"/>
                </a:lnTo>
                <a:lnTo>
                  <a:pt x="1561" y="3191"/>
                </a:lnTo>
                <a:lnTo>
                  <a:pt x="1561" y="3189"/>
                </a:lnTo>
                <a:lnTo>
                  <a:pt x="1549" y="3397"/>
                </a:lnTo>
                <a:cubicBezTo>
                  <a:pt x="1549" y="3404"/>
                  <a:pt x="1544" y="3409"/>
                  <a:pt x="1537" y="3408"/>
                </a:cubicBezTo>
                <a:cubicBezTo>
                  <a:pt x="1531" y="3408"/>
                  <a:pt x="1526" y="3403"/>
                  <a:pt x="1525" y="3397"/>
                </a:cubicBezTo>
                <a:lnTo>
                  <a:pt x="1513" y="2933"/>
                </a:lnTo>
                <a:lnTo>
                  <a:pt x="1537" y="2933"/>
                </a:lnTo>
                <a:lnTo>
                  <a:pt x="1525" y="3129"/>
                </a:lnTo>
                <a:lnTo>
                  <a:pt x="1517" y="3493"/>
                </a:lnTo>
                <a:cubicBezTo>
                  <a:pt x="1517" y="3499"/>
                  <a:pt x="1513" y="3504"/>
                  <a:pt x="1506" y="3504"/>
                </a:cubicBezTo>
                <a:cubicBezTo>
                  <a:pt x="1500" y="3505"/>
                  <a:pt x="1495" y="3501"/>
                  <a:pt x="1494" y="3495"/>
                </a:cubicBezTo>
                <a:lnTo>
                  <a:pt x="1458" y="3311"/>
                </a:lnTo>
                <a:lnTo>
                  <a:pt x="1481" y="3313"/>
                </a:lnTo>
                <a:lnTo>
                  <a:pt x="1473" y="3333"/>
                </a:lnTo>
                <a:lnTo>
                  <a:pt x="1473" y="3329"/>
                </a:lnTo>
                <a:lnTo>
                  <a:pt x="1461" y="3809"/>
                </a:lnTo>
                <a:cubicBezTo>
                  <a:pt x="1461" y="3815"/>
                  <a:pt x="1456" y="3820"/>
                  <a:pt x="1450" y="3820"/>
                </a:cubicBezTo>
                <a:cubicBezTo>
                  <a:pt x="1443" y="3821"/>
                  <a:pt x="1438" y="3816"/>
                  <a:pt x="1437" y="3809"/>
                </a:cubicBezTo>
                <a:lnTo>
                  <a:pt x="1425" y="3609"/>
                </a:lnTo>
                <a:lnTo>
                  <a:pt x="1449" y="3609"/>
                </a:lnTo>
                <a:lnTo>
                  <a:pt x="1437" y="3865"/>
                </a:lnTo>
                <a:cubicBezTo>
                  <a:pt x="1437" y="3871"/>
                  <a:pt x="1433" y="3876"/>
                  <a:pt x="1427" y="3876"/>
                </a:cubicBezTo>
                <a:cubicBezTo>
                  <a:pt x="1421" y="3877"/>
                  <a:pt x="1416" y="3873"/>
                  <a:pt x="1414" y="3868"/>
                </a:cubicBezTo>
                <a:lnTo>
                  <a:pt x="1382" y="3756"/>
                </a:lnTo>
                <a:lnTo>
                  <a:pt x="1383" y="3759"/>
                </a:lnTo>
                <a:lnTo>
                  <a:pt x="1371" y="3739"/>
                </a:lnTo>
                <a:lnTo>
                  <a:pt x="1393" y="3734"/>
                </a:lnTo>
                <a:lnTo>
                  <a:pt x="1385" y="3782"/>
                </a:lnTo>
                <a:cubicBezTo>
                  <a:pt x="1385" y="3784"/>
                  <a:pt x="1385" y="3785"/>
                  <a:pt x="1384" y="3786"/>
                </a:cubicBezTo>
                <a:lnTo>
                  <a:pt x="1372" y="3810"/>
                </a:lnTo>
                <a:lnTo>
                  <a:pt x="1373" y="3805"/>
                </a:lnTo>
                <a:lnTo>
                  <a:pt x="1361" y="4017"/>
                </a:lnTo>
                <a:cubicBezTo>
                  <a:pt x="1361" y="4023"/>
                  <a:pt x="1357" y="4028"/>
                  <a:pt x="1351" y="4028"/>
                </a:cubicBezTo>
                <a:cubicBezTo>
                  <a:pt x="1345" y="4029"/>
                  <a:pt x="1340" y="4026"/>
                  <a:pt x="1338" y="4020"/>
                </a:cubicBezTo>
                <a:lnTo>
                  <a:pt x="1306" y="3928"/>
                </a:lnTo>
                <a:cubicBezTo>
                  <a:pt x="1306" y="3928"/>
                  <a:pt x="1306" y="3927"/>
                  <a:pt x="1306" y="3926"/>
                </a:cubicBezTo>
                <a:lnTo>
                  <a:pt x="1293" y="3829"/>
                </a:lnTo>
                <a:lnTo>
                  <a:pt x="1281" y="3625"/>
                </a:lnTo>
                <a:lnTo>
                  <a:pt x="1305" y="3626"/>
                </a:lnTo>
                <a:lnTo>
                  <a:pt x="1297" y="3714"/>
                </a:lnTo>
                <a:cubicBezTo>
                  <a:pt x="1297" y="3720"/>
                  <a:pt x="1292" y="3725"/>
                  <a:pt x="1285" y="3724"/>
                </a:cubicBezTo>
                <a:cubicBezTo>
                  <a:pt x="1279" y="3724"/>
                  <a:pt x="1274" y="3719"/>
                  <a:pt x="1273" y="3713"/>
                </a:cubicBezTo>
                <a:lnTo>
                  <a:pt x="1262" y="3471"/>
                </a:lnTo>
                <a:lnTo>
                  <a:pt x="1230" y="3295"/>
                </a:lnTo>
                <a:lnTo>
                  <a:pt x="1253" y="3294"/>
                </a:lnTo>
                <a:lnTo>
                  <a:pt x="1241" y="3402"/>
                </a:lnTo>
                <a:cubicBezTo>
                  <a:pt x="1241" y="3405"/>
                  <a:pt x="1239" y="3409"/>
                  <a:pt x="1236" y="3411"/>
                </a:cubicBezTo>
                <a:cubicBezTo>
                  <a:pt x="1233" y="3413"/>
                  <a:pt x="1229" y="3413"/>
                  <a:pt x="1226" y="3412"/>
                </a:cubicBezTo>
                <a:lnTo>
                  <a:pt x="1214" y="3408"/>
                </a:lnTo>
                <a:cubicBezTo>
                  <a:pt x="1210" y="3407"/>
                  <a:pt x="1208" y="3404"/>
                  <a:pt x="1206" y="3401"/>
                </a:cubicBezTo>
                <a:lnTo>
                  <a:pt x="1195" y="3374"/>
                </a:lnTo>
                <a:lnTo>
                  <a:pt x="1143" y="3266"/>
                </a:lnTo>
                <a:cubicBezTo>
                  <a:pt x="1142" y="3264"/>
                  <a:pt x="1142" y="3263"/>
                  <a:pt x="1141" y="3261"/>
                </a:cubicBezTo>
                <a:lnTo>
                  <a:pt x="1129" y="2953"/>
                </a:lnTo>
                <a:lnTo>
                  <a:pt x="1153" y="2953"/>
                </a:lnTo>
                <a:lnTo>
                  <a:pt x="1141" y="3134"/>
                </a:lnTo>
                <a:lnTo>
                  <a:pt x="1133" y="3198"/>
                </a:lnTo>
                <a:cubicBezTo>
                  <a:pt x="1133" y="3204"/>
                  <a:pt x="1128" y="3208"/>
                  <a:pt x="1122" y="3208"/>
                </a:cubicBezTo>
                <a:cubicBezTo>
                  <a:pt x="1116" y="3209"/>
                  <a:pt x="1111" y="3205"/>
                  <a:pt x="1110" y="3199"/>
                </a:cubicBezTo>
                <a:lnTo>
                  <a:pt x="1074" y="3047"/>
                </a:lnTo>
                <a:cubicBezTo>
                  <a:pt x="1074" y="3046"/>
                  <a:pt x="1073" y="3046"/>
                  <a:pt x="1073" y="3045"/>
                </a:cubicBezTo>
                <a:lnTo>
                  <a:pt x="1065" y="2789"/>
                </a:lnTo>
                <a:lnTo>
                  <a:pt x="1053" y="2565"/>
                </a:lnTo>
                <a:lnTo>
                  <a:pt x="1077" y="2566"/>
                </a:lnTo>
                <a:lnTo>
                  <a:pt x="1065" y="2673"/>
                </a:lnTo>
                <a:lnTo>
                  <a:pt x="1053" y="2893"/>
                </a:lnTo>
                <a:cubicBezTo>
                  <a:pt x="1053" y="2899"/>
                  <a:pt x="1048" y="2904"/>
                  <a:pt x="1042" y="2904"/>
                </a:cubicBezTo>
                <a:cubicBezTo>
                  <a:pt x="1036" y="2905"/>
                  <a:pt x="1030" y="2900"/>
                  <a:pt x="1030" y="2894"/>
                </a:cubicBezTo>
                <a:lnTo>
                  <a:pt x="998" y="2626"/>
                </a:lnTo>
                <a:lnTo>
                  <a:pt x="1021" y="2625"/>
                </a:lnTo>
                <a:lnTo>
                  <a:pt x="1009" y="3649"/>
                </a:lnTo>
                <a:cubicBezTo>
                  <a:pt x="1009" y="3650"/>
                  <a:pt x="1009" y="3652"/>
                  <a:pt x="1009" y="3653"/>
                </a:cubicBezTo>
                <a:lnTo>
                  <a:pt x="1001" y="3673"/>
                </a:lnTo>
                <a:lnTo>
                  <a:pt x="1001" y="3669"/>
                </a:lnTo>
                <a:lnTo>
                  <a:pt x="989" y="3977"/>
                </a:lnTo>
                <a:cubicBezTo>
                  <a:pt x="989" y="3983"/>
                  <a:pt x="984" y="3988"/>
                  <a:pt x="978" y="3988"/>
                </a:cubicBezTo>
                <a:cubicBezTo>
                  <a:pt x="971" y="3988"/>
                  <a:pt x="966" y="3983"/>
                  <a:pt x="965" y="3977"/>
                </a:cubicBezTo>
                <a:lnTo>
                  <a:pt x="953" y="3729"/>
                </a:lnTo>
                <a:lnTo>
                  <a:pt x="956" y="3736"/>
                </a:lnTo>
                <a:lnTo>
                  <a:pt x="924" y="3696"/>
                </a:lnTo>
                <a:lnTo>
                  <a:pt x="927" y="3698"/>
                </a:lnTo>
                <a:lnTo>
                  <a:pt x="915" y="3690"/>
                </a:lnTo>
                <a:cubicBezTo>
                  <a:pt x="913" y="3689"/>
                  <a:pt x="911" y="3687"/>
                  <a:pt x="910" y="3685"/>
                </a:cubicBezTo>
                <a:lnTo>
                  <a:pt x="898" y="3653"/>
                </a:lnTo>
                <a:lnTo>
                  <a:pt x="921" y="3649"/>
                </a:lnTo>
                <a:lnTo>
                  <a:pt x="913" y="4013"/>
                </a:lnTo>
                <a:cubicBezTo>
                  <a:pt x="913" y="4018"/>
                  <a:pt x="909" y="4023"/>
                  <a:pt x="904" y="4024"/>
                </a:cubicBezTo>
                <a:cubicBezTo>
                  <a:pt x="899" y="4025"/>
                  <a:pt x="893" y="4023"/>
                  <a:pt x="891" y="4018"/>
                </a:cubicBezTo>
                <a:lnTo>
                  <a:pt x="879" y="3994"/>
                </a:lnTo>
                <a:cubicBezTo>
                  <a:pt x="878" y="3993"/>
                  <a:pt x="878" y="3991"/>
                  <a:pt x="878" y="3990"/>
                </a:cubicBezTo>
                <a:lnTo>
                  <a:pt x="846" y="3666"/>
                </a:lnTo>
                <a:lnTo>
                  <a:pt x="834" y="3562"/>
                </a:lnTo>
                <a:lnTo>
                  <a:pt x="857" y="3562"/>
                </a:lnTo>
                <a:lnTo>
                  <a:pt x="845" y="3654"/>
                </a:lnTo>
                <a:cubicBezTo>
                  <a:pt x="845" y="3660"/>
                  <a:pt x="839" y="3665"/>
                  <a:pt x="833" y="3664"/>
                </a:cubicBezTo>
                <a:cubicBezTo>
                  <a:pt x="827" y="3664"/>
                  <a:pt x="822" y="3659"/>
                  <a:pt x="821" y="3653"/>
                </a:cubicBezTo>
                <a:lnTo>
                  <a:pt x="814" y="3463"/>
                </a:lnTo>
                <a:lnTo>
                  <a:pt x="802" y="3395"/>
                </a:lnTo>
                <a:lnTo>
                  <a:pt x="819" y="3403"/>
                </a:lnTo>
                <a:lnTo>
                  <a:pt x="787" y="3419"/>
                </a:lnTo>
                <a:cubicBezTo>
                  <a:pt x="783" y="3421"/>
                  <a:pt x="779" y="3421"/>
                  <a:pt x="775" y="3419"/>
                </a:cubicBezTo>
                <a:cubicBezTo>
                  <a:pt x="772" y="3417"/>
                  <a:pt x="770" y="3413"/>
                  <a:pt x="769" y="3409"/>
                </a:cubicBezTo>
                <a:lnTo>
                  <a:pt x="757" y="3153"/>
                </a:lnTo>
                <a:lnTo>
                  <a:pt x="769" y="3164"/>
                </a:lnTo>
                <a:lnTo>
                  <a:pt x="757" y="3164"/>
                </a:lnTo>
                <a:lnTo>
                  <a:pt x="745" y="3164"/>
                </a:lnTo>
                <a:cubicBezTo>
                  <a:pt x="739" y="3164"/>
                  <a:pt x="734" y="3160"/>
                  <a:pt x="733" y="3153"/>
                </a:cubicBezTo>
                <a:lnTo>
                  <a:pt x="725" y="3025"/>
                </a:lnTo>
                <a:lnTo>
                  <a:pt x="749" y="3026"/>
                </a:lnTo>
                <a:lnTo>
                  <a:pt x="713" y="3433"/>
                </a:lnTo>
                <a:lnTo>
                  <a:pt x="705" y="3565"/>
                </a:lnTo>
                <a:cubicBezTo>
                  <a:pt x="705" y="3572"/>
                  <a:pt x="700" y="3577"/>
                  <a:pt x="693" y="3576"/>
                </a:cubicBezTo>
                <a:cubicBezTo>
                  <a:pt x="687" y="3576"/>
                  <a:pt x="682" y="3571"/>
                  <a:pt x="681" y="3565"/>
                </a:cubicBezTo>
                <a:lnTo>
                  <a:pt x="670" y="3078"/>
                </a:lnTo>
                <a:lnTo>
                  <a:pt x="658" y="3002"/>
                </a:lnTo>
                <a:lnTo>
                  <a:pt x="681" y="3004"/>
                </a:lnTo>
                <a:lnTo>
                  <a:pt x="669" y="3040"/>
                </a:lnTo>
                <a:cubicBezTo>
                  <a:pt x="667" y="3046"/>
                  <a:pt x="662" y="3049"/>
                  <a:pt x="656" y="3048"/>
                </a:cubicBezTo>
                <a:cubicBezTo>
                  <a:pt x="650" y="3048"/>
                  <a:pt x="646" y="3043"/>
                  <a:pt x="646" y="3038"/>
                </a:cubicBezTo>
                <a:lnTo>
                  <a:pt x="614" y="2690"/>
                </a:lnTo>
                <a:lnTo>
                  <a:pt x="625" y="2700"/>
                </a:lnTo>
                <a:lnTo>
                  <a:pt x="613" y="2700"/>
                </a:lnTo>
                <a:lnTo>
                  <a:pt x="605" y="2700"/>
                </a:lnTo>
                <a:cubicBezTo>
                  <a:pt x="600" y="2700"/>
                  <a:pt x="595" y="2697"/>
                  <a:pt x="594" y="2691"/>
                </a:cubicBezTo>
                <a:lnTo>
                  <a:pt x="582" y="2639"/>
                </a:lnTo>
                <a:lnTo>
                  <a:pt x="604" y="2642"/>
                </a:lnTo>
                <a:lnTo>
                  <a:pt x="592" y="2666"/>
                </a:lnTo>
                <a:cubicBezTo>
                  <a:pt x="590" y="2670"/>
                  <a:pt x="585" y="2673"/>
                  <a:pt x="580" y="2672"/>
                </a:cubicBezTo>
                <a:cubicBezTo>
                  <a:pt x="575" y="2672"/>
                  <a:pt x="571" y="2668"/>
                  <a:pt x="570" y="2663"/>
                </a:cubicBezTo>
                <a:lnTo>
                  <a:pt x="538" y="2499"/>
                </a:lnTo>
                <a:cubicBezTo>
                  <a:pt x="538" y="2498"/>
                  <a:pt x="537" y="2497"/>
                  <a:pt x="537" y="2497"/>
                </a:cubicBezTo>
                <a:lnTo>
                  <a:pt x="525" y="2093"/>
                </a:lnTo>
                <a:lnTo>
                  <a:pt x="549" y="2095"/>
                </a:lnTo>
                <a:lnTo>
                  <a:pt x="537" y="2151"/>
                </a:lnTo>
                <a:cubicBezTo>
                  <a:pt x="536" y="2157"/>
                  <a:pt x="531" y="2161"/>
                  <a:pt x="525" y="2160"/>
                </a:cubicBezTo>
                <a:cubicBezTo>
                  <a:pt x="519" y="2160"/>
                  <a:pt x="514" y="2155"/>
                  <a:pt x="513" y="2149"/>
                </a:cubicBezTo>
                <a:lnTo>
                  <a:pt x="506" y="2002"/>
                </a:lnTo>
                <a:lnTo>
                  <a:pt x="494" y="1870"/>
                </a:lnTo>
                <a:lnTo>
                  <a:pt x="507" y="1880"/>
                </a:lnTo>
                <a:lnTo>
                  <a:pt x="475" y="1884"/>
                </a:lnTo>
                <a:cubicBezTo>
                  <a:pt x="472" y="1885"/>
                  <a:pt x="468" y="1884"/>
                  <a:pt x="466" y="1882"/>
                </a:cubicBezTo>
                <a:cubicBezTo>
                  <a:pt x="463" y="1879"/>
                  <a:pt x="462" y="1876"/>
                  <a:pt x="461" y="1873"/>
                </a:cubicBezTo>
                <a:lnTo>
                  <a:pt x="449" y="1501"/>
                </a:lnTo>
                <a:lnTo>
                  <a:pt x="473" y="1502"/>
                </a:lnTo>
                <a:lnTo>
                  <a:pt x="461" y="1598"/>
                </a:lnTo>
                <a:cubicBezTo>
                  <a:pt x="461" y="1604"/>
                  <a:pt x="455" y="1609"/>
                  <a:pt x="449" y="1608"/>
                </a:cubicBezTo>
                <a:cubicBezTo>
                  <a:pt x="443" y="1608"/>
                  <a:pt x="438" y="1603"/>
                  <a:pt x="437" y="1597"/>
                </a:cubicBezTo>
                <a:lnTo>
                  <a:pt x="430" y="1206"/>
                </a:lnTo>
                <a:lnTo>
                  <a:pt x="418" y="1106"/>
                </a:lnTo>
                <a:lnTo>
                  <a:pt x="438" y="1113"/>
                </a:lnTo>
                <a:lnTo>
                  <a:pt x="406" y="1145"/>
                </a:lnTo>
                <a:cubicBezTo>
                  <a:pt x="403" y="1148"/>
                  <a:pt x="398" y="1149"/>
                  <a:pt x="394" y="1148"/>
                </a:cubicBezTo>
                <a:cubicBezTo>
                  <a:pt x="389" y="1146"/>
                  <a:pt x="386" y="1143"/>
                  <a:pt x="386" y="1138"/>
                </a:cubicBezTo>
                <a:lnTo>
                  <a:pt x="373" y="1045"/>
                </a:lnTo>
                <a:lnTo>
                  <a:pt x="361" y="717"/>
                </a:lnTo>
                <a:lnTo>
                  <a:pt x="349" y="493"/>
                </a:lnTo>
                <a:lnTo>
                  <a:pt x="373" y="493"/>
                </a:lnTo>
                <a:lnTo>
                  <a:pt x="365" y="853"/>
                </a:lnTo>
                <a:cubicBezTo>
                  <a:pt x="365" y="858"/>
                  <a:pt x="362" y="862"/>
                  <a:pt x="357" y="864"/>
                </a:cubicBezTo>
                <a:lnTo>
                  <a:pt x="321" y="876"/>
                </a:lnTo>
                <a:lnTo>
                  <a:pt x="329" y="865"/>
                </a:lnTo>
                <a:lnTo>
                  <a:pt x="321" y="1085"/>
                </a:lnTo>
                <a:cubicBezTo>
                  <a:pt x="321" y="1091"/>
                  <a:pt x="316" y="1096"/>
                  <a:pt x="310" y="1096"/>
                </a:cubicBezTo>
                <a:cubicBezTo>
                  <a:pt x="303" y="1097"/>
                  <a:pt x="298" y="1092"/>
                  <a:pt x="298" y="1086"/>
                </a:cubicBezTo>
                <a:lnTo>
                  <a:pt x="285" y="957"/>
                </a:lnTo>
                <a:lnTo>
                  <a:pt x="274" y="598"/>
                </a:lnTo>
                <a:lnTo>
                  <a:pt x="262" y="462"/>
                </a:lnTo>
                <a:lnTo>
                  <a:pt x="210" y="14"/>
                </a:lnTo>
                <a:lnTo>
                  <a:pt x="233" y="13"/>
                </a:lnTo>
                <a:lnTo>
                  <a:pt x="221" y="193"/>
                </a:lnTo>
                <a:cubicBezTo>
                  <a:pt x="221" y="196"/>
                  <a:pt x="220" y="198"/>
                  <a:pt x="219" y="200"/>
                </a:cubicBezTo>
                <a:lnTo>
                  <a:pt x="207" y="216"/>
                </a:lnTo>
                <a:lnTo>
                  <a:pt x="208" y="214"/>
                </a:lnTo>
                <a:lnTo>
                  <a:pt x="152" y="330"/>
                </a:lnTo>
                <a:lnTo>
                  <a:pt x="153" y="325"/>
                </a:lnTo>
                <a:lnTo>
                  <a:pt x="145" y="594"/>
                </a:lnTo>
                <a:lnTo>
                  <a:pt x="133" y="726"/>
                </a:lnTo>
                <a:cubicBezTo>
                  <a:pt x="133" y="731"/>
                  <a:pt x="129" y="735"/>
                  <a:pt x="124" y="736"/>
                </a:cubicBezTo>
                <a:cubicBezTo>
                  <a:pt x="119" y="737"/>
                  <a:pt x="114" y="735"/>
                  <a:pt x="111" y="731"/>
                </a:cubicBezTo>
                <a:lnTo>
                  <a:pt x="79" y="679"/>
                </a:lnTo>
                <a:cubicBezTo>
                  <a:pt x="78" y="677"/>
                  <a:pt x="78" y="675"/>
                  <a:pt x="78" y="673"/>
                </a:cubicBezTo>
                <a:lnTo>
                  <a:pt x="66" y="509"/>
                </a:lnTo>
                <a:lnTo>
                  <a:pt x="54" y="358"/>
                </a:lnTo>
                <a:lnTo>
                  <a:pt x="46" y="310"/>
                </a:lnTo>
                <a:lnTo>
                  <a:pt x="69" y="309"/>
                </a:lnTo>
                <a:lnTo>
                  <a:pt x="57" y="765"/>
                </a:lnTo>
                <a:cubicBezTo>
                  <a:pt x="57" y="770"/>
                  <a:pt x="53" y="775"/>
                  <a:pt x="48" y="776"/>
                </a:cubicBezTo>
                <a:cubicBezTo>
                  <a:pt x="42" y="777"/>
                  <a:pt x="36" y="774"/>
                  <a:pt x="34" y="769"/>
                </a:cubicBezTo>
                <a:lnTo>
                  <a:pt x="2" y="689"/>
                </a:lnTo>
                <a:cubicBezTo>
                  <a:pt x="0" y="683"/>
                  <a:pt x="3" y="676"/>
                  <a:pt x="9" y="673"/>
                </a:cubicBezTo>
                <a:cubicBezTo>
                  <a:pt x="15" y="671"/>
                  <a:pt x="22" y="674"/>
                  <a:pt x="25" y="680"/>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59" name="Freeform 18"/>
          <p:cNvSpPr>
            <a:spLocks/>
          </p:cNvSpPr>
          <p:nvPr/>
        </p:nvSpPr>
        <p:spPr bwMode="auto">
          <a:xfrm>
            <a:off x="1160463" y="1354138"/>
            <a:ext cx="812800" cy="1574800"/>
          </a:xfrm>
          <a:custGeom>
            <a:avLst/>
            <a:gdLst>
              <a:gd name="T0" fmla="*/ 200 w 6258"/>
              <a:gd name="T1" fmla="*/ 3669 h 13705"/>
              <a:gd name="T2" fmla="*/ 355 w 6258"/>
              <a:gd name="T3" fmla="*/ 4582 h 13705"/>
              <a:gd name="T4" fmla="*/ 576 w 6258"/>
              <a:gd name="T5" fmla="*/ 3120 h 13705"/>
              <a:gd name="T6" fmla="*/ 770 w 6258"/>
              <a:gd name="T7" fmla="*/ 4097 h 13705"/>
              <a:gd name="T8" fmla="*/ 992 w 6258"/>
              <a:gd name="T9" fmla="*/ 2551 h 13705"/>
              <a:gd name="T10" fmla="*/ 1272 w 6258"/>
              <a:gd name="T11" fmla="*/ 3854 h 13705"/>
              <a:gd name="T12" fmla="*/ 1401 w 6258"/>
              <a:gd name="T13" fmla="*/ 5198 h 13705"/>
              <a:gd name="T14" fmla="*/ 1600 w 6258"/>
              <a:gd name="T15" fmla="*/ 1952 h 13705"/>
              <a:gd name="T16" fmla="*/ 1864 w 6258"/>
              <a:gd name="T17" fmla="*/ 2360 h 13705"/>
              <a:gd name="T18" fmla="*/ 2088 w 6258"/>
              <a:gd name="T19" fmla="*/ 4288 h 13705"/>
              <a:gd name="T20" fmla="*/ 2328 w 6258"/>
              <a:gd name="T21" fmla="*/ 6176 h 13705"/>
              <a:gd name="T22" fmla="*/ 2544 w 6258"/>
              <a:gd name="T23" fmla="*/ 6376 h 13705"/>
              <a:gd name="T24" fmla="*/ 2808 w 6258"/>
              <a:gd name="T25" fmla="*/ 8702 h 13705"/>
              <a:gd name="T26" fmla="*/ 2920 w 6258"/>
              <a:gd name="T27" fmla="*/ 9647 h 13705"/>
              <a:gd name="T28" fmla="*/ 3143 w 6258"/>
              <a:gd name="T29" fmla="*/ 9274 h 13705"/>
              <a:gd name="T30" fmla="*/ 3289 w 6258"/>
              <a:gd name="T31" fmla="*/ 11075 h 13705"/>
              <a:gd name="T32" fmla="*/ 3488 w 6258"/>
              <a:gd name="T33" fmla="*/ 9496 h 13705"/>
              <a:gd name="T34" fmla="*/ 3664 w 6258"/>
              <a:gd name="T35" fmla="*/ 8375 h 13705"/>
              <a:gd name="T36" fmla="*/ 3912 w 6258"/>
              <a:gd name="T37" fmla="*/ 8302 h 13705"/>
              <a:gd name="T38" fmla="*/ 4080 w 6258"/>
              <a:gd name="T39" fmla="*/ 8904 h 13705"/>
              <a:gd name="T40" fmla="*/ 4278 w 6258"/>
              <a:gd name="T41" fmla="*/ 12806 h 13705"/>
              <a:gd name="T42" fmla="*/ 4456 w 6258"/>
              <a:gd name="T43" fmla="*/ 13680 h 13705"/>
              <a:gd name="T44" fmla="*/ 4696 w 6258"/>
              <a:gd name="T45" fmla="*/ 12301 h 13705"/>
              <a:gd name="T46" fmla="*/ 4825 w 6258"/>
              <a:gd name="T47" fmla="*/ 10885 h 13705"/>
              <a:gd name="T48" fmla="*/ 5047 w 6258"/>
              <a:gd name="T49" fmla="*/ 9848 h 13705"/>
              <a:gd name="T50" fmla="*/ 5154 w 6258"/>
              <a:gd name="T51" fmla="*/ 11657 h 13705"/>
              <a:gd name="T52" fmla="*/ 5424 w 6258"/>
              <a:gd name="T53" fmla="*/ 12062 h 13705"/>
              <a:gd name="T54" fmla="*/ 5552 w 6258"/>
              <a:gd name="T55" fmla="*/ 9544 h 13705"/>
              <a:gd name="T56" fmla="*/ 5729 w 6258"/>
              <a:gd name="T57" fmla="*/ 8085 h 13705"/>
              <a:gd name="T58" fmla="*/ 5905 w 6258"/>
              <a:gd name="T59" fmla="*/ 9104 h 13705"/>
              <a:gd name="T60" fmla="*/ 6057 w 6258"/>
              <a:gd name="T61" fmla="*/ 10367 h 13705"/>
              <a:gd name="T62" fmla="*/ 6208 w 6258"/>
              <a:gd name="T63" fmla="*/ 9744 h 13705"/>
              <a:gd name="T64" fmla="*/ 6016 w 6258"/>
              <a:gd name="T65" fmla="*/ 9608 h 13705"/>
              <a:gd name="T66" fmla="*/ 5833 w 6258"/>
              <a:gd name="T67" fmla="*/ 9187 h 13705"/>
              <a:gd name="T68" fmla="*/ 5728 w 6258"/>
              <a:gd name="T69" fmla="*/ 7580 h 13705"/>
              <a:gd name="T70" fmla="*/ 5464 w 6258"/>
              <a:gd name="T71" fmla="*/ 11849 h 13705"/>
              <a:gd name="T72" fmla="*/ 5288 w 6258"/>
              <a:gd name="T73" fmla="*/ 11952 h 13705"/>
              <a:gd name="T74" fmla="*/ 5135 w 6258"/>
              <a:gd name="T75" fmla="*/ 9880 h 13705"/>
              <a:gd name="T76" fmla="*/ 4960 w 6258"/>
              <a:gd name="T77" fmla="*/ 11507 h 13705"/>
              <a:gd name="T78" fmla="*/ 4744 w 6258"/>
              <a:gd name="T79" fmla="*/ 12178 h 13705"/>
              <a:gd name="T80" fmla="*/ 4568 w 6258"/>
              <a:gd name="T81" fmla="*/ 12794 h 13705"/>
              <a:gd name="T82" fmla="*/ 4345 w 6258"/>
              <a:gd name="T83" fmla="*/ 13103 h 13705"/>
              <a:gd name="T84" fmla="*/ 4179 w 6258"/>
              <a:gd name="T85" fmla="*/ 11692 h 13705"/>
              <a:gd name="T86" fmla="*/ 3952 w 6258"/>
              <a:gd name="T87" fmla="*/ 8025 h 13705"/>
              <a:gd name="T88" fmla="*/ 3800 w 6258"/>
              <a:gd name="T89" fmla="*/ 6393 h 13705"/>
              <a:gd name="T90" fmla="*/ 3578 w 6258"/>
              <a:gd name="T91" fmla="*/ 9680 h 13705"/>
              <a:gd name="T92" fmla="*/ 3424 w 6258"/>
              <a:gd name="T93" fmla="*/ 12085 h 13705"/>
              <a:gd name="T94" fmla="*/ 3161 w 6258"/>
              <a:gd name="T95" fmla="*/ 9891 h 13705"/>
              <a:gd name="T96" fmla="*/ 3008 w 6258"/>
              <a:gd name="T97" fmla="*/ 10033 h 13705"/>
              <a:gd name="T98" fmla="*/ 2856 w 6258"/>
              <a:gd name="T99" fmla="*/ 9384 h 13705"/>
              <a:gd name="T100" fmla="*/ 2673 w 6258"/>
              <a:gd name="T101" fmla="*/ 8250 h 13705"/>
              <a:gd name="T102" fmla="*/ 2457 w 6258"/>
              <a:gd name="T103" fmla="*/ 7300 h 13705"/>
              <a:gd name="T104" fmla="*/ 2217 w 6258"/>
              <a:gd name="T105" fmla="*/ 6669 h 13705"/>
              <a:gd name="T106" fmla="*/ 1976 w 6258"/>
              <a:gd name="T107" fmla="*/ 4045 h 13705"/>
              <a:gd name="T108" fmla="*/ 1752 w 6258"/>
              <a:gd name="T109" fmla="*/ 2097 h 13705"/>
              <a:gd name="T110" fmla="*/ 1539 w 6258"/>
              <a:gd name="T111" fmla="*/ 5315 h 13705"/>
              <a:gd name="T112" fmla="*/ 1310 w 6258"/>
              <a:gd name="T113" fmla="*/ 4334 h 13705"/>
              <a:gd name="T114" fmla="*/ 1144 w 6258"/>
              <a:gd name="T115" fmla="*/ 2114 h 13705"/>
              <a:gd name="T116" fmla="*/ 880 w 6258"/>
              <a:gd name="T117" fmla="*/ 2434 h 13705"/>
              <a:gd name="T118" fmla="*/ 657 w 6258"/>
              <a:gd name="T119" fmla="*/ 5031 h 13705"/>
              <a:gd name="T120" fmla="*/ 492 w 6258"/>
              <a:gd name="T121" fmla="*/ 3454 h 13705"/>
              <a:gd name="T122" fmla="*/ 240 w 6258"/>
              <a:gd name="T123" fmla="*/ 4969 h 13705"/>
              <a:gd name="T124" fmla="*/ 86 w 6258"/>
              <a:gd name="T125" fmla="*/ 3640 h 1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8" h="13705">
                <a:moveTo>
                  <a:pt x="0" y="3824"/>
                </a:moveTo>
                <a:lnTo>
                  <a:pt x="24" y="3216"/>
                </a:lnTo>
                <a:lnTo>
                  <a:pt x="41" y="3101"/>
                </a:lnTo>
                <a:cubicBezTo>
                  <a:pt x="42" y="3089"/>
                  <a:pt x="53" y="3080"/>
                  <a:pt x="66" y="3080"/>
                </a:cubicBezTo>
                <a:cubicBezTo>
                  <a:pt x="78" y="3081"/>
                  <a:pt x="88" y="3091"/>
                  <a:pt x="88" y="3103"/>
                </a:cubicBezTo>
                <a:lnTo>
                  <a:pt x="112" y="3615"/>
                </a:lnTo>
                <a:lnTo>
                  <a:pt x="65" y="3610"/>
                </a:lnTo>
                <a:lnTo>
                  <a:pt x="89" y="3530"/>
                </a:lnTo>
                <a:cubicBezTo>
                  <a:pt x="92" y="3520"/>
                  <a:pt x="101" y="3513"/>
                  <a:pt x="111" y="3513"/>
                </a:cubicBezTo>
                <a:cubicBezTo>
                  <a:pt x="121" y="3512"/>
                  <a:pt x="130" y="3517"/>
                  <a:pt x="134" y="3526"/>
                </a:cubicBezTo>
                <a:lnTo>
                  <a:pt x="198" y="3662"/>
                </a:lnTo>
                <a:cubicBezTo>
                  <a:pt x="199" y="3664"/>
                  <a:pt x="200" y="3666"/>
                  <a:pt x="200" y="3669"/>
                </a:cubicBezTo>
                <a:lnTo>
                  <a:pt x="224" y="3813"/>
                </a:lnTo>
                <a:lnTo>
                  <a:pt x="177" y="3815"/>
                </a:lnTo>
                <a:lnTo>
                  <a:pt x="193" y="3599"/>
                </a:lnTo>
                <a:cubicBezTo>
                  <a:pt x="193" y="3586"/>
                  <a:pt x="204" y="3576"/>
                  <a:pt x="217" y="3576"/>
                </a:cubicBezTo>
                <a:cubicBezTo>
                  <a:pt x="230" y="3577"/>
                  <a:pt x="240" y="3587"/>
                  <a:pt x="240" y="3600"/>
                </a:cubicBezTo>
                <a:lnTo>
                  <a:pt x="264" y="4400"/>
                </a:lnTo>
                <a:lnTo>
                  <a:pt x="288" y="4967"/>
                </a:lnTo>
                <a:lnTo>
                  <a:pt x="352" y="5486"/>
                </a:lnTo>
                <a:lnTo>
                  <a:pt x="304" y="5488"/>
                </a:lnTo>
                <a:lnTo>
                  <a:pt x="328" y="4872"/>
                </a:lnTo>
                <a:lnTo>
                  <a:pt x="353" y="4590"/>
                </a:lnTo>
                <a:cubicBezTo>
                  <a:pt x="353" y="4587"/>
                  <a:pt x="354" y="4584"/>
                  <a:pt x="355" y="4582"/>
                </a:cubicBezTo>
                <a:lnTo>
                  <a:pt x="371" y="4550"/>
                </a:lnTo>
                <a:lnTo>
                  <a:pt x="368" y="4560"/>
                </a:lnTo>
                <a:lnTo>
                  <a:pt x="392" y="3392"/>
                </a:lnTo>
                <a:cubicBezTo>
                  <a:pt x="393" y="3383"/>
                  <a:pt x="397" y="3375"/>
                  <a:pt x="405" y="3371"/>
                </a:cubicBezTo>
                <a:cubicBezTo>
                  <a:pt x="413" y="3367"/>
                  <a:pt x="422" y="3368"/>
                  <a:pt x="429" y="3372"/>
                </a:cubicBezTo>
                <a:lnTo>
                  <a:pt x="493" y="3412"/>
                </a:lnTo>
                <a:lnTo>
                  <a:pt x="456" y="3432"/>
                </a:lnTo>
                <a:lnTo>
                  <a:pt x="480" y="2600"/>
                </a:lnTo>
                <a:lnTo>
                  <a:pt x="505" y="2334"/>
                </a:lnTo>
                <a:cubicBezTo>
                  <a:pt x="506" y="2322"/>
                  <a:pt x="517" y="2312"/>
                  <a:pt x="529" y="2312"/>
                </a:cubicBezTo>
                <a:cubicBezTo>
                  <a:pt x="542" y="2313"/>
                  <a:pt x="552" y="2323"/>
                  <a:pt x="552" y="2336"/>
                </a:cubicBezTo>
                <a:lnTo>
                  <a:pt x="576" y="3120"/>
                </a:lnTo>
                <a:lnTo>
                  <a:pt x="592" y="4000"/>
                </a:lnTo>
                <a:lnTo>
                  <a:pt x="664" y="4573"/>
                </a:lnTo>
                <a:lnTo>
                  <a:pt x="640" y="4552"/>
                </a:lnTo>
                <a:lnTo>
                  <a:pt x="656" y="4552"/>
                </a:lnTo>
                <a:cubicBezTo>
                  <a:pt x="669" y="4552"/>
                  <a:pt x="680" y="4562"/>
                  <a:pt x="680" y="4575"/>
                </a:cubicBezTo>
                <a:lnTo>
                  <a:pt x="704" y="5023"/>
                </a:lnTo>
                <a:lnTo>
                  <a:pt x="703" y="5018"/>
                </a:lnTo>
                <a:lnTo>
                  <a:pt x="727" y="5098"/>
                </a:lnTo>
                <a:lnTo>
                  <a:pt x="680" y="5104"/>
                </a:lnTo>
                <a:lnTo>
                  <a:pt x="704" y="4312"/>
                </a:lnTo>
                <a:cubicBezTo>
                  <a:pt x="705" y="4310"/>
                  <a:pt x="705" y="4307"/>
                  <a:pt x="706" y="4305"/>
                </a:cubicBezTo>
                <a:lnTo>
                  <a:pt x="770" y="4097"/>
                </a:lnTo>
                <a:cubicBezTo>
                  <a:pt x="773" y="4087"/>
                  <a:pt x="783" y="4080"/>
                  <a:pt x="794" y="4081"/>
                </a:cubicBezTo>
                <a:cubicBezTo>
                  <a:pt x="805" y="4081"/>
                  <a:pt x="814" y="4089"/>
                  <a:pt x="816" y="4100"/>
                </a:cubicBezTo>
                <a:lnTo>
                  <a:pt x="840" y="4228"/>
                </a:lnTo>
                <a:lnTo>
                  <a:pt x="792" y="4232"/>
                </a:lnTo>
                <a:lnTo>
                  <a:pt x="808" y="2720"/>
                </a:lnTo>
                <a:lnTo>
                  <a:pt x="833" y="2430"/>
                </a:lnTo>
                <a:lnTo>
                  <a:pt x="857" y="2071"/>
                </a:lnTo>
                <a:cubicBezTo>
                  <a:pt x="857" y="2060"/>
                  <a:pt x="865" y="2052"/>
                  <a:pt x="875" y="2049"/>
                </a:cubicBezTo>
                <a:cubicBezTo>
                  <a:pt x="885" y="2047"/>
                  <a:pt x="895" y="2051"/>
                  <a:pt x="901" y="2060"/>
                </a:cubicBezTo>
                <a:lnTo>
                  <a:pt x="965" y="2164"/>
                </a:lnTo>
                <a:cubicBezTo>
                  <a:pt x="967" y="2167"/>
                  <a:pt x="968" y="2171"/>
                  <a:pt x="968" y="2175"/>
                </a:cubicBezTo>
                <a:lnTo>
                  <a:pt x="992" y="2551"/>
                </a:lnTo>
                <a:lnTo>
                  <a:pt x="1008" y="2694"/>
                </a:lnTo>
                <a:lnTo>
                  <a:pt x="1032" y="4296"/>
                </a:lnTo>
                <a:lnTo>
                  <a:pt x="984" y="4296"/>
                </a:lnTo>
                <a:lnTo>
                  <a:pt x="1008" y="2960"/>
                </a:lnTo>
                <a:lnTo>
                  <a:pt x="1073" y="2414"/>
                </a:lnTo>
                <a:lnTo>
                  <a:pt x="1097" y="2111"/>
                </a:lnTo>
                <a:cubicBezTo>
                  <a:pt x="1098" y="2098"/>
                  <a:pt x="1108" y="2088"/>
                  <a:pt x="1121" y="2088"/>
                </a:cubicBezTo>
                <a:cubicBezTo>
                  <a:pt x="1134" y="2089"/>
                  <a:pt x="1144" y="2099"/>
                  <a:pt x="1144" y="2111"/>
                </a:cubicBezTo>
                <a:lnTo>
                  <a:pt x="1168" y="2647"/>
                </a:lnTo>
                <a:lnTo>
                  <a:pt x="1184" y="2927"/>
                </a:lnTo>
                <a:lnTo>
                  <a:pt x="1208" y="3198"/>
                </a:lnTo>
                <a:lnTo>
                  <a:pt x="1272" y="3854"/>
                </a:lnTo>
                <a:lnTo>
                  <a:pt x="1296" y="4504"/>
                </a:lnTo>
                <a:lnTo>
                  <a:pt x="1249" y="4502"/>
                </a:lnTo>
                <a:lnTo>
                  <a:pt x="1273" y="4246"/>
                </a:lnTo>
                <a:cubicBezTo>
                  <a:pt x="1274" y="4235"/>
                  <a:pt x="1282" y="4226"/>
                  <a:pt x="1293" y="4225"/>
                </a:cubicBezTo>
                <a:cubicBezTo>
                  <a:pt x="1304" y="4223"/>
                  <a:pt x="1315" y="4230"/>
                  <a:pt x="1319" y="4240"/>
                </a:cubicBezTo>
                <a:lnTo>
                  <a:pt x="1343" y="4304"/>
                </a:lnTo>
                <a:lnTo>
                  <a:pt x="1331" y="4291"/>
                </a:lnTo>
                <a:lnTo>
                  <a:pt x="1347" y="4299"/>
                </a:lnTo>
                <a:cubicBezTo>
                  <a:pt x="1354" y="4303"/>
                  <a:pt x="1359" y="4309"/>
                  <a:pt x="1360" y="4317"/>
                </a:cubicBezTo>
                <a:lnTo>
                  <a:pt x="1432" y="4845"/>
                </a:lnTo>
                <a:lnTo>
                  <a:pt x="1448" y="5199"/>
                </a:lnTo>
                <a:lnTo>
                  <a:pt x="1401" y="5198"/>
                </a:lnTo>
                <a:lnTo>
                  <a:pt x="1425" y="4990"/>
                </a:lnTo>
                <a:cubicBezTo>
                  <a:pt x="1426" y="4978"/>
                  <a:pt x="1435" y="4969"/>
                  <a:pt x="1447" y="4969"/>
                </a:cubicBezTo>
                <a:cubicBezTo>
                  <a:pt x="1458" y="4968"/>
                  <a:pt x="1469" y="4975"/>
                  <a:pt x="1472" y="4986"/>
                </a:cubicBezTo>
                <a:lnTo>
                  <a:pt x="1496" y="5074"/>
                </a:lnTo>
                <a:lnTo>
                  <a:pt x="1520" y="5162"/>
                </a:lnTo>
                <a:lnTo>
                  <a:pt x="1518" y="5158"/>
                </a:lnTo>
                <a:lnTo>
                  <a:pt x="1582" y="5294"/>
                </a:lnTo>
                <a:cubicBezTo>
                  <a:pt x="1583" y="5297"/>
                  <a:pt x="1584" y="5300"/>
                  <a:pt x="1584" y="5302"/>
                </a:cubicBezTo>
                <a:lnTo>
                  <a:pt x="1608" y="5566"/>
                </a:lnTo>
                <a:lnTo>
                  <a:pt x="1560" y="5568"/>
                </a:lnTo>
                <a:lnTo>
                  <a:pt x="1576" y="3696"/>
                </a:lnTo>
                <a:lnTo>
                  <a:pt x="1600" y="1952"/>
                </a:lnTo>
                <a:lnTo>
                  <a:pt x="1624" y="1367"/>
                </a:lnTo>
                <a:lnTo>
                  <a:pt x="1689" y="567"/>
                </a:lnTo>
                <a:lnTo>
                  <a:pt x="1713" y="239"/>
                </a:lnTo>
                <a:lnTo>
                  <a:pt x="1729" y="23"/>
                </a:lnTo>
                <a:cubicBezTo>
                  <a:pt x="1729" y="10"/>
                  <a:pt x="1740" y="0"/>
                  <a:pt x="1753" y="0"/>
                </a:cubicBezTo>
                <a:cubicBezTo>
                  <a:pt x="1766" y="1"/>
                  <a:pt x="1776" y="11"/>
                  <a:pt x="1776" y="24"/>
                </a:cubicBezTo>
                <a:lnTo>
                  <a:pt x="1800" y="2096"/>
                </a:lnTo>
                <a:lnTo>
                  <a:pt x="1824" y="2832"/>
                </a:lnTo>
                <a:lnTo>
                  <a:pt x="1824" y="2828"/>
                </a:lnTo>
                <a:lnTo>
                  <a:pt x="1888" y="3188"/>
                </a:lnTo>
                <a:lnTo>
                  <a:pt x="1840" y="3192"/>
                </a:lnTo>
                <a:lnTo>
                  <a:pt x="1864" y="2360"/>
                </a:lnTo>
                <a:cubicBezTo>
                  <a:pt x="1865" y="2347"/>
                  <a:pt x="1875" y="2336"/>
                  <a:pt x="1888" y="2336"/>
                </a:cubicBezTo>
                <a:cubicBezTo>
                  <a:pt x="1901" y="2336"/>
                  <a:pt x="1912" y="2347"/>
                  <a:pt x="1912" y="2360"/>
                </a:cubicBezTo>
                <a:lnTo>
                  <a:pt x="1936" y="3096"/>
                </a:lnTo>
                <a:lnTo>
                  <a:pt x="1952" y="3720"/>
                </a:lnTo>
                <a:lnTo>
                  <a:pt x="1976" y="4039"/>
                </a:lnTo>
                <a:lnTo>
                  <a:pt x="1929" y="4036"/>
                </a:lnTo>
                <a:lnTo>
                  <a:pt x="1993" y="3684"/>
                </a:lnTo>
                <a:cubicBezTo>
                  <a:pt x="1995" y="3672"/>
                  <a:pt x="2006" y="3664"/>
                  <a:pt x="2018" y="3665"/>
                </a:cubicBezTo>
                <a:cubicBezTo>
                  <a:pt x="2030" y="3665"/>
                  <a:pt x="2040" y="3675"/>
                  <a:pt x="2040" y="3687"/>
                </a:cubicBezTo>
                <a:lnTo>
                  <a:pt x="2064" y="4151"/>
                </a:lnTo>
                <a:lnTo>
                  <a:pt x="2088" y="4284"/>
                </a:lnTo>
                <a:cubicBezTo>
                  <a:pt x="2088" y="4286"/>
                  <a:pt x="2088" y="4287"/>
                  <a:pt x="2088" y="4288"/>
                </a:cubicBezTo>
                <a:lnTo>
                  <a:pt x="2112" y="5520"/>
                </a:lnTo>
                <a:lnTo>
                  <a:pt x="2216" y="6462"/>
                </a:lnTo>
                <a:lnTo>
                  <a:pt x="2240" y="6935"/>
                </a:lnTo>
                <a:lnTo>
                  <a:pt x="2193" y="6934"/>
                </a:lnTo>
                <a:lnTo>
                  <a:pt x="2217" y="6662"/>
                </a:lnTo>
                <a:cubicBezTo>
                  <a:pt x="2218" y="6650"/>
                  <a:pt x="2227" y="6641"/>
                  <a:pt x="2239" y="6640"/>
                </a:cubicBezTo>
                <a:cubicBezTo>
                  <a:pt x="2251" y="6640"/>
                  <a:pt x="2262" y="6648"/>
                  <a:pt x="2264" y="6660"/>
                </a:cubicBezTo>
                <a:lnTo>
                  <a:pt x="2288" y="6788"/>
                </a:lnTo>
                <a:lnTo>
                  <a:pt x="2270" y="6769"/>
                </a:lnTo>
                <a:lnTo>
                  <a:pt x="2334" y="6785"/>
                </a:lnTo>
                <a:lnTo>
                  <a:pt x="2304" y="6808"/>
                </a:lnTo>
                <a:lnTo>
                  <a:pt x="2328" y="6176"/>
                </a:lnTo>
                <a:cubicBezTo>
                  <a:pt x="2329" y="6163"/>
                  <a:pt x="2339" y="6153"/>
                  <a:pt x="2352" y="6152"/>
                </a:cubicBezTo>
                <a:cubicBezTo>
                  <a:pt x="2364" y="6152"/>
                  <a:pt x="2375" y="6162"/>
                  <a:pt x="2376" y="6174"/>
                </a:cubicBezTo>
                <a:lnTo>
                  <a:pt x="2392" y="6350"/>
                </a:lnTo>
                <a:lnTo>
                  <a:pt x="2416" y="6451"/>
                </a:lnTo>
                <a:cubicBezTo>
                  <a:pt x="2416" y="6452"/>
                  <a:pt x="2416" y="6454"/>
                  <a:pt x="2416" y="6455"/>
                </a:cubicBezTo>
                <a:lnTo>
                  <a:pt x="2440" y="6807"/>
                </a:lnTo>
                <a:lnTo>
                  <a:pt x="2504" y="7293"/>
                </a:lnTo>
                <a:lnTo>
                  <a:pt x="2457" y="7293"/>
                </a:lnTo>
                <a:lnTo>
                  <a:pt x="2481" y="7133"/>
                </a:lnTo>
                <a:lnTo>
                  <a:pt x="2496" y="6376"/>
                </a:lnTo>
                <a:cubicBezTo>
                  <a:pt x="2497" y="6363"/>
                  <a:pt x="2507" y="6353"/>
                  <a:pt x="2520" y="6352"/>
                </a:cubicBezTo>
                <a:cubicBezTo>
                  <a:pt x="2533" y="6352"/>
                  <a:pt x="2544" y="6363"/>
                  <a:pt x="2544" y="6376"/>
                </a:cubicBezTo>
                <a:lnTo>
                  <a:pt x="2568" y="7080"/>
                </a:lnTo>
                <a:lnTo>
                  <a:pt x="2592" y="7575"/>
                </a:lnTo>
                <a:lnTo>
                  <a:pt x="2590" y="7566"/>
                </a:lnTo>
                <a:lnTo>
                  <a:pt x="2654" y="7694"/>
                </a:lnTo>
                <a:cubicBezTo>
                  <a:pt x="2655" y="7696"/>
                  <a:pt x="2656" y="7698"/>
                  <a:pt x="2656" y="7700"/>
                </a:cubicBezTo>
                <a:lnTo>
                  <a:pt x="2704" y="7948"/>
                </a:lnTo>
                <a:lnTo>
                  <a:pt x="2720" y="8247"/>
                </a:lnTo>
                <a:lnTo>
                  <a:pt x="2673" y="8244"/>
                </a:lnTo>
                <a:lnTo>
                  <a:pt x="2697" y="8108"/>
                </a:lnTo>
                <a:cubicBezTo>
                  <a:pt x="2699" y="8097"/>
                  <a:pt x="2709" y="8088"/>
                  <a:pt x="2721" y="8088"/>
                </a:cubicBezTo>
                <a:cubicBezTo>
                  <a:pt x="2733" y="8089"/>
                  <a:pt x="2743" y="8098"/>
                  <a:pt x="2744" y="8110"/>
                </a:cubicBezTo>
                <a:lnTo>
                  <a:pt x="2808" y="8702"/>
                </a:lnTo>
                <a:lnTo>
                  <a:pt x="2761" y="8702"/>
                </a:lnTo>
                <a:lnTo>
                  <a:pt x="2785" y="8446"/>
                </a:lnTo>
                <a:cubicBezTo>
                  <a:pt x="2786" y="8434"/>
                  <a:pt x="2796" y="8424"/>
                  <a:pt x="2809" y="8424"/>
                </a:cubicBezTo>
                <a:cubicBezTo>
                  <a:pt x="2821" y="8425"/>
                  <a:pt x="2831" y="8434"/>
                  <a:pt x="2832" y="8446"/>
                </a:cubicBezTo>
                <a:lnTo>
                  <a:pt x="2856" y="8726"/>
                </a:lnTo>
                <a:lnTo>
                  <a:pt x="2880" y="9360"/>
                </a:lnTo>
                <a:lnTo>
                  <a:pt x="2832" y="9359"/>
                </a:lnTo>
                <a:lnTo>
                  <a:pt x="2848" y="8999"/>
                </a:lnTo>
                <a:cubicBezTo>
                  <a:pt x="2849" y="8987"/>
                  <a:pt x="2859" y="8977"/>
                  <a:pt x="2872" y="8976"/>
                </a:cubicBezTo>
                <a:cubicBezTo>
                  <a:pt x="2884" y="8976"/>
                  <a:pt x="2895" y="8985"/>
                  <a:pt x="2896" y="8998"/>
                </a:cubicBezTo>
                <a:lnTo>
                  <a:pt x="2968" y="9646"/>
                </a:lnTo>
                <a:lnTo>
                  <a:pt x="2920" y="9647"/>
                </a:lnTo>
                <a:lnTo>
                  <a:pt x="2936" y="9303"/>
                </a:lnTo>
                <a:cubicBezTo>
                  <a:pt x="2937" y="9293"/>
                  <a:pt x="2944" y="9284"/>
                  <a:pt x="2955" y="9281"/>
                </a:cubicBezTo>
                <a:cubicBezTo>
                  <a:pt x="2965" y="9279"/>
                  <a:pt x="2976" y="9283"/>
                  <a:pt x="2981" y="9292"/>
                </a:cubicBezTo>
                <a:lnTo>
                  <a:pt x="3005" y="9332"/>
                </a:lnTo>
                <a:lnTo>
                  <a:pt x="3028" y="9362"/>
                </a:lnTo>
                <a:cubicBezTo>
                  <a:pt x="3031" y="9366"/>
                  <a:pt x="3032" y="9371"/>
                  <a:pt x="3032" y="9376"/>
                </a:cubicBezTo>
                <a:lnTo>
                  <a:pt x="3056" y="10032"/>
                </a:lnTo>
                <a:lnTo>
                  <a:pt x="3009" y="10031"/>
                </a:lnTo>
                <a:lnTo>
                  <a:pt x="3073" y="9199"/>
                </a:lnTo>
                <a:cubicBezTo>
                  <a:pt x="3073" y="9187"/>
                  <a:pt x="3082" y="9178"/>
                  <a:pt x="3094" y="9177"/>
                </a:cubicBezTo>
                <a:cubicBezTo>
                  <a:pt x="3105" y="9175"/>
                  <a:pt x="3116" y="9182"/>
                  <a:pt x="3119" y="9194"/>
                </a:cubicBezTo>
                <a:lnTo>
                  <a:pt x="3143" y="9274"/>
                </a:lnTo>
                <a:cubicBezTo>
                  <a:pt x="3144" y="9275"/>
                  <a:pt x="3144" y="9277"/>
                  <a:pt x="3144" y="9279"/>
                </a:cubicBezTo>
                <a:lnTo>
                  <a:pt x="3160" y="9607"/>
                </a:lnTo>
                <a:lnTo>
                  <a:pt x="3184" y="10336"/>
                </a:lnTo>
                <a:lnTo>
                  <a:pt x="3137" y="10335"/>
                </a:lnTo>
                <a:lnTo>
                  <a:pt x="3161" y="9887"/>
                </a:lnTo>
                <a:cubicBezTo>
                  <a:pt x="3161" y="9875"/>
                  <a:pt x="3171" y="9865"/>
                  <a:pt x="3184" y="9864"/>
                </a:cubicBezTo>
                <a:cubicBezTo>
                  <a:pt x="3196" y="9864"/>
                  <a:pt x="3207" y="9873"/>
                  <a:pt x="3208" y="9886"/>
                </a:cubicBezTo>
                <a:lnTo>
                  <a:pt x="3272" y="10414"/>
                </a:lnTo>
                <a:lnTo>
                  <a:pt x="3296" y="10581"/>
                </a:lnTo>
                <a:lnTo>
                  <a:pt x="3312" y="11192"/>
                </a:lnTo>
                <a:lnTo>
                  <a:pt x="3265" y="11187"/>
                </a:lnTo>
                <a:lnTo>
                  <a:pt x="3289" y="11075"/>
                </a:lnTo>
                <a:cubicBezTo>
                  <a:pt x="3292" y="11064"/>
                  <a:pt x="3303" y="11055"/>
                  <a:pt x="3315" y="11057"/>
                </a:cubicBezTo>
                <a:cubicBezTo>
                  <a:pt x="3327" y="11058"/>
                  <a:pt x="3336" y="11068"/>
                  <a:pt x="3336" y="11080"/>
                </a:cubicBezTo>
                <a:lnTo>
                  <a:pt x="3360" y="12240"/>
                </a:lnTo>
                <a:lnTo>
                  <a:pt x="3314" y="12232"/>
                </a:lnTo>
                <a:lnTo>
                  <a:pt x="3378" y="12072"/>
                </a:lnTo>
                <a:lnTo>
                  <a:pt x="3377" y="12076"/>
                </a:lnTo>
                <a:lnTo>
                  <a:pt x="3401" y="11940"/>
                </a:lnTo>
                <a:lnTo>
                  <a:pt x="3400" y="11944"/>
                </a:lnTo>
                <a:lnTo>
                  <a:pt x="3424" y="10936"/>
                </a:lnTo>
                <a:lnTo>
                  <a:pt x="3440" y="9496"/>
                </a:lnTo>
                <a:cubicBezTo>
                  <a:pt x="3441" y="9483"/>
                  <a:pt x="3451" y="9473"/>
                  <a:pt x="3464" y="9472"/>
                </a:cubicBezTo>
                <a:cubicBezTo>
                  <a:pt x="3477" y="9472"/>
                  <a:pt x="3488" y="9483"/>
                  <a:pt x="3488" y="9496"/>
                </a:cubicBezTo>
                <a:lnTo>
                  <a:pt x="3512" y="10432"/>
                </a:lnTo>
                <a:lnTo>
                  <a:pt x="3465" y="10431"/>
                </a:lnTo>
                <a:lnTo>
                  <a:pt x="3529" y="9495"/>
                </a:lnTo>
                <a:cubicBezTo>
                  <a:pt x="3529" y="9483"/>
                  <a:pt x="3539" y="9473"/>
                  <a:pt x="3552" y="9472"/>
                </a:cubicBezTo>
                <a:cubicBezTo>
                  <a:pt x="3564" y="9472"/>
                  <a:pt x="3574" y="9481"/>
                  <a:pt x="3576" y="9493"/>
                </a:cubicBezTo>
                <a:lnTo>
                  <a:pt x="3600" y="9653"/>
                </a:lnTo>
                <a:lnTo>
                  <a:pt x="3552" y="9656"/>
                </a:lnTo>
                <a:lnTo>
                  <a:pt x="3576" y="7672"/>
                </a:lnTo>
                <a:cubicBezTo>
                  <a:pt x="3577" y="7659"/>
                  <a:pt x="3587" y="7649"/>
                  <a:pt x="3600" y="7648"/>
                </a:cubicBezTo>
                <a:cubicBezTo>
                  <a:pt x="3613" y="7648"/>
                  <a:pt x="3623" y="7658"/>
                  <a:pt x="3624" y="7671"/>
                </a:cubicBezTo>
                <a:lnTo>
                  <a:pt x="3648" y="7991"/>
                </a:lnTo>
                <a:lnTo>
                  <a:pt x="3664" y="8375"/>
                </a:lnTo>
                <a:lnTo>
                  <a:pt x="3736" y="9439"/>
                </a:lnTo>
                <a:lnTo>
                  <a:pt x="3690" y="9433"/>
                </a:lnTo>
                <a:lnTo>
                  <a:pt x="3706" y="9385"/>
                </a:lnTo>
                <a:lnTo>
                  <a:pt x="3704" y="9392"/>
                </a:lnTo>
                <a:lnTo>
                  <a:pt x="3728" y="7256"/>
                </a:lnTo>
                <a:lnTo>
                  <a:pt x="3752" y="6392"/>
                </a:lnTo>
                <a:cubicBezTo>
                  <a:pt x="3753" y="6379"/>
                  <a:pt x="3764" y="6368"/>
                  <a:pt x="3777" y="6368"/>
                </a:cubicBezTo>
                <a:cubicBezTo>
                  <a:pt x="3790" y="6369"/>
                  <a:pt x="3800" y="6379"/>
                  <a:pt x="3800" y="6392"/>
                </a:cubicBezTo>
                <a:lnTo>
                  <a:pt x="3824" y="7736"/>
                </a:lnTo>
                <a:lnTo>
                  <a:pt x="3824" y="7731"/>
                </a:lnTo>
                <a:lnTo>
                  <a:pt x="3888" y="8027"/>
                </a:lnTo>
                <a:lnTo>
                  <a:pt x="3912" y="8302"/>
                </a:lnTo>
                <a:lnTo>
                  <a:pt x="3864" y="8304"/>
                </a:lnTo>
                <a:lnTo>
                  <a:pt x="3880" y="7776"/>
                </a:lnTo>
                <a:cubicBezTo>
                  <a:pt x="3881" y="7763"/>
                  <a:pt x="3891" y="7753"/>
                  <a:pt x="3904" y="7752"/>
                </a:cubicBezTo>
                <a:cubicBezTo>
                  <a:pt x="3916" y="7752"/>
                  <a:pt x="3927" y="7762"/>
                  <a:pt x="3928" y="7774"/>
                </a:cubicBezTo>
                <a:lnTo>
                  <a:pt x="3952" y="8022"/>
                </a:lnTo>
                <a:lnTo>
                  <a:pt x="3904" y="8024"/>
                </a:lnTo>
                <a:lnTo>
                  <a:pt x="3928" y="7008"/>
                </a:lnTo>
                <a:cubicBezTo>
                  <a:pt x="3929" y="6995"/>
                  <a:pt x="3939" y="6985"/>
                  <a:pt x="3951" y="6985"/>
                </a:cubicBezTo>
                <a:cubicBezTo>
                  <a:pt x="3964" y="6984"/>
                  <a:pt x="3974" y="6993"/>
                  <a:pt x="3976" y="7005"/>
                </a:cubicBezTo>
                <a:lnTo>
                  <a:pt x="4040" y="7453"/>
                </a:lnTo>
                <a:lnTo>
                  <a:pt x="4064" y="8192"/>
                </a:lnTo>
                <a:lnTo>
                  <a:pt x="4080" y="8904"/>
                </a:lnTo>
                <a:lnTo>
                  <a:pt x="4104" y="9142"/>
                </a:lnTo>
                <a:lnTo>
                  <a:pt x="4128" y="11424"/>
                </a:lnTo>
                <a:lnTo>
                  <a:pt x="4192" y="11901"/>
                </a:lnTo>
                <a:lnTo>
                  <a:pt x="4145" y="11902"/>
                </a:lnTo>
                <a:lnTo>
                  <a:pt x="4169" y="11670"/>
                </a:lnTo>
                <a:cubicBezTo>
                  <a:pt x="4169" y="11662"/>
                  <a:pt x="4175" y="11654"/>
                  <a:pt x="4182" y="11651"/>
                </a:cubicBezTo>
                <a:cubicBezTo>
                  <a:pt x="4190" y="11647"/>
                  <a:pt x="4199" y="11648"/>
                  <a:pt x="4206" y="11652"/>
                </a:cubicBezTo>
                <a:lnTo>
                  <a:pt x="4230" y="11668"/>
                </a:lnTo>
                <a:cubicBezTo>
                  <a:pt x="4236" y="11673"/>
                  <a:pt x="4240" y="11680"/>
                  <a:pt x="4240" y="11688"/>
                </a:cubicBezTo>
                <a:lnTo>
                  <a:pt x="4256" y="12304"/>
                </a:lnTo>
                <a:lnTo>
                  <a:pt x="4280" y="12815"/>
                </a:lnTo>
                <a:lnTo>
                  <a:pt x="4278" y="12806"/>
                </a:lnTo>
                <a:lnTo>
                  <a:pt x="4342" y="12934"/>
                </a:lnTo>
                <a:lnTo>
                  <a:pt x="4297" y="12941"/>
                </a:lnTo>
                <a:lnTo>
                  <a:pt x="4321" y="12765"/>
                </a:lnTo>
                <a:cubicBezTo>
                  <a:pt x="4322" y="12753"/>
                  <a:pt x="4333" y="12744"/>
                  <a:pt x="4345" y="12744"/>
                </a:cubicBezTo>
                <a:cubicBezTo>
                  <a:pt x="4357" y="12745"/>
                  <a:pt x="4368" y="12754"/>
                  <a:pt x="4368" y="12767"/>
                </a:cubicBezTo>
                <a:lnTo>
                  <a:pt x="4392" y="13095"/>
                </a:lnTo>
                <a:lnTo>
                  <a:pt x="4392" y="13090"/>
                </a:lnTo>
                <a:lnTo>
                  <a:pt x="4416" y="13178"/>
                </a:lnTo>
                <a:lnTo>
                  <a:pt x="4431" y="13216"/>
                </a:lnTo>
                <a:cubicBezTo>
                  <a:pt x="4431" y="13217"/>
                  <a:pt x="4432" y="13219"/>
                  <a:pt x="4432" y="13221"/>
                </a:cubicBezTo>
                <a:lnTo>
                  <a:pt x="4504" y="13677"/>
                </a:lnTo>
                <a:lnTo>
                  <a:pt x="4456" y="13680"/>
                </a:lnTo>
                <a:lnTo>
                  <a:pt x="4472" y="12328"/>
                </a:lnTo>
                <a:cubicBezTo>
                  <a:pt x="4473" y="12315"/>
                  <a:pt x="4483" y="12305"/>
                  <a:pt x="4495" y="12304"/>
                </a:cubicBezTo>
                <a:cubicBezTo>
                  <a:pt x="4508" y="12304"/>
                  <a:pt x="4519" y="12313"/>
                  <a:pt x="4520" y="12326"/>
                </a:cubicBezTo>
                <a:lnTo>
                  <a:pt x="4544" y="12574"/>
                </a:lnTo>
                <a:lnTo>
                  <a:pt x="4568" y="12790"/>
                </a:lnTo>
                <a:lnTo>
                  <a:pt x="4520" y="12791"/>
                </a:lnTo>
                <a:lnTo>
                  <a:pt x="4544" y="12279"/>
                </a:lnTo>
                <a:lnTo>
                  <a:pt x="4609" y="11940"/>
                </a:lnTo>
                <a:cubicBezTo>
                  <a:pt x="4611" y="11928"/>
                  <a:pt x="4622" y="11920"/>
                  <a:pt x="4634" y="11920"/>
                </a:cubicBezTo>
                <a:cubicBezTo>
                  <a:pt x="4645" y="11921"/>
                  <a:pt x="4655" y="11930"/>
                  <a:pt x="4656" y="11942"/>
                </a:cubicBezTo>
                <a:lnTo>
                  <a:pt x="4680" y="12182"/>
                </a:lnTo>
                <a:lnTo>
                  <a:pt x="4696" y="12301"/>
                </a:lnTo>
                <a:lnTo>
                  <a:pt x="4648" y="12304"/>
                </a:lnTo>
                <a:lnTo>
                  <a:pt x="4672" y="11680"/>
                </a:lnTo>
                <a:cubicBezTo>
                  <a:pt x="4673" y="11667"/>
                  <a:pt x="4683" y="11657"/>
                  <a:pt x="4696" y="11656"/>
                </a:cubicBezTo>
                <a:cubicBezTo>
                  <a:pt x="4709" y="11656"/>
                  <a:pt x="4720" y="11666"/>
                  <a:pt x="4720" y="11679"/>
                </a:cubicBezTo>
                <a:lnTo>
                  <a:pt x="4744" y="12175"/>
                </a:lnTo>
                <a:lnTo>
                  <a:pt x="4697" y="12175"/>
                </a:lnTo>
                <a:lnTo>
                  <a:pt x="4761" y="11383"/>
                </a:lnTo>
                <a:cubicBezTo>
                  <a:pt x="4761" y="11381"/>
                  <a:pt x="4761" y="11379"/>
                  <a:pt x="4761" y="11378"/>
                </a:cubicBezTo>
                <a:lnTo>
                  <a:pt x="4785" y="11298"/>
                </a:lnTo>
                <a:lnTo>
                  <a:pt x="4785" y="11303"/>
                </a:lnTo>
                <a:lnTo>
                  <a:pt x="4801" y="11079"/>
                </a:lnTo>
                <a:lnTo>
                  <a:pt x="4825" y="10885"/>
                </a:lnTo>
                <a:cubicBezTo>
                  <a:pt x="4826" y="10873"/>
                  <a:pt x="4837" y="10864"/>
                  <a:pt x="4850" y="10864"/>
                </a:cubicBezTo>
                <a:cubicBezTo>
                  <a:pt x="4862" y="10865"/>
                  <a:pt x="4872" y="10875"/>
                  <a:pt x="4872" y="10888"/>
                </a:cubicBezTo>
                <a:lnTo>
                  <a:pt x="4896" y="11704"/>
                </a:lnTo>
                <a:lnTo>
                  <a:pt x="4850" y="11697"/>
                </a:lnTo>
                <a:lnTo>
                  <a:pt x="4914" y="11497"/>
                </a:lnTo>
                <a:lnTo>
                  <a:pt x="4913" y="11502"/>
                </a:lnTo>
                <a:lnTo>
                  <a:pt x="4937" y="11230"/>
                </a:lnTo>
                <a:lnTo>
                  <a:pt x="4960" y="10176"/>
                </a:lnTo>
                <a:lnTo>
                  <a:pt x="4976" y="9791"/>
                </a:lnTo>
                <a:cubicBezTo>
                  <a:pt x="4977" y="9780"/>
                  <a:pt x="4985" y="9771"/>
                  <a:pt x="4997" y="9769"/>
                </a:cubicBezTo>
                <a:cubicBezTo>
                  <a:pt x="5008" y="9767"/>
                  <a:pt x="5019" y="9773"/>
                  <a:pt x="5023" y="9784"/>
                </a:cubicBezTo>
                <a:lnTo>
                  <a:pt x="5047" y="9848"/>
                </a:lnTo>
                <a:lnTo>
                  <a:pt x="5002" y="9849"/>
                </a:lnTo>
                <a:lnTo>
                  <a:pt x="5066" y="9641"/>
                </a:lnTo>
                <a:cubicBezTo>
                  <a:pt x="5069" y="9631"/>
                  <a:pt x="5079" y="9623"/>
                  <a:pt x="5091" y="9625"/>
                </a:cubicBezTo>
                <a:cubicBezTo>
                  <a:pt x="5102" y="9626"/>
                  <a:pt x="5111" y="9635"/>
                  <a:pt x="5112" y="9646"/>
                </a:cubicBezTo>
                <a:lnTo>
                  <a:pt x="5136" y="9870"/>
                </a:lnTo>
                <a:lnTo>
                  <a:pt x="5090" y="9865"/>
                </a:lnTo>
                <a:lnTo>
                  <a:pt x="5114" y="9793"/>
                </a:lnTo>
                <a:cubicBezTo>
                  <a:pt x="5117" y="9782"/>
                  <a:pt x="5129" y="9775"/>
                  <a:pt x="5140" y="9777"/>
                </a:cubicBezTo>
                <a:cubicBezTo>
                  <a:pt x="5152" y="9778"/>
                  <a:pt x="5160" y="9788"/>
                  <a:pt x="5160" y="9800"/>
                </a:cubicBezTo>
                <a:lnTo>
                  <a:pt x="5184" y="10856"/>
                </a:lnTo>
                <a:lnTo>
                  <a:pt x="5200" y="11664"/>
                </a:lnTo>
                <a:lnTo>
                  <a:pt x="5154" y="11657"/>
                </a:lnTo>
                <a:lnTo>
                  <a:pt x="5226" y="11433"/>
                </a:lnTo>
                <a:lnTo>
                  <a:pt x="5225" y="11439"/>
                </a:lnTo>
                <a:lnTo>
                  <a:pt x="5241" y="11191"/>
                </a:lnTo>
                <a:cubicBezTo>
                  <a:pt x="5241" y="11178"/>
                  <a:pt x="5252" y="11168"/>
                  <a:pt x="5265" y="11168"/>
                </a:cubicBezTo>
                <a:cubicBezTo>
                  <a:pt x="5278" y="11169"/>
                  <a:pt x="5288" y="11179"/>
                  <a:pt x="5288" y="11192"/>
                </a:cubicBezTo>
                <a:lnTo>
                  <a:pt x="5312" y="11928"/>
                </a:lnTo>
                <a:lnTo>
                  <a:pt x="5264" y="11927"/>
                </a:lnTo>
                <a:lnTo>
                  <a:pt x="5288" y="11391"/>
                </a:lnTo>
                <a:cubicBezTo>
                  <a:pt x="5289" y="11379"/>
                  <a:pt x="5299" y="11369"/>
                  <a:pt x="5311" y="11369"/>
                </a:cubicBezTo>
                <a:cubicBezTo>
                  <a:pt x="5323" y="11368"/>
                  <a:pt x="5334" y="11376"/>
                  <a:pt x="5336" y="11389"/>
                </a:cubicBezTo>
                <a:lnTo>
                  <a:pt x="5360" y="11533"/>
                </a:lnTo>
                <a:lnTo>
                  <a:pt x="5424" y="12062"/>
                </a:lnTo>
                <a:lnTo>
                  <a:pt x="5376" y="12064"/>
                </a:lnTo>
                <a:lnTo>
                  <a:pt x="5400" y="11256"/>
                </a:lnTo>
                <a:cubicBezTo>
                  <a:pt x="5401" y="11243"/>
                  <a:pt x="5412" y="11232"/>
                  <a:pt x="5425" y="11232"/>
                </a:cubicBezTo>
                <a:cubicBezTo>
                  <a:pt x="5437" y="11232"/>
                  <a:pt x="5448" y="11243"/>
                  <a:pt x="5448" y="11256"/>
                </a:cubicBezTo>
                <a:lnTo>
                  <a:pt x="5464" y="11848"/>
                </a:lnTo>
                <a:lnTo>
                  <a:pt x="5416" y="11848"/>
                </a:lnTo>
                <a:lnTo>
                  <a:pt x="5440" y="10272"/>
                </a:lnTo>
                <a:lnTo>
                  <a:pt x="5464" y="8872"/>
                </a:lnTo>
                <a:cubicBezTo>
                  <a:pt x="5465" y="8859"/>
                  <a:pt x="5475" y="8849"/>
                  <a:pt x="5488" y="8848"/>
                </a:cubicBezTo>
                <a:cubicBezTo>
                  <a:pt x="5500" y="8848"/>
                  <a:pt x="5511" y="8858"/>
                  <a:pt x="5512" y="8870"/>
                </a:cubicBezTo>
                <a:lnTo>
                  <a:pt x="5576" y="9566"/>
                </a:lnTo>
                <a:lnTo>
                  <a:pt x="5552" y="9544"/>
                </a:lnTo>
                <a:lnTo>
                  <a:pt x="5576" y="9544"/>
                </a:lnTo>
                <a:lnTo>
                  <a:pt x="5552" y="9568"/>
                </a:lnTo>
                <a:lnTo>
                  <a:pt x="5568" y="8392"/>
                </a:lnTo>
                <a:cubicBezTo>
                  <a:pt x="5568" y="8391"/>
                  <a:pt x="5569" y="8389"/>
                  <a:pt x="5569" y="8388"/>
                </a:cubicBezTo>
                <a:lnTo>
                  <a:pt x="5593" y="8268"/>
                </a:lnTo>
                <a:lnTo>
                  <a:pt x="5617" y="7990"/>
                </a:lnTo>
                <a:lnTo>
                  <a:pt x="5681" y="7573"/>
                </a:lnTo>
                <a:cubicBezTo>
                  <a:pt x="5683" y="7561"/>
                  <a:pt x="5694" y="7552"/>
                  <a:pt x="5706" y="7553"/>
                </a:cubicBezTo>
                <a:cubicBezTo>
                  <a:pt x="5718" y="7553"/>
                  <a:pt x="5728" y="7563"/>
                  <a:pt x="5728" y="7576"/>
                </a:cubicBezTo>
                <a:lnTo>
                  <a:pt x="5752" y="8232"/>
                </a:lnTo>
                <a:lnTo>
                  <a:pt x="5705" y="8229"/>
                </a:lnTo>
                <a:lnTo>
                  <a:pt x="5729" y="8085"/>
                </a:lnTo>
                <a:cubicBezTo>
                  <a:pt x="5731" y="8072"/>
                  <a:pt x="5742" y="8064"/>
                  <a:pt x="5754" y="8065"/>
                </a:cubicBezTo>
                <a:cubicBezTo>
                  <a:pt x="5767" y="8065"/>
                  <a:pt x="5776" y="8076"/>
                  <a:pt x="5776" y="8088"/>
                </a:cubicBezTo>
                <a:lnTo>
                  <a:pt x="5792" y="8824"/>
                </a:lnTo>
                <a:lnTo>
                  <a:pt x="5745" y="8822"/>
                </a:lnTo>
                <a:lnTo>
                  <a:pt x="5769" y="8582"/>
                </a:lnTo>
                <a:cubicBezTo>
                  <a:pt x="5770" y="8570"/>
                  <a:pt x="5780" y="8561"/>
                  <a:pt x="5792" y="8560"/>
                </a:cubicBezTo>
                <a:cubicBezTo>
                  <a:pt x="5805" y="8560"/>
                  <a:pt x="5815" y="8570"/>
                  <a:pt x="5816" y="8582"/>
                </a:cubicBezTo>
                <a:lnTo>
                  <a:pt x="5880" y="9182"/>
                </a:lnTo>
                <a:lnTo>
                  <a:pt x="5904" y="9695"/>
                </a:lnTo>
                <a:lnTo>
                  <a:pt x="5856" y="9695"/>
                </a:lnTo>
                <a:lnTo>
                  <a:pt x="5880" y="9127"/>
                </a:lnTo>
                <a:cubicBezTo>
                  <a:pt x="5881" y="9115"/>
                  <a:pt x="5892" y="9104"/>
                  <a:pt x="5905" y="9104"/>
                </a:cubicBezTo>
                <a:cubicBezTo>
                  <a:pt x="5918" y="9105"/>
                  <a:pt x="5928" y="9115"/>
                  <a:pt x="5928" y="9128"/>
                </a:cubicBezTo>
                <a:lnTo>
                  <a:pt x="5952" y="10008"/>
                </a:lnTo>
                <a:lnTo>
                  <a:pt x="5905" y="10006"/>
                </a:lnTo>
                <a:lnTo>
                  <a:pt x="5921" y="9854"/>
                </a:lnTo>
                <a:cubicBezTo>
                  <a:pt x="5921" y="9853"/>
                  <a:pt x="5921" y="9852"/>
                  <a:pt x="5921" y="9850"/>
                </a:cubicBezTo>
                <a:lnTo>
                  <a:pt x="5993" y="9578"/>
                </a:lnTo>
                <a:cubicBezTo>
                  <a:pt x="5996" y="9568"/>
                  <a:pt x="6006" y="9560"/>
                  <a:pt x="6016" y="9560"/>
                </a:cubicBezTo>
                <a:lnTo>
                  <a:pt x="6032" y="9560"/>
                </a:lnTo>
                <a:cubicBezTo>
                  <a:pt x="6045" y="9560"/>
                  <a:pt x="6055" y="9570"/>
                  <a:pt x="6056" y="9583"/>
                </a:cubicBezTo>
                <a:lnTo>
                  <a:pt x="6080" y="9887"/>
                </a:lnTo>
                <a:lnTo>
                  <a:pt x="6104" y="10367"/>
                </a:lnTo>
                <a:lnTo>
                  <a:pt x="6057" y="10367"/>
                </a:lnTo>
                <a:lnTo>
                  <a:pt x="6081" y="9983"/>
                </a:lnTo>
                <a:cubicBezTo>
                  <a:pt x="6081" y="9982"/>
                  <a:pt x="6081" y="9980"/>
                  <a:pt x="6081" y="9979"/>
                </a:cubicBezTo>
                <a:lnTo>
                  <a:pt x="6145" y="9715"/>
                </a:lnTo>
                <a:cubicBezTo>
                  <a:pt x="6148" y="9704"/>
                  <a:pt x="6157" y="9696"/>
                  <a:pt x="6168" y="9696"/>
                </a:cubicBezTo>
                <a:lnTo>
                  <a:pt x="6184" y="9696"/>
                </a:lnTo>
                <a:lnTo>
                  <a:pt x="6208" y="9696"/>
                </a:lnTo>
                <a:cubicBezTo>
                  <a:pt x="6221" y="9696"/>
                  <a:pt x="6231" y="9706"/>
                  <a:pt x="6232" y="9718"/>
                </a:cubicBezTo>
                <a:lnTo>
                  <a:pt x="6256" y="9958"/>
                </a:lnTo>
                <a:cubicBezTo>
                  <a:pt x="6258" y="9971"/>
                  <a:pt x="6248" y="9983"/>
                  <a:pt x="6235" y="9984"/>
                </a:cubicBezTo>
                <a:cubicBezTo>
                  <a:pt x="6222" y="9986"/>
                  <a:pt x="6210" y="9976"/>
                  <a:pt x="6209" y="9963"/>
                </a:cubicBezTo>
                <a:lnTo>
                  <a:pt x="6185" y="9723"/>
                </a:lnTo>
                <a:lnTo>
                  <a:pt x="6208" y="9744"/>
                </a:lnTo>
                <a:lnTo>
                  <a:pt x="6184" y="9744"/>
                </a:lnTo>
                <a:lnTo>
                  <a:pt x="6168" y="9744"/>
                </a:lnTo>
                <a:lnTo>
                  <a:pt x="6192" y="9726"/>
                </a:lnTo>
                <a:lnTo>
                  <a:pt x="6128" y="9990"/>
                </a:lnTo>
                <a:lnTo>
                  <a:pt x="6128" y="9986"/>
                </a:lnTo>
                <a:lnTo>
                  <a:pt x="6104" y="10370"/>
                </a:lnTo>
                <a:cubicBezTo>
                  <a:pt x="6104" y="10383"/>
                  <a:pt x="6093" y="10393"/>
                  <a:pt x="6080" y="10392"/>
                </a:cubicBezTo>
                <a:cubicBezTo>
                  <a:pt x="6068" y="10392"/>
                  <a:pt x="6057" y="10382"/>
                  <a:pt x="6056" y="10370"/>
                </a:cubicBezTo>
                <a:lnTo>
                  <a:pt x="6033" y="9890"/>
                </a:lnTo>
                <a:lnTo>
                  <a:pt x="6009" y="9586"/>
                </a:lnTo>
                <a:lnTo>
                  <a:pt x="6032" y="9608"/>
                </a:lnTo>
                <a:lnTo>
                  <a:pt x="6016" y="9608"/>
                </a:lnTo>
                <a:lnTo>
                  <a:pt x="6040" y="9591"/>
                </a:lnTo>
                <a:lnTo>
                  <a:pt x="5968" y="9863"/>
                </a:lnTo>
                <a:lnTo>
                  <a:pt x="5968" y="9859"/>
                </a:lnTo>
                <a:lnTo>
                  <a:pt x="5952" y="10011"/>
                </a:lnTo>
                <a:cubicBezTo>
                  <a:pt x="5951" y="10024"/>
                  <a:pt x="5940" y="10033"/>
                  <a:pt x="5928" y="10032"/>
                </a:cubicBezTo>
                <a:cubicBezTo>
                  <a:pt x="5915" y="10032"/>
                  <a:pt x="5905" y="10022"/>
                  <a:pt x="5904" y="10009"/>
                </a:cubicBezTo>
                <a:lnTo>
                  <a:pt x="5880" y="9129"/>
                </a:lnTo>
                <a:lnTo>
                  <a:pt x="5928" y="9129"/>
                </a:lnTo>
                <a:lnTo>
                  <a:pt x="5904" y="9697"/>
                </a:lnTo>
                <a:cubicBezTo>
                  <a:pt x="5904" y="9710"/>
                  <a:pt x="5893" y="9720"/>
                  <a:pt x="5881" y="9720"/>
                </a:cubicBezTo>
                <a:cubicBezTo>
                  <a:pt x="5868" y="9720"/>
                  <a:pt x="5857" y="9710"/>
                  <a:pt x="5856" y="9698"/>
                </a:cubicBezTo>
                <a:lnTo>
                  <a:pt x="5833" y="9187"/>
                </a:lnTo>
                <a:lnTo>
                  <a:pt x="5769" y="8587"/>
                </a:lnTo>
                <a:lnTo>
                  <a:pt x="5816" y="8587"/>
                </a:lnTo>
                <a:lnTo>
                  <a:pt x="5792" y="8827"/>
                </a:lnTo>
                <a:cubicBezTo>
                  <a:pt x="5791" y="8839"/>
                  <a:pt x="5780" y="8849"/>
                  <a:pt x="5768" y="8848"/>
                </a:cubicBezTo>
                <a:cubicBezTo>
                  <a:pt x="5755" y="8848"/>
                  <a:pt x="5745" y="8838"/>
                  <a:pt x="5744" y="8825"/>
                </a:cubicBezTo>
                <a:lnTo>
                  <a:pt x="5728" y="8089"/>
                </a:lnTo>
                <a:lnTo>
                  <a:pt x="5776" y="8092"/>
                </a:lnTo>
                <a:lnTo>
                  <a:pt x="5752" y="8236"/>
                </a:lnTo>
                <a:cubicBezTo>
                  <a:pt x="5750" y="8249"/>
                  <a:pt x="5739" y="8257"/>
                  <a:pt x="5727" y="8256"/>
                </a:cubicBezTo>
                <a:cubicBezTo>
                  <a:pt x="5715" y="8256"/>
                  <a:pt x="5705" y="8246"/>
                  <a:pt x="5704" y="8233"/>
                </a:cubicBezTo>
                <a:lnTo>
                  <a:pt x="5680" y="7577"/>
                </a:lnTo>
                <a:lnTo>
                  <a:pt x="5728" y="7580"/>
                </a:lnTo>
                <a:lnTo>
                  <a:pt x="5664" y="7995"/>
                </a:lnTo>
                <a:lnTo>
                  <a:pt x="5640" y="8277"/>
                </a:lnTo>
                <a:lnTo>
                  <a:pt x="5616" y="8397"/>
                </a:lnTo>
                <a:lnTo>
                  <a:pt x="5616" y="8393"/>
                </a:lnTo>
                <a:lnTo>
                  <a:pt x="5600" y="9569"/>
                </a:lnTo>
                <a:cubicBezTo>
                  <a:pt x="5600" y="9582"/>
                  <a:pt x="5590" y="9592"/>
                  <a:pt x="5576" y="9592"/>
                </a:cubicBezTo>
                <a:lnTo>
                  <a:pt x="5552" y="9592"/>
                </a:lnTo>
                <a:cubicBezTo>
                  <a:pt x="5540" y="9592"/>
                  <a:pt x="5530" y="9583"/>
                  <a:pt x="5529" y="9571"/>
                </a:cubicBezTo>
                <a:lnTo>
                  <a:pt x="5465" y="8875"/>
                </a:lnTo>
                <a:lnTo>
                  <a:pt x="5512" y="8873"/>
                </a:lnTo>
                <a:lnTo>
                  <a:pt x="5488" y="10273"/>
                </a:lnTo>
                <a:lnTo>
                  <a:pt x="5464" y="11849"/>
                </a:lnTo>
                <a:cubicBezTo>
                  <a:pt x="5464" y="11862"/>
                  <a:pt x="5454" y="11872"/>
                  <a:pt x="5441" y="11872"/>
                </a:cubicBezTo>
                <a:cubicBezTo>
                  <a:pt x="5428" y="11873"/>
                  <a:pt x="5417" y="11862"/>
                  <a:pt x="5416" y="11849"/>
                </a:cubicBezTo>
                <a:lnTo>
                  <a:pt x="5400" y="11257"/>
                </a:lnTo>
                <a:lnTo>
                  <a:pt x="5448" y="11257"/>
                </a:lnTo>
                <a:lnTo>
                  <a:pt x="5424" y="12065"/>
                </a:lnTo>
                <a:cubicBezTo>
                  <a:pt x="5424" y="12078"/>
                  <a:pt x="5414" y="12088"/>
                  <a:pt x="5402" y="12088"/>
                </a:cubicBezTo>
                <a:cubicBezTo>
                  <a:pt x="5389" y="12089"/>
                  <a:pt x="5378" y="12080"/>
                  <a:pt x="5377" y="12067"/>
                </a:cubicBezTo>
                <a:lnTo>
                  <a:pt x="5313" y="11540"/>
                </a:lnTo>
                <a:lnTo>
                  <a:pt x="5289" y="11396"/>
                </a:lnTo>
                <a:lnTo>
                  <a:pt x="5336" y="11394"/>
                </a:lnTo>
                <a:lnTo>
                  <a:pt x="5312" y="11930"/>
                </a:lnTo>
                <a:cubicBezTo>
                  <a:pt x="5312" y="11942"/>
                  <a:pt x="5301" y="11953"/>
                  <a:pt x="5288" y="11952"/>
                </a:cubicBezTo>
                <a:cubicBezTo>
                  <a:pt x="5275" y="11952"/>
                  <a:pt x="5265" y="11942"/>
                  <a:pt x="5264" y="11929"/>
                </a:cubicBezTo>
                <a:lnTo>
                  <a:pt x="5240" y="11193"/>
                </a:lnTo>
                <a:lnTo>
                  <a:pt x="5288" y="11194"/>
                </a:lnTo>
                <a:lnTo>
                  <a:pt x="5272" y="11442"/>
                </a:lnTo>
                <a:cubicBezTo>
                  <a:pt x="5272" y="11444"/>
                  <a:pt x="5272" y="11446"/>
                  <a:pt x="5271" y="11448"/>
                </a:cubicBezTo>
                <a:lnTo>
                  <a:pt x="5199" y="11672"/>
                </a:lnTo>
                <a:cubicBezTo>
                  <a:pt x="5196" y="11683"/>
                  <a:pt x="5185" y="11690"/>
                  <a:pt x="5173" y="11688"/>
                </a:cubicBezTo>
                <a:cubicBezTo>
                  <a:pt x="5161" y="11687"/>
                  <a:pt x="5153" y="11677"/>
                  <a:pt x="5152" y="11665"/>
                </a:cubicBezTo>
                <a:lnTo>
                  <a:pt x="5136" y="10857"/>
                </a:lnTo>
                <a:lnTo>
                  <a:pt x="5112" y="9801"/>
                </a:lnTo>
                <a:lnTo>
                  <a:pt x="5159" y="9808"/>
                </a:lnTo>
                <a:lnTo>
                  <a:pt x="5135" y="9880"/>
                </a:lnTo>
                <a:cubicBezTo>
                  <a:pt x="5132" y="9891"/>
                  <a:pt x="5121" y="9898"/>
                  <a:pt x="5110" y="9896"/>
                </a:cubicBezTo>
                <a:cubicBezTo>
                  <a:pt x="5099" y="9895"/>
                  <a:pt x="5090" y="9886"/>
                  <a:pt x="5089" y="9875"/>
                </a:cubicBezTo>
                <a:lnTo>
                  <a:pt x="5065" y="9651"/>
                </a:lnTo>
                <a:lnTo>
                  <a:pt x="5111" y="9656"/>
                </a:lnTo>
                <a:lnTo>
                  <a:pt x="5047" y="9864"/>
                </a:lnTo>
                <a:cubicBezTo>
                  <a:pt x="5044" y="9873"/>
                  <a:pt x="5035" y="9880"/>
                  <a:pt x="5025" y="9880"/>
                </a:cubicBezTo>
                <a:cubicBezTo>
                  <a:pt x="5015" y="9881"/>
                  <a:pt x="5006" y="9875"/>
                  <a:pt x="5002" y="9865"/>
                </a:cubicBezTo>
                <a:lnTo>
                  <a:pt x="4978" y="9801"/>
                </a:lnTo>
                <a:lnTo>
                  <a:pt x="5024" y="9793"/>
                </a:lnTo>
                <a:lnTo>
                  <a:pt x="5008" y="10177"/>
                </a:lnTo>
                <a:lnTo>
                  <a:pt x="4984" y="11235"/>
                </a:lnTo>
                <a:lnTo>
                  <a:pt x="4960" y="11507"/>
                </a:lnTo>
                <a:cubicBezTo>
                  <a:pt x="4960" y="11508"/>
                  <a:pt x="4960" y="11510"/>
                  <a:pt x="4959" y="11512"/>
                </a:cubicBezTo>
                <a:lnTo>
                  <a:pt x="4895" y="11712"/>
                </a:lnTo>
                <a:cubicBezTo>
                  <a:pt x="4892" y="11723"/>
                  <a:pt x="4881" y="11730"/>
                  <a:pt x="4869" y="11728"/>
                </a:cubicBezTo>
                <a:cubicBezTo>
                  <a:pt x="4858" y="11727"/>
                  <a:pt x="4849" y="11717"/>
                  <a:pt x="4848" y="11705"/>
                </a:cubicBezTo>
                <a:lnTo>
                  <a:pt x="4824" y="10889"/>
                </a:lnTo>
                <a:lnTo>
                  <a:pt x="4872" y="10891"/>
                </a:lnTo>
                <a:lnTo>
                  <a:pt x="4848" y="11082"/>
                </a:lnTo>
                <a:lnTo>
                  <a:pt x="4832" y="11306"/>
                </a:lnTo>
                <a:cubicBezTo>
                  <a:pt x="4832" y="11308"/>
                  <a:pt x="4832" y="11310"/>
                  <a:pt x="4831" y="11311"/>
                </a:cubicBezTo>
                <a:lnTo>
                  <a:pt x="4807" y="11391"/>
                </a:lnTo>
                <a:lnTo>
                  <a:pt x="4808" y="11386"/>
                </a:lnTo>
                <a:lnTo>
                  <a:pt x="4744" y="12178"/>
                </a:lnTo>
                <a:cubicBezTo>
                  <a:pt x="4743" y="12191"/>
                  <a:pt x="4733" y="12201"/>
                  <a:pt x="4720" y="12200"/>
                </a:cubicBezTo>
                <a:cubicBezTo>
                  <a:pt x="4707" y="12200"/>
                  <a:pt x="4697" y="12190"/>
                  <a:pt x="4696" y="12178"/>
                </a:cubicBezTo>
                <a:lnTo>
                  <a:pt x="4672" y="11682"/>
                </a:lnTo>
                <a:lnTo>
                  <a:pt x="4720" y="11681"/>
                </a:lnTo>
                <a:lnTo>
                  <a:pt x="4696" y="12305"/>
                </a:lnTo>
                <a:cubicBezTo>
                  <a:pt x="4696" y="12318"/>
                  <a:pt x="4686" y="12328"/>
                  <a:pt x="4674" y="12328"/>
                </a:cubicBezTo>
                <a:cubicBezTo>
                  <a:pt x="4661" y="12329"/>
                  <a:pt x="4650" y="12320"/>
                  <a:pt x="4649" y="12308"/>
                </a:cubicBezTo>
                <a:lnTo>
                  <a:pt x="4633" y="12187"/>
                </a:lnTo>
                <a:lnTo>
                  <a:pt x="4609" y="11947"/>
                </a:lnTo>
                <a:lnTo>
                  <a:pt x="4656" y="11949"/>
                </a:lnTo>
                <a:lnTo>
                  <a:pt x="4592" y="12282"/>
                </a:lnTo>
                <a:lnTo>
                  <a:pt x="4568" y="12794"/>
                </a:lnTo>
                <a:cubicBezTo>
                  <a:pt x="4568" y="12806"/>
                  <a:pt x="4558" y="12816"/>
                  <a:pt x="4545" y="12816"/>
                </a:cubicBezTo>
                <a:cubicBezTo>
                  <a:pt x="4533" y="12817"/>
                  <a:pt x="4522" y="12808"/>
                  <a:pt x="4521" y="12795"/>
                </a:cubicBezTo>
                <a:lnTo>
                  <a:pt x="4497" y="12579"/>
                </a:lnTo>
                <a:lnTo>
                  <a:pt x="4473" y="12331"/>
                </a:lnTo>
                <a:lnTo>
                  <a:pt x="4520" y="12329"/>
                </a:lnTo>
                <a:lnTo>
                  <a:pt x="4504" y="13681"/>
                </a:lnTo>
                <a:cubicBezTo>
                  <a:pt x="4504" y="13693"/>
                  <a:pt x="4495" y="13704"/>
                  <a:pt x="4482" y="13704"/>
                </a:cubicBezTo>
                <a:cubicBezTo>
                  <a:pt x="4470" y="13705"/>
                  <a:pt x="4459" y="13697"/>
                  <a:pt x="4457" y="13684"/>
                </a:cubicBezTo>
                <a:lnTo>
                  <a:pt x="4385" y="13228"/>
                </a:lnTo>
                <a:lnTo>
                  <a:pt x="4386" y="13233"/>
                </a:lnTo>
                <a:lnTo>
                  <a:pt x="4369" y="13191"/>
                </a:lnTo>
                <a:lnTo>
                  <a:pt x="4345" y="13103"/>
                </a:lnTo>
                <a:cubicBezTo>
                  <a:pt x="4345" y="13101"/>
                  <a:pt x="4345" y="13100"/>
                  <a:pt x="4345" y="13098"/>
                </a:cubicBezTo>
                <a:lnTo>
                  <a:pt x="4321" y="12770"/>
                </a:lnTo>
                <a:lnTo>
                  <a:pt x="4368" y="12772"/>
                </a:lnTo>
                <a:lnTo>
                  <a:pt x="4344" y="12948"/>
                </a:lnTo>
                <a:cubicBezTo>
                  <a:pt x="4343" y="12958"/>
                  <a:pt x="4335" y="12966"/>
                  <a:pt x="4324" y="12968"/>
                </a:cubicBezTo>
                <a:cubicBezTo>
                  <a:pt x="4314" y="12970"/>
                  <a:pt x="4304" y="12965"/>
                  <a:pt x="4299" y="12955"/>
                </a:cubicBezTo>
                <a:lnTo>
                  <a:pt x="4235" y="12827"/>
                </a:lnTo>
                <a:cubicBezTo>
                  <a:pt x="4234" y="12824"/>
                  <a:pt x="4233" y="12821"/>
                  <a:pt x="4232" y="12818"/>
                </a:cubicBezTo>
                <a:lnTo>
                  <a:pt x="4208" y="12305"/>
                </a:lnTo>
                <a:lnTo>
                  <a:pt x="4192" y="11689"/>
                </a:lnTo>
                <a:lnTo>
                  <a:pt x="4203" y="11708"/>
                </a:lnTo>
                <a:lnTo>
                  <a:pt x="4179" y="11692"/>
                </a:lnTo>
                <a:lnTo>
                  <a:pt x="4216" y="11675"/>
                </a:lnTo>
                <a:lnTo>
                  <a:pt x="4192" y="11907"/>
                </a:lnTo>
                <a:cubicBezTo>
                  <a:pt x="4191" y="11919"/>
                  <a:pt x="4181" y="11928"/>
                  <a:pt x="4169" y="11928"/>
                </a:cubicBezTo>
                <a:cubicBezTo>
                  <a:pt x="4157" y="11929"/>
                  <a:pt x="4146" y="11920"/>
                  <a:pt x="4145" y="11908"/>
                </a:cubicBezTo>
                <a:lnTo>
                  <a:pt x="4080" y="11425"/>
                </a:lnTo>
                <a:lnTo>
                  <a:pt x="4057" y="9147"/>
                </a:lnTo>
                <a:lnTo>
                  <a:pt x="4032" y="8905"/>
                </a:lnTo>
                <a:lnTo>
                  <a:pt x="4016" y="8193"/>
                </a:lnTo>
                <a:lnTo>
                  <a:pt x="3993" y="7460"/>
                </a:lnTo>
                <a:lnTo>
                  <a:pt x="3929" y="7012"/>
                </a:lnTo>
                <a:lnTo>
                  <a:pt x="3976" y="7009"/>
                </a:lnTo>
                <a:lnTo>
                  <a:pt x="3952" y="8025"/>
                </a:lnTo>
                <a:cubicBezTo>
                  <a:pt x="3952" y="8038"/>
                  <a:pt x="3942" y="8048"/>
                  <a:pt x="3929" y="8048"/>
                </a:cubicBezTo>
                <a:cubicBezTo>
                  <a:pt x="3917" y="8049"/>
                  <a:pt x="3906" y="8039"/>
                  <a:pt x="3905" y="8027"/>
                </a:cubicBezTo>
                <a:lnTo>
                  <a:pt x="3881" y="7779"/>
                </a:lnTo>
                <a:lnTo>
                  <a:pt x="3928" y="7777"/>
                </a:lnTo>
                <a:lnTo>
                  <a:pt x="3912" y="8305"/>
                </a:lnTo>
                <a:cubicBezTo>
                  <a:pt x="3912" y="8318"/>
                  <a:pt x="3902" y="8328"/>
                  <a:pt x="3889" y="8328"/>
                </a:cubicBezTo>
                <a:cubicBezTo>
                  <a:pt x="3876" y="8329"/>
                  <a:pt x="3866" y="8319"/>
                  <a:pt x="3865" y="8307"/>
                </a:cubicBezTo>
                <a:lnTo>
                  <a:pt x="3841" y="8038"/>
                </a:lnTo>
                <a:lnTo>
                  <a:pt x="3777" y="7742"/>
                </a:lnTo>
                <a:cubicBezTo>
                  <a:pt x="3777" y="7740"/>
                  <a:pt x="3776" y="7738"/>
                  <a:pt x="3776" y="7737"/>
                </a:cubicBezTo>
                <a:lnTo>
                  <a:pt x="3752" y="6393"/>
                </a:lnTo>
                <a:lnTo>
                  <a:pt x="3800" y="6393"/>
                </a:lnTo>
                <a:lnTo>
                  <a:pt x="3776" y="7257"/>
                </a:lnTo>
                <a:lnTo>
                  <a:pt x="3752" y="9393"/>
                </a:lnTo>
                <a:cubicBezTo>
                  <a:pt x="3752" y="9395"/>
                  <a:pt x="3752" y="9398"/>
                  <a:pt x="3751" y="9400"/>
                </a:cubicBezTo>
                <a:lnTo>
                  <a:pt x="3735" y="9448"/>
                </a:lnTo>
                <a:cubicBezTo>
                  <a:pt x="3732" y="9459"/>
                  <a:pt x="3721" y="9466"/>
                  <a:pt x="3709" y="9464"/>
                </a:cubicBezTo>
                <a:cubicBezTo>
                  <a:pt x="3698" y="9463"/>
                  <a:pt x="3689" y="9454"/>
                  <a:pt x="3689" y="9442"/>
                </a:cubicBezTo>
                <a:lnTo>
                  <a:pt x="3616" y="8377"/>
                </a:lnTo>
                <a:lnTo>
                  <a:pt x="3601" y="7994"/>
                </a:lnTo>
                <a:lnTo>
                  <a:pt x="3577" y="7674"/>
                </a:lnTo>
                <a:lnTo>
                  <a:pt x="3624" y="7673"/>
                </a:lnTo>
                <a:lnTo>
                  <a:pt x="3600" y="9657"/>
                </a:lnTo>
                <a:cubicBezTo>
                  <a:pt x="3600" y="9669"/>
                  <a:pt x="3591" y="9680"/>
                  <a:pt x="3578" y="9680"/>
                </a:cubicBezTo>
                <a:cubicBezTo>
                  <a:pt x="3566" y="9681"/>
                  <a:pt x="3555" y="9672"/>
                  <a:pt x="3553" y="9660"/>
                </a:cubicBezTo>
                <a:lnTo>
                  <a:pt x="3529" y="9500"/>
                </a:lnTo>
                <a:lnTo>
                  <a:pt x="3576" y="9498"/>
                </a:lnTo>
                <a:lnTo>
                  <a:pt x="3512" y="10434"/>
                </a:lnTo>
                <a:cubicBezTo>
                  <a:pt x="3512" y="10447"/>
                  <a:pt x="3501" y="10457"/>
                  <a:pt x="3488" y="10456"/>
                </a:cubicBezTo>
                <a:cubicBezTo>
                  <a:pt x="3475" y="10456"/>
                  <a:pt x="3465" y="10446"/>
                  <a:pt x="3464" y="10433"/>
                </a:cubicBezTo>
                <a:lnTo>
                  <a:pt x="3440" y="9497"/>
                </a:lnTo>
                <a:lnTo>
                  <a:pt x="3488" y="9497"/>
                </a:lnTo>
                <a:lnTo>
                  <a:pt x="3472" y="10937"/>
                </a:lnTo>
                <a:lnTo>
                  <a:pt x="3448" y="11945"/>
                </a:lnTo>
                <a:cubicBezTo>
                  <a:pt x="3448" y="11946"/>
                  <a:pt x="3448" y="11947"/>
                  <a:pt x="3448" y="11949"/>
                </a:cubicBezTo>
                <a:lnTo>
                  <a:pt x="3424" y="12085"/>
                </a:lnTo>
                <a:cubicBezTo>
                  <a:pt x="3424" y="12086"/>
                  <a:pt x="3423" y="12088"/>
                  <a:pt x="3423" y="12089"/>
                </a:cubicBezTo>
                <a:lnTo>
                  <a:pt x="3359" y="12249"/>
                </a:lnTo>
                <a:cubicBezTo>
                  <a:pt x="3355" y="12260"/>
                  <a:pt x="3343" y="12266"/>
                  <a:pt x="3332" y="12264"/>
                </a:cubicBezTo>
                <a:cubicBezTo>
                  <a:pt x="3321" y="12262"/>
                  <a:pt x="3313" y="12252"/>
                  <a:pt x="3312" y="12241"/>
                </a:cubicBezTo>
                <a:lnTo>
                  <a:pt x="3288" y="11081"/>
                </a:lnTo>
                <a:lnTo>
                  <a:pt x="3336" y="11085"/>
                </a:lnTo>
                <a:lnTo>
                  <a:pt x="3312" y="11197"/>
                </a:lnTo>
                <a:cubicBezTo>
                  <a:pt x="3309" y="11209"/>
                  <a:pt x="3298" y="11217"/>
                  <a:pt x="3286" y="11216"/>
                </a:cubicBezTo>
                <a:cubicBezTo>
                  <a:pt x="3274" y="11215"/>
                  <a:pt x="3265" y="11205"/>
                  <a:pt x="3264" y="11193"/>
                </a:cubicBezTo>
                <a:lnTo>
                  <a:pt x="3249" y="10588"/>
                </a:lnTo>
                <a:lnTo>
                  <a:pt x="3225" y="10419"/>
                </a:lnTo>
                <a:lnTo>
                  <a:pt x="3161" y="9891"/>
                </a:lnTo>
                <a:lnTo>
                  <a:pt x="3208" y="9890"/>
                </a:lnTo>
                <a:lnTo>
                  <a:pt x="3184" y="10338"/>
                </a:lnTo>
                <a:cubicBezTo>
                  <a:pt x="3184" y="10351"/>
                  <a:pt x="3173" y="10361"/>
                  <a:pt x="3160" y="10360"/>
                </a:cubicBezTo>
                <a:cubicBezTo>
                  <a:pt x="3147" y="10360"/>
                  <a:pt x="3137" y="10350"/>
                  <a:pt x="3136" y="10337"/>
                </a:cubicBezTo>
                <a:lnTo>
                  <a:pt x="3112" y="9610"/>
                </a:lnTo>
                <a:lnTo>
                  <a:pt x="3096" y="9282"/>
                </a:lnTo>
                <a:lnTo>
                  <a:pt x="3097" y="9287"/>
                </a:lnTo>
                <a:lnTo>
                  <a:pt x="3073" y="9207"/>
                </a:lnTo>
                <a:lnTo>
                  <a:pt x="3120" y="9202"/>
                </a:lnTo>
                <a:lnTo>
                  <a:pt x="3056" y="10034"/>
                </a:lnTo>
                <a:cubicBezTo>
                  <a:pt x="3055" y="10047"/>
                  <a:pt x="3045" y="10057"/>
                  <a:pt x="3032" y="10056"/>
                </a:cubicBezTo>
                <a:cubicBezTo>
                  <a:pt x="3019" y="10056"/>
                  <a:pt x="3009" y="10046"/>
                  <a:pt x="3008" y="10033"/>
                </a:cubicBezTo>
                <a:lnTo>
                  <a:pt x="2984" y="9377"/>
                </a:lnTo>
                <a:lnTo>
                  <a:pt x="2989" y="9391"/>
                </a:lnTo>
                <a:lnTo>
                  <a:pt x="2964" y="9357"/>
                </a:lnTo>
                <a:lnTo>
                  <a:pt x="2940" y="9317"/>
                </a:lnTo>
                <a:lnTo>
                  <a:pt x="2984" y="9306"/>
                </a:lnTo>
                <a:lnTo>
                  <a:pt x="2968" y="9650"/>
                </a:lnTo>
                <a:cubicBezTo>
                  <a:pt x="2968" y="9662"/>
                  <a:pt x="2958" y="9672"/>
                  <a:pt x="2945" y="9672"/>
                </a:cubicBezTo>
                <a:cubicBezTo>
                  <a:pt x="2933" y="9673"/>
                  <a:pt x="2922" y="9664"/>
                  <a:pt x="2921" y="9651"/>
                </a:cubicBezTo>
                <a:lnTo>
                  <a:pt x="2849" y="9003"/>
                </a:lnTo>
                <a:lnTo>
                  <a:pt x="2896" y="9002"/>
                </a:lnTo>
                <a:lnTo>
                  <a:pt x="2880" y="9362"/>
                </a:lnTo>
                <a:cubicBezTo>
                  <a:pt x="2880" y="9374"/>
                  <a:pt x="2869" y="9385"/>
                  <a:pt x="2856" y="9384"/>
                </a:cubicBezTo>
                <a:cubicBezTo>
                  <a:pt x="2844" y="9384"/>
                  <a:pt x="2833" y="9374"/>
                  <a:pt x="2832" y="9361"/>
                </a:cubicBezTo>
                <a:lnTo>
                  <a:pt x="2809" y="8731"/>
                </a:lnTo>
                <a:lnTo>
                  <a:pt x="2785" y="8451"/>
                </a:lnTo>
                <a:lnTo>
                  <a:pt x="2832" y="8451"/>
                </a:lnTo>
                <a:lnTo>
                  <a:pt x="2808" y="8707"/>
                </a:lnTo>
                <a:cubicBezTo>
                  <a:pt x="2807" y="8719"/>
                  <a:pt x="2797" y="8728"/>
                  <a:pt x="2785" y="8728"/>
                </a:cubicBezTo>
                <a:cubicBezTo>
                  <a:pt x="2772" y="8729"/>
                  <a:pt x="2762" y="8719"/>
                  <a:pt x="2761" y="8707"/>
                </a:cubicBezTo>
                <a:lnTo>
                  <a:pt x="2697" y="8115"/>
                </a:lnTo>
                <a:lnTo>
                  <a:pt x="2744" y="8117"/>
                </a:lnTo>
                <a:lnTo>
                  <a:pt x="2720" y="8253"/>
                </a:lnTo>
                <a:cubicBezTo>
                  <a:pt x="2718" y="8265"/>
                  <a:pt x="2707" y="8273"/>
                  <a:pt x="2695" y="8272"/>
                </a:cubicBezTo>
                <a:cubicBezTo>
                  <a:pt x="2683" y="8272"/>
                  <a:pt x="2673" y="8262"/>
                  <a:pt x="2673" y="8250"/>
                </a:cubicBezTo>
                <a:lnTo>
                  <a:pt x="2657" y="7957"/>
                </a:lnTo>
                <a:lnTo>
                  <a:pt x="2609" y="7709"/>
                </a:lnTo>
                <a:lnTo>
                  <a:pt x="2611" y="7715"/>
                </a:lnTo>
                <a:lnTo>
                  <a:pt x="2547" y="7587"/>
                </a:lnTo>
                <a:cubicBezTo>
                  <a:pt x="2546" y="7584"/>
                  <a:pt x="2545" y="7581"/>
                  <a:pt x="2544" y="7578"/>
                </a:cubicBezTo>
                <a:lnTo>
                  <a:pt x="2520" y="7081"/>
                </a:lnTo>
                <a:lnTo>
                  <a:pt x="2496" y="6377"/>
                </a:lnTo>
                <a:lnTo>
                  <a:pt x="2544" y="6377"/>
                </a:lnTo>
                <a:lnTo>
                  <a:pt x="2528" y="7140"/>
                </a:lnTo>
                <a:lnTo>
                  <a:pt x="2504" y="7300"/>
                </a:lnTo>
                <a:cubicBezTo>
                  <a:pt x="2502" y="7312"/>
                  <a:pt x="2492" y="7321"/>
                  <a:pt x="2480" y="7320"/>
                </a:cubicBezTo>
                <a:cubicBezTo>
                  <a:pt x="2468" y="7320"/>
                  <a:pt x="2458" y="7311"/>
                  <a:pt x="2457" y="7300"/>
                </a:cubicBezTo>
                <a:lnTo>
                  <a:pt x="2393" y="6810"/>
                </a:lnTo>
                <a:lnTo>
                  <a:pt x="2369" y="6458"/>
                </a:lnTo>
                <a:lnTo>
                  <a:pt x="2369" y="6462"/>
                </a:lnTo>
                <a:lnTo>
                  <a:pt x="2345" y="6355"/>
                </a:lnTo>
                <a:lnTo>
                  <a:pt x="2329" y="6179"/>
                </a:lnTo>
                <a:lnTo>
                  <a:pt x="2376" y="6177"/>
                </a:lnTo>
                <a:lnTo>
                  <a:pt x="2352" y="6809"/>
                </a:lnTo>
                <a:cubicBezTo>
                  <a:pt x="2352" y="6817"/>
                  <a:pt x="2349" y="6823"/>
                  <a:pt x="2343" y="6828"/>
                </a:cubicBezTo>
                <a:cubicBezTo>
                  <a:pt x="2337" y="6832"/>
                  <a:pt x="2330" y="6834"/>
                  <a:pt x="2323" y="6832"/>
                </a:cubicBezTo>
                <a:lnTo>
                  <a:pt x="2259" y="6816"/>
                </a:lnTo>
                <a:cubicBezTo>
                  <a:pt x="2250" y="6813"/>
                  <a:pt x="2243" y="6806"/>
                  <a:pt x="2241" y="6797"/>
                </a:cubicBezTo>
                <a:lnTo>
                  <a:pt x="2217" y="6669"/>
                </a:lnTo>
                <a:lnTo>
                  <a:pt x="2264" y="6667"/>
                </a:lnTo>
                <a:lnTo>
                  <a:pt x="2240" y="6939"/>
                </a:lnTo>
                <a:cubicBezTo>
                  <a:pt x="2239" y="6951"/>
                  <a:pt x="2229" y="6961"/>
                  <a:pt x="2216" y="6960"/>
                </a:cubicBezTo>
                <a:cubicBezTo>
                  <a:pt x="2203" y="6960"/>
                  <a:pt x="2193" y="6950"/>
                  <a:pt x="2192" y="6938"/>
                </a:cubicBezTo>
                <a:lnTo>
                  <a:pt x="2169" y="6467"/>
                </a:lnTo>
                <a:lnTo>
                  <a:pt x="2064" y="5521"/>
                </a:lnTo>
                <a:lnTo>
                  <a:pt x="2040" y="4289"/>
                </a:lnTo>
                <a:lnTo>
                  <a:pt x="2041" y="4293"/>
                </a:lnTo>
                <a:lnTo>
                  <a:pt x="2017" y="4154"/>
                </a:lnTo>
                <a:lnTo>
                  <a:pt x="1993" y="3690"/>
                </a:lnTo>
                <a:lnTo>
                  <a:pt x="2040" y="3693"/>
                </a:lnTo>
                <a:lnTo>
                  <a:pt x="1976" y="4045"/>
                </a:lnTo>
                <a:cubicBezTo>
                  <a:pt x="1974" y="4057"/>
                  <a:pt x="1963" y="4065"/>
                  <a:pt x="1951" y="4064"/>
                </a:cubicBezTo>
                <a:cubicBezTo>
                  <a:pt x="1939" y="4064"/>
                  <a:pt x="1929" y="4054"/>
                  <a:pt x="1929" y="4042"/>
                </a:cubicBezTo>
                <a:lnTo>
                  <a:pt x="1904" y="3721"/>
                </a:lnTo>
                <a:lnTo>
                  <a:pt x="1888" y="3097"/>
                </a:lnTo>
                <a:lnTo>
                  <a:pt x="1864" y="2361"/>
                </a:lnTo>
                <a:lnTo>
                  <a:pt x="1912" y="2361"/>
                </a:lnTo>
                <a:lnTo>
                  <a:pt x="1888" y="3193"/>
                </a:lnTo>
                <a:cubicBezTo>
                  <a:pt x="1888" y="3205"/>
                  <a:pt x="1879" y="3215"/>
                  <a:pt x="1866" y="3216"/>
                </a:cubicBezTo>
                <a:cubicBezTo>
                  <a:pt x="1854" y="3217"/>
                  <a:pt x="1843" y="3209"/>
                  <a:pt x="1841" y="3197"/>
                </a:cubicBezTo>
                <a:lnTo>
                  <a:pt x="1777" y="2837"/>
                </a:lnTo>
                <a:cubicBezTo>
                  <a:pt x="1777" y="2836"/>
                  <a:pt x="1777" y="2834"/>
                  <a:pt x="1776" y="2833"/>
                </a:cubicBezTo>
                <a:lnTo>
                  <a:pt x="1752" y="2097"/>
                </a:lnTo>
                <a:lnTo>
                  <a:pt x="1728" y="25"/>
                </a:lnTo>
                <a:lnTo>
                  <a:pt x="1776" y="26"/>
                </a:lnTo>
                <a:lnTo>
                  <a:pt x="1760" y="242"/>
                </a:lnTo>
                <a:lnTo>
                  <a:pt x="1736" y="570"/>
                </a:lnTo>
                <a:lnTo>
                  <a:pt x="1672" y="1369"/>
                </a:lnTo>
                <a:lnTo>
                  <a:pt x="1648" y="1953"/>
                </a:lnTo>
                <a:lnTo>
                  <a:pt x="1624" y="3697"/>
                </a:lnTo>
                <a:lnTo>
                  <a:pt x="1608" y="5569"/>
                </a:lnTo>
                <a:cubicBezTo>
                  <a:pt x="1608" y="5581"/>
                  <a:pt x="1598" y="5592"/>
                  <a:pt x="1585" y="5592"/>
                </a:cubicBezTo>
                <a:cubicBezTo>
                  <a:pt x="1573" y="5593"/>
                  <a:pt x="1562" y="5583"/>
                  <a:pt x="1561" y="5571"/>
                </a:cubicBezTo>
                <a:lnTo>
                  <a:pt x="1537" y="5307"/>
                </a:lnTo>
                <a:lnTo>
                  <a:pt x="1539" y="5315"/>
                </a:lnTo>
                <a:lnTo>
                  <a:pt x="1475" y="5179"/>
                </a:lnTo>
                <a:cubicBezTo>
                  <a:pt x="1474" y="5177"/>
                  <a:pt x="1474" y="5176"/>
                  <a:pt x="1473" y="5175"/>
                </a:cubicBezTo>
                <a:lnTo>
                  <a:pt x="1449" y="5087"/>
                </a:lnTo>
                <a:lnTo>
                  <a:pt x="1425" y="4999"/>
                </a:lnTo>
                <a:lnTo>
                  <a:pt x="1472" y="4995"/>
                </a:lnTo>
                <a:lnTo>
                  <a:pt x="1448" y="5203"/>
                </a:lnTo>
                <a:cubicBezTo>
                  <a:pt x="1447" y="5216"/>
                  <a:pt x="1436" y="5225"/>
                  <a:pt x="1424" y="5224"/>
                </a:cubicBezTo>
                <a:cubicBezTo>
                  <a:pt x="1411" y="5224"/>
                  <a:pt x="1401" y="5214"/>
                  <a:pt x="1400" y="5202"/>
                </a:cubicBezTo>
                <a:lnTo>
                  <a:pt x="1385" y="4852"/>
                </a:lnTo>
                <a:lnTo>
                  <a:pt x="1313" y="4324"/>
                </a:lnTo>
                <a:lnTo>
                  <a:pt x="1326" y="4342"/>
                </a:lnTo>
                <a:lnTo>
                  <a:pt x="1310" y="4334"/>
                </a:lnTo>
                <a:cubicBezTo>
                  <a:pt x="1304" y="4331"/>
                  <a:pt x="1300" y="4327"/>
                  <a:pt x="1298" y="4321"/>
                </a:cubicBezTo>
                <a:lnTo>
                  <a:pt x="1274" y="4257"/>
                </a:lnTo>
                <a:lnTo>
                  <a:pt x="1320" y="4251"/>
                </a:lnTo>
                <a:lnTo>
                  <a:pt x="1296" y="4507"/>
                </a:lnTo>
                <a:cubicBezTo>
                  <a:pt x="1295" y="4519"/>
                  <a:pt x="1284" y="4529"/>
                  <a:pt x="1272" y="4528"/>
                </a:cubicBezTo>
                <a:cubicBezTo>
                  <a:pt x="1259" y="4528"/>
                  <a:pt x="1249" y="4518"/>
                  <a:pt x="1248" y="4505"/>
                </a:cubicBezTo>
                <a:lnTo>
                  <a:pt x="1225" y="3859"/>
                </a:lnTo>
                <a:lnTo>
                  <a:pt x="1161" y="3203"/>
                </a:lnTo>
                <a:lnTo>
                  <a:pt x="1137" y="2930"/>
                </a:lnTo>
                <a:lnTo>
                  <a:pt x="1120" y="2650"/>
                </a:lnTo>
                <a:lnTo>
                  <a:pt x="1096" y="2114"/>
                </a:lnTo>
                <a:lnTo>
                  <a:pt x="1144" y="2114"/>
                </a:lnTo>
                <a:lnTo>
                  <a:pt x="1120" y="2419"/>
                </a:lnTo>
                <a:lnTo>
                  <a:pt x="1056" y="2961"/>
                </a:lnTo>
                <a:lnTo>
                  <a:pt x="1032" y="4297"/>
                </a:lnTo>
                <a:cubicBezTo>
                  <a:pt x="1032" y="4310"/>
                  <a:pt x="1022" y="4320"/>
                  <a:pt x="1008" y="4320"/>
                </a:cubicBezTo>
                <a:cubicBezTo>
                  <a:pt x="995" y="4320"/>
                  <a:pt x="985" y="4310"/>
                  <a:pt x="984" y="4297"/>
                </a:cubicBezTo>
                <a:lnTo>
                  <a:pt x="961" y="2699"/>
                </a:lnTo>
                <a:lnTo>
                  <a:pt x="945" y="2554"/>
                </a:lnTo>
                <a:lnTo>
                  <a:pt x="921" y="2178"/>
                </a:lnTo>
                <a:lnTo>
                  <a:pt x="924" y="2189"/>
                </a:lnTo>
                <a:lnTo>
                  <a:pt x="860" y="2085"/>
                </a:lnTo>
                <a:lnTo>
                  <a:pt x="904" y="2074"/>
                </a:lnTo>
                <a:lnTo>
                  <a:pt x="880" y="2434"/>
                </a:lnTo>
                <a:lnTo>
                  <a:pt x="856" y="2721"/>
                </a:lnTo>
                <a:lnTo>
                  <a:pt x="840" y="4233"/>
                </a:lnTo>
                <a:cubicBezTo>
                  <a:pt x="840" y="4245"/>
                  <a:pt x="831" y="4255"/>
                  <a:pt x="819" y="4256"/>
                </a:cubicBezTo>
                <a:cubicBezTo>
                  <a:pt x="806" y="4257"/>
                  <a:pt x="795" y="4249"/>
                  <a:pt x="793" y="4237"/>
                </a:cubicBezTo>
                <a:lnTo>
                  <a:pt x="769" y="4109"/>
                </a:lnTo>
                <a:lnTo>
                  <a:pt x="815" y="4112"/>
                </a:lnTo>
                <a:lnTo>
                  <a:pt x="751" y="4320"/>
                </a:lnTo>
                <a:lnTo>
                  <a:pt x="752" y="4313"/>
                </a:lnTo>
                <a:lnTo>
                  <a:pt x="728" y="5105"/>
                </a:lnTo>
                <a:cubicBezTo>
                  <a:pt x="728" y="5117"/>
                  <a:pt x="719" y="5127"/>
                  <a:pt x="708" y="5128"/>
                </a:cubicBezTo>
                <a:cubicBezTo>
                  <a:pt x="696" y="5130"/>
                  <a:pt x="685" y="5123"/>
                  <a:pt x="681" y="5111"/>
                </a:cubicBezTo>
                <a:lnTo>
                  <a:pt x="657" y="5031"/>
                </a:lnTo>
                <a:cubicBezTo>
                  <a:pt x="657" y="5030"/>
                  <a:pt x="657" y="5028"/>
                  <a:pt x="657" y="5026"/>
                </a:cubicBezTo>
                <a:lnTo>
                  <a:pt x="633" y="4578"/>
                </a:lnTo>
                <a:lnTo>
                  <a:pt x="656" y="4600"/>
                </a:lnTo>
                <a:lnTo>
                  <a:pt x="640" y="4600"/>
                </a:lnTo>
                <a:cubicBezTo>
                  <a:pt x="628" y="4600"/>
                  <a:pt x="618" y="4591"/>
                  <a:pt x="617" y="4579"/>
                </a:cubicBezTo>
                <a:lnTo>
                  <a:pt x="544" y="4001"/>
                </a:lnTo>
                <a:lnTo>
                  <a:pt x="528" y="3121"/>
                </a:lnTo>
                <a:lnTo>
                  <a:pt x="504" y="2337"/>
                </a:lnTo>
                <a:lnTo>
                  <a:pt x="552" y="2339"/>
                </a:lnTo>
                <a:lnTo>
                  <a:pt x="528" y="2601"/>
                </a:lnTo>
                <a:lnTo>
                  <a:pt x="504" y="3433"/>
                </a:lnTo>
                <a:cubicBezTo>
                  <a:pt x="504" y="3442"/>
                  <a:pt x="499" y="3450"/>
                  <a:pt x="492" y="3454"/>
                </a:cubicBezTo>
                <a:cubicBezTo>
                  <a:pt x="484" y="3458"/>
                  <a:pt x="475" y="3457"/>
                  <a:pt x="468" y="3453"/>
                </a:cubicBezTo>
                <a:lnTo>
                  <a:pt x="404" y="3413"/>
                </a:lnTo>
                <a:lnTo>
                  <a:pt x="440" y="3393"/>
                </a:lnTo>
                <a:lnTo>
                  <a:pt x="416" y="4561"/>
                </a:lnTo>
                <a:cubicBezTo>
                  <a:pt x="416" y="4565"/>
                  <a:pt x="416" y="4568"/>
                  <a:pt x="414" y="4571"/>
                </a:cubicBezTo>
                <a:lnTo>
                  <a:pt x="398" y="4603"/>
                </a:lnTo>
                <a:lnTo>
                  <a:pt x="400" y="4595"/>
                </a:lnTo>
                <a:lnTo>
                  <a:pt x="376" y="4873"/>
                </a:lnTo>
                <a:lnTo>
                  <a:pt x="352" y="5489"/>
                </a:lnTo>
                <a:cubicBezTo>
                  <a:pt x="352" y="5502"/>
                  <a:pt x="342" y="5512"/>
                  <a:pt x="329" y="5512"/>
                </a:cubicBezTo>
                <a:cubicBezTo>
                  <a:pt x="317" y="5513"/>
                  <a:pt x="306" y="5504"/>
                  <a:pt x="305" y="5491"/>
                </a:cubicBezTo>
                <a:lnTo>
                  <a:pt x="240" y="4969"/>
                </a:lnTo>
                <a:lnTo>
                  <a:pt x="216" y="4401"/>
                </a:lnTo>
                <a:lnTo>
                  <a:pt x="192" y="3601"/>
                </a:lnTo>
                <a:lnTo>
                  <a:pt x="240" y="3602"/>
                </a:lnTo>
                <a:lnTo>
                  <a:pt x="224" y="3818"/>
                </a:lnTo>
                <a:cubicBezTo>
                  <a:pt x="224" y="3830"/>
                  <a:pt x="214" y="3840"/>
                  <a:pt x="202" y="3840"/>
                </a:cubicBezTo>
                <a:cubicBezTo>
                  <a:pt x="189" y="3841"/>
                  <a:pt x="179" y="3832"/>
                  <a:pt x="177" y="3820"/>
                </a:cubicBezTo>
                <a:lnTo>
                  <a:pt x="153" y="3676"/>
                </a:lnTo>
                <a:lnTo>
                  <a:pt x="155" y="3683"/>
                </a:lnTo>
                <a:lnTo>
                  <a:pt x="91" y="3547"/>
                </a:lnTo>
                <a:lnTo>
                  <a:pt x="135" y="3543"/>
                </a:lnTo>
                <a:lnTo>
                  <a:pt x="111" y="3623"/>
                </a:lnTo>
                <a:cubicBezTo>
                  <a:pt x="108" y="3635"/>
                  <a:pt x="97" y="3642"/>
                  <a:pt x="86" y="3640"/>
                </a:cubicBezTo>
                <a:cubicBezTo>
                  <a:pt x="74" y="3639"/>
                  <a:pt x="65" y="3629"/>
                  <a:pt x="64" y="3618"/>
                </a:cubicBezTo>
                <a:lnTo>
                  <a:pt x="40" y="3106"/>
                </a:lnTo>
                <a:lnTo>
                  <a:pt x="88" y="3108"/>
                </a:lnTo>
                <a:lnTo>
                  <a:pt x="72" y="3217"/>
                </a:lnTo>
                <a:lnTo>
                  <a:pt x="48" y="3825"/>
                </a:lnTo>
                <a:cubicBezTo>
                  <a:pt x="48" y="3839"/>
                  <a:pt x="37" y="3849"/>
                  <a:pt x="24" y="3848"/>
                </a:cubicBezTo>
                <a:cubicBezTo>
                  <a:pt x="10" y="3848"/>
                  <a:pt x="0" y="3837"/>
                  <a:pt x="0" y="3824"/>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0" name="Freeform 19"/>
          <p:cNvSpPr>
            <a:spLocks/>
          </p:cNvSpPr>
          <p:nvPr/>
        </p:nvSpPr>
        <p:spPr bwMode="auto">
          <a:xfrm>
            <a:off x="1966913" y="1741488"/>
            <a:ext cx="838200" cy="1173163"/>
          </a:xfrm>
          <a:custGeom>
            <a:avLst/>
            <a:gdLst>
              <a:gd name="T0" fmla="*/ 225 w 6460"/>
              <a:gd name="T1" fmla="*/ 4187 h 10209"/>
              <a:gd name="T2" fmla="*/ 440 w 6460"/>
              <a:gd name="T3" fmla="*/ 6385 h 10209"/>
              <a:gd name="T4" fmla="*/ 689 w 6460"/>
              <a:gd name="T5" fmla="*/ 8902 h 10209"/>
              <a:gd name="T6" fmla="*/ 841 w 6460"/>
              <a:gd name="T7" fmla="*/ 8706 h 10209"/>
              <a:gd name="T8" fmla="*/ 1020 w 6460"/>
              <a:gd name="T9" fmla="*/ 7572 h 10209"/>
              <a:gd name="T10" fmla="*/ 1185 w 6460"/>
              <a:gd name="T11" fmla="*/ 7176 h 10209"/>
              <a:gd name="T12" fmla="*/ 1433 w 6460"/>
              <a:gd name="T13" fmla="*/ 9463 h 10209"/>
              <a:gd name="T14" fmla="*/ 1713 w 6460"/>
              <a:gd name="T15" fmla="*/ 8152 h 10209"/>
              <a:gd name="T16" fmla="*/ 2025 w 6460"/>
              <a:gd name="T17" fmla="*/ 6279 h 10209"/>
              <a:gd name="T18" fmla="*/ 2129 w 6460"/>
              <a:gd name="T19" fmla="*/ 5168 h 10209"/>
              <a:gd name="T20" fmla="*/ 2329 w 6460"/>
              <a:gd name="T21" fmla="*/ 3496 h 10209"/>
              <a:gd name="T22" fmla="*/ 2614 w 6460"/>
              <a:gd name="T23" fmla="*/ 2676 h 10209"/>
              <a:gd name="T24" fmla="*/ 2721 w 6460"/>
              <a:gd name="T25" fmla="*/ 3608 h 10209"/>
              <a:gd name="T26" fmla="*/ 2945 w 6460"/>
              <a:gd name="T27" fmla="*/ 3519 h 10209"/>
              <a:gd name="T28" fmla="*/ 3161 w 6460"/>
              <a:gd name="T29" fmla="*/ 7903 h 10209"/>
              <a:gd name="T30" fmla="*/ 3385 w 6460"/>
              <a:gd name="T31" fmla="*/ 6821 h 10209"/>
              <a:gd name="T32" fmla="*/ 3538 w 6460"/>
              <a:gd name="T33" fmla="*/ 8358 h 10209"/>
              <a:gd name="T34" fmla="*/ 3794 w 6460"/>
              <a:gd name="T35" fmla="*/ 9126 h 10209"/>
              <a:gd name="T36" fmla="*/ 4018 w 6460"/>
              <a:gd name="T37" fmla="*/ 8112 h 10209"/>
              <a:gd name="T38" fmla="*/ 4193 w 6460"/>
              <a:gd name="T39" fmla="*/ 9128 h 10209"/>
              <a:gd name="T40" fmla="*/ 4369 w 6460"/>
              <a:gd name="T41" fmla="*/ 9187 h 10209"/>
              <a:gd name="T42" fmla="*/ 4562 w 6460"/>
              <a:gd name="T43" fmla="*/ 8615 h 10209"/>
              <a:gd name="T44" fmla="*/ 4769 w 6460"/>
              <a:gd name="T45" fmla="*/ 7834 h 10209"/>
              <a:gd name="T46" fmla="*/ 4945 w 6460"/>
              <a:gd name="T47" fmla="*/ 7824 h 10209"/>
              <a:gd name="T48" fmla="*/ 5100 w 6460"/>
              <a:gd name="T49" fmla="*/ 5937 h 10209"/>
              <a:gd name="T50" fmla="*/ 5314 w 6460"/>
              <a:gd name="T51" fmla="*/ 4470 h 10209"/>
              <a:gd name="T52" fmla="*/ 5529 w 6460"/>
              <a:gd name="T53" fmla="*/ 2320 h 10209"/>
              <a:gd name="T54" fmla="*/ 5817 w 6460"/>
              <a:gd name="T55" fmla="*/ 1504 h 10209"/>
              <a:gd name="T56" fmla="*/ 5993 w 6460"/>
              <a:gd name="T57" fmla="*/ 4479 h 10209"/>
              <a:gd name="T58" fmla="*/ 6098 w 6460"/>
              <a:gd name="T59" fmla="*/ 5355 h 10209"/>
              <a:gd name="T60" fmla="*/ 6322 w 6460"/>
              <a:gd name="T61" fmla="*/ 3590 h 10209"/>
              <a:gd name="T62" fmla="*/ 6345 w 6460"/>
              <a:gd name="T63" fmla="*/ 3885 h 10209"/>
              <a:gd name="T64" fmla="*/ 6119 w 6460"/>
              <a:gd name="T65" fmla="*/ 5384 h 10209"/>
              <a:gd name="T66" fmla="*/ 5946 w 6460"/>
              <a:gd name="T67" fmla="*/ 4482 h 10209"/>
              <a:gd name="T68" fmla="*/ 5769 w 6460"/>
              <a:gd name="T69" fmla="*/ 1505 h 10209"/>
              <a:gd name="T70" fmla="*/ 5553 w 6460"/>
              <a:gd name="T71" fmla="*/ 4354 h 10209"/>
              <a:gd name="T72" fmla="*/ 5289 w 6460"/>
              <a:gd name="T73" fmla="*/ 5321 h 10209"/>
              <a:gd name="T74" fmla="*/ 5121 w 6460"/>
              <a:gd name="T75" fmla="*/ 5965 h 10209"/>
              <a:gd name="T76" fmla="*/ 4897 w 6460"/>
              <a:gd name="T77" fmla="*/ 7825 h 10209"/>
              <a:gd name="T78" fmla="*/ 4722 w 6460"/>
              <a:gd name="T79" fmla="*/ 7847 h 10209"/>
              <a:gd name="T80" fmla="*/ 4593 w 6460"/>
              <a:gd name="T81" fmla="*/ 8867 h 10209"/>
              <a:gd name="T82" fmla="*/ 4322 w 6460"/>
              <a:gd name="T83" fmla="*/ 9198 h 10209"/>
              <a:gd name="T84" fmla="*/ 4145 w 6460"/>
              <a:gd name="T85" fmla="*/ 9129 h 10209"/>
              <a:gd name="T86" fmla="*/ 4041 w 6460"/>
              <a:gd name="T87" fmla="*/ 8138 h 10209"/>
              <a:gd name="T88" fmla="*/ 3737 w 6460"/>
              <a:gd name="T89" fmla="*/ 10187 h 10209"/>
              <a:gd name="T90" fmla="*/ 3561 w 6460"/>
              <a:gd name="T91" fmla="*/ 8611 h 10209"/>
              <a:gd name="T92" fmla="*/ 3314 w 6460"/>
              <a:gd name="T93" fmla="*/ 6635 h 10209"/>
              <a:gd name="T94" fmla="*/ 3163 w 6460"/>
              <a:gd name="T95" fmla="*/ 7913 h 10209"/>
              <a:gd name="T96" fmla="*/ 2945 w 6460"/>
              <a:gd name="T97" fmla="*/ 3522 h 10209"/>
              <a:gd name="T98" fmla="*/ 2722 w 6460"/>
              <a:gd name="T99" fmla="*/ 3612 h 10209"/>
              <a:gd name="T100" fmla="*/ 2569 w 6460"/>
              <a:gd name="T101" fmla="*/ 2689 h 10209"/>
              <a:gd name="T102" fmla="*/ 2330 w 6460"/>
              <a:gd name="T103" fmla="*/ 4856 h 10209"/>
              <a:gd name="T104" fmla="*/ 2129 w 6460"/>
              <a:gd name="T105" fmla="*/ 5170 h 10209"/>
              <a:gd name="T106" fmla="*/ 1954 w 6460"/>
              <a:gd name="T107" fmla="*/ 5692 h 10209"/>
              <a:gd name="T108" fmla="*/ 1585 w 6460"/>
              <a:gd name="T109" fmla="*/ 8200 h 10209"/>
              <a:gd name="T110" fmla="*/ 1362 w 6460"/>
              <a:gd name="T111" fmla="*/ 9018 h 10209"/>
              <a:gd name="T112" fmla="*/ 1202 w 6460"/>
              <a:gd name="T113" fmla="*/ 7857 h 10209"/>
              <a:gd name="T114" fmla="*/ 969 w 6460"/>
              <a:gd name="T115" fmla="*/ 7616 h 10209"/>
              <a:gd name="T116" fmla="*/ 770 w 6460"/>
              <a:gd name="T117" fmla="*/ 8627 h 10209"/>
              <a:gd name="T118" fmla="*/ 594 w 6460"/>
              <a:gd name="T119" fmla="*/ 7732 h 10209"/>
              <a:gd name="T120" fmla="*/ 329 w 6460"/>
              <a:gd name="T121" fmla="*/ 5577 h 10209"/>
              <a:gd name="T122" fmla="*/ 201 w 6460"/>
              <a:gd name="T123" fmla="*/ 4097 h 10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0" h="10209">
                <a:moveTo>
                  <a:pt x="2" y="6590"/>
                </a:moveTo>
                <a:lnTo>
                  <a:pt x="26" y="6358"/>
                </a:lnTo>
                <a:cubicBezTo>
                  <a:pt x="27" y="6347"/>
                  <a:pt x="35" y="6338"/>
                  <a:pt x="46" y="6337"/>
                </a:cubicBezTo>
                <a:cubicBezTo>
                  <a:pt x="56" y="6335"/>
                  <a:pt x="67" y="6341"/>
                  <a:pt x="71" y="6351"/>
                </a:cubicBezTo>
                <a:lnTo>
                  <a:pt x="135" y="6495"/>
                </a:lnTo>
                <a:lnTo>
                  <a:pt x="90" y="6502"/>
                </a:lnTo>
                <a:lnTo>
                  <a:pt x="114" y="6254"/>
                </a:lnTo>
                <a:lnTo>
                  <a:pt x="129" y="5136"/>
                </a:lnTo>
                <a:lnTo>
                  <a:pt x="153" y="4096"/>
                </a:lnTo>
                <a:cubicBezTo>
                  <a:pt x="154" y="4084"/>
                  <a:pt x="163" y="4074"/>
                  <a:pt x="175" y="4073"/>
                </a:cubicBezTo>
                <a:cubicBezTo>
                  <a:pt x="187" y="4071"/>
                  <a:pt x="198" y="4079"/>
                  <a:pt x="201" y="4091"/>
                </a:cubicBezTo>
                <a:lnTo>
                  <a:pt x="225" y="4187"/>
                </a:lnTo>
                <a:lnTo>
                  <a:pt x="201" y="4168"/>
                </a:lnTo>
                <a:lnTo>
                  <a:pt x="265" y="4168"/>
                </a:lnTo>
                <a:lnTo>
                  <a:pt x="289" y="4168"/>
                </a:lnTo>
                <a:cubicBezTo>
                  <a:pt x="302" y="4168"/>
                  <a:pt x="313" y="4179"/>
                  <a:pt x="313" y="4191"/>
                </a:cubicBezTo>
                <a:lnTo>
                  <a:pt x="337" y="4687"/>
                </a:lnTo>
                <a:lnTo>
                  <a:pt x="290" y="4687"/>
                </a:lnTo>
                <a:lnTo>
                  <a:pt x="306" y="4487"/>
                </a:lnTo>
                <a:cubicBezTo>
                  <a:pt x="307" y="4474"/>
                  <a:pt x="317" y="4464"/>
                  <a:pt x="330" y="4464"/>
                </a:cubicBezTo>
                <a:cubicBezTo>
                  <a:pt x="343" y="4465"/>
                  <a:pt x="353" y="4475"/>
                  <a:pt x="353" y="4488"/>
                </a:cubicBezTo>
                <a:lnTo>
                  <a:pt x="377" y="5576"/>
                </a:lnTo>
                <a:lnTo>
                  <a:pt x="441" y="6391"/>
                </a:lnTo>
                <a:lnTo>
                  <a:pt x="440" y="6385"/>
                </a:lnTo>
                <a:lnTo>
                  <a:pt x="464" y="6457"/>
                </a:lnTo>
                <a:lnTo>
                  <a:pt x="418" y="6462"/>
                </a:lnTo>
                <a:lnTo>
                  <a:pt x="442" y="6230"/>
                </a:lnTo>
                <a:cubicBezTo>
                  <a:pt x="443" y="6218"/>
                  <a:pt x="453" y="6208"/>
                  <a:pt x="466" y="6208"/>
                </a:cubicBezTo>
                <a:cubicBezTo>
                  <a:pt x="478" y="6209"/>
                  <a:pt x="489" y="6219"/>
                  <a:pt x="489" y="6231"/>
                </a:cubicBezTo>
                <a:lnTo>
                  <a:pt x="513" y="6615"/>
                </a:lnTo>
                <a:lnTo>
                  <a:pt x="529" y="7072"/>
                </a:lnTo>
                <a:lnTo>
                  <a:pt x="601" y="7492"/>
                </a:lnTo>
                <a:lnTo>
                  <a:pt x="617" y="7563"/>
                </a:lnTo>
                <a:lnTo>
                  <a:pt x="641" y="7725"/>
                </a:lnTo>
                <a:lnTo>
                  <a:pt x="665" y="8616"/>
                </a:lnTo>
                <a:lnTo>
                  <a:pt x="689" y="8902"/>
                </a:lnTo>
                <a:lnTo>
                  <a:pt x="642" y="8898"/>
                </a:lnTo>
                <a:lnTo>
                  <a:pt x="706" y="8658"/>
                </a:lnTo>
                <a:cubicBezTo>
                  <a:pt x="709" y="8647"/>
                  <a:pt x="720" y="8639"/>
                  <a:pt x="732" y="8641"/>
                </a:cubicBezTo>
                <a:cubicBezTo>
                  <a:pt x="743" y="8642"/>
                  <a:pt x="753" y="8651"/>
                  <a:pt x="753" y="8663"/>
                </a:cubicBezTo>
                <a:lnTo>
                  <a:pt x="769" y="8903"/>
                </a:lnTo>
                <a:lnTo>
                  <a:pt x="721" y="8903"/>
                </a:lnTo>
                <a:lnTo>
                  <a:pt x="745" y="8423"/>
                </a:lnTo>
                <a:cubicBezTo>
                  <a:pt x="746" y="8411"/>
                  <a:pt x="756" y="8401"/>
                  <a:pt x="769" y="8400"/>
                </a:cubicBezTo>
                <a:cubicBezTo>
                  <a:pt x="781" y="8400"/>
                  <a:pt x="792" y="8409"/>
                  <a:pt x="793" y="8422"/>
                </a:cubicBezTo>
                <a:lnTo>
                  <a:pt x="817" y="8622"/>
                </a:lnTo>
                <a:lnTo>
                  <a:pt x="817" y="8618"/>
                </a:lnTo>
                <a:lnTo>
                  <a:pt x="841" y="8706"/>
                </a:lnTo>
                <a:lnTo>
                  <a:pt x="803" y="8693"/>
                </a:lnTo>
                <a:lnTo>
                  <a:pt x="867" y="8645"/>
                </a:lnTo>
                <a:lnTo>
                  <a:pt x="858" y="8662"/>
                </a:lnTo>
                <a:lnTo>
                  <a:pt x="882" y="8406"/>
                </a:lnTo>
                <a:lnTo>
                  <a:pt x="897" y="7920"/>
                </a:lnTo>
                <a:lnTo>
                  <a:pt x="921" y="7312"/>
                </a:lnTo>
                <a:cubicBezTo>
                  <a:pt x="922" y="7299"/>
                  <a:pt x="932" y="7289"/>
                  <a:pt x="945" y="7288"/>
                </a:cubicBezTo>
                <a:cubicBezTo>
                  <a:pt x="958" y="7288"/>
                  <a:pt x="968" y="7298"/>
                  <a:pt x="969" y="7310"/>
                </a:cubicBezTo>
                <a:lnTo>
                  <a:pt x="993" y="7590"/>
                </a:lnTo>
                <a:lnTo>
                  <a:pt x="969" y="7568"/>
                </a:lnTo>
                <a:lnTo>
                  <a:pt x="1033" y="7568"/>
                </a:lnTo>
                <a:lnTo>
                  <a:pt x="1020" y="7572"/>
                </a:lnTo>
                <a:lnTo>
                  <a:pt x="1044" y="7556"/>
                </a:lnTo>
                <a:cubicBezTo>
                  <a:pt x="1050" y="7553"/>
                  <a:pt x="1057" y="7552"/>
                  <a:pt x="1064" y="7553"/>
                </a:cubicBezTo>
                <a:cubicBezTo>
                  <a:pt x="1070" y="7555"/>
                  <a:pt x="1076" y="7560"/>
                  <a:pt x="1079" y="7566"/>
                </a:cubicBezTo>
                <a:lnTo>
                  <a:pt x="1103" y="7614"/>
                </a:lnTo>
                <a:cubicBezTo>
                  <a:pt x="1104" y="7616"/>
                  <a:pt x="1105" y="7619"/>
                  <a:pt x="1105" y="7623"/>
                </a:cubicBezTo>
                <a:lnTo>
                  <a:pt x="1121" y="7823"/>
                </a:lnTo>
                <a:lnTo>
                  <a:pt x="1120" y="7818"/>
                </a:lnTo>
                <a:lnTo>
                  <a:pt x="1144" y="7898"/>
                </a:lnTo>
                <a:lnTo>
                  <a:pt x="1104" y="7887"/>
                </a:lnTo>
                <a:lnTo>
                  <a:pt x="1168" y="7823"/>
                </a:lnTo>
                <a:lnTo>
                  <a:pt x="1161" y="7840"/>
                </a:lnTo>
                <a:lnTo>
                  <a:pt x="1185" y="7176"/>
                </a:lnTo>
                <a:cubicBezTo>
                  <a:pt x="1186" y="7163"/>
                  <a:pt x="1197" y="7152"/>
                  <a:pt x="1210" y="7152"/>
                </a:cubicBezTo>
                <a:cubicBezTo>
                  <a:pt x="1222" y="7152"/>
                  <a:pt x="1233" y="7163"/>
                  <a:pt x="1233" y="7176"/>
                </a:cubicBezTo>
                <a:lnTo>
                  <a:pt x="1257" y="7896"/>
                </a:lnTo>
                <a:lnTo>
                  <a:pt x="1281" y="8134"/>
                </a:lnTo>
                <a:lnTo>
                  <a:pt x="1297" y="9488"/>
                </a:lnTo>
                <a:lnTo>
                  <a:pt x="1369" y="10110"/>
                </a:lnTo>
                <a:lnTo>
                  <a:pt x="1321" y="10112"/>
                </a:lnTo>
                <a:lnTo>
                  <a:pt x="1337" y="9392"/>
                </a:lnTo>
                <a:lnTo>
                  <a:pt x="1362" y="9015"/>
                </a:lnTo>
                <a:cubicBezTo>
                  <a:pt x="1362" y="9002"/>
                  <a:pt x="1373" y="8992"/>
                  <a:pt x="1386" y="8992"/>
                </a:cubicBezTo>
                <a:cubicBezTo>
                  <a:pt x="1398" y="8993"/>
                  <a:pt x="1409" y="9002"/>
                  <a:pt x="1409" y="9015"/>
                </a:cubicBezTo>
                <a:lnTo>
                  <a:pt x="1433" y="9463"/>
                </a:lnTo>
                <a:lnTo>
                  <a:pt x="1386" y="9463"/>
                </a:lnTo>
                <a:lnTo>
                  <a:pt x="1410" y="9111"/>
                </a:lnTo>
                <a:lnTo>
                  <a:pt x="1474" y="8653"/>
                </a:lnTo>
                <a:lnTo>
                  <a:pt x="1489" y="8335"/>
                </a:lnTo>
                <a:lnTo>
                  <a:pt x="1514" y="8023"/>
                </a:lnTo>
                <a:cubicBezTo>
                  <a:pt x="1514" y="8011"/>
                  <a:pt x="1524" y="8001"/>
                  <a:pt x="1536" y="8001"/>
                </a:cubicBezTo>
                <a:cubicBezTo>
                  <a:pt x="1548" y="8000"/>
                  <a:pt x="1559" y="8008"/>
                  <a:pt x="1561" y="8020"/>
                </a:cubicBezTo>
                <a:lnTo>
                  <a:pt x="1585" y="8140"/>
                </a:lnTo>
                <a:lnTo>
                  <a:pt x="1581" y="8130"/>
                </a:lnTo>
                <a:lnTo>
                  <a:pt x="1605" y="8162"/>
                </a:lnTo>
                <a:lnTo>
                  <a:pt x="1585" y="8152"/>
                </a:lnTo>
                <a:lnTo>
                  <a:pt x="1713" y="8152"/>
                </a:lnTo>
                <a:cubicBezTo>
                  <a:pt x="1726" y="8152"/>
                  <a:pt x="1737" y="8163"/>
                  <a:pt x="1737" y="8176"/>
                </a:cubicBezTo>
                <a:lnTo>
                  <a:pt x="1761" y="8952"/>
                </a:lnTo>
                <a:lnTo>
                  <a:pt x="1714" y="8950"/>
                </a:lnTo>
                <a:lnTo>
                  <a:pt x="1826" y="7598"/>
                </a:lnTo>
                <a:lnTo>
                  <a:pt x="1841" y="7247"/>
                </a:lnTo>
                <a:lnTo>
                  <a:pt x="1865" y="5824"/>
                </a:lnTo>
                <a:cubicBezTo>
                  <a:pt x="1865" y="5823"/>
                  <a:pt x="1866" y="5821"/>
                  <a:pt x="1866" y="5820"/>
                </a:cubicBezTo>
                <a:lnTo>
                  <a:pt x="1930" y="5516"/>
                </a:lnTo>
                <a:cubicBezTo>
                  <a:pt x="1932" y="5504"/>
                  <a:pt x="1943" y="5496"/>
                  <a:pt x="1954" y="5496"/>
                </a:cubicBezTo>
                <a:cubicBezTo>
                  <a:pt x="1966" y="5497"/>
                  <a:pt x="1976" y="5506"/>
                  <a:pt x="1977" y="5517"/>
                </a:cubicBezTo>
                <a:lnTo>
                  <a:pt x="2001" y="5685"/>
                </a:lnTo>
                <a:lnTo>
                  <a:pt x="2025" y="6279"/>
                </a:lnTo>
                <a:lnTo>
                  <a:pt x="1994" y="6258"/>
                </a:lnTo>
                <a:lnTo>
                  <a:pt x="2018" y="6250"/>
                </a:lnTo>
                <a:lnTo>
                  <a:pt x="2001" y="6272"/>
                </a:lnTo>
                <a:lnTo>
                  <a:pt x="2017" y="4960"/>
                </a:lnTo>
                <a:cubicBezTo>
                  <a:pt x="2017" y="4959"/>
                  <a:pt x="2018" y="4957"/>
                  <a:pt x="2018" y="4955"/>
                </a:cubicBezTo>
                <a:lnTo>
                  <a:pt x="2090" y="4627"/>
                </a:lnTo>
                <a:cubicBezTo>
                  <a:pt x="2092" y="4617"/>
                  <a:pt x="2102" y="4609"/>
                  <a:pt x="2113" y="4608"/>
                </a:cubicBezTo>
                <a:cubicBezTo>
                  <a:pt x="2124" y="4608"/>
                  <a:pt x="2134" y="4615"/>
                  <a:pt x="2137" y="4626"/>
                </a:cubicBezTo>
                <a:lnTo>
                  <a:pt x="2153" y="4682"/>
                </a:lnTo>
                <a:cubicBezTo>
                  <a:pt x="2153" y="4684"/>
                  <a:pt x="2153" y="4685"/>
                  <a:pt x="2153" y="4687"/>
                </a:cubicBezTo>
                <a:lnTo>
                  <a:pt x="2177" y="5167"/>
                </a:lnTo>
                <a:lnTo>
                  <a:pt x="2129" y="5168"/>
                </a:lnTo>
                <a:lnTo>
                  <a:pt x="2153" y="3896"/>
                </a:lnTo>
                <a:lnTo>
                  <a:pt x="2178" y="3439"/>
                </a:lnTo>
                <a:cubicBezTo>
                  <a:pt x="2178" y="3431"/>
                  <a:pt x="2183" y="3423"/>
                  <a:pt x="2191" y="3419"/>
                </a:cubicBezTo>
                <a:lnTo>
                  <a:pt x="2255" y="3387"/>
                </a:lnTo>
                <a:lnTo>
                  <a:pt x="2241" y="3407"/>
                </a:lnTo>
                <a:lnTo>
                  <a:pt x="2257" y="3079"/>
                </a:lnTo>
                <a:cubicBezTo>
                  <a:pt x="2258" y="3066"/>
                  <a:pt x="2269" y="3056"/>
                  <a:pt x="2282" y="3056"/>
                </a:cubicBezTo>
                <a:cubicBezTo>
                  <a:pt x="2295" y="3057"/>
                  <a:pt x="2305" y="3067"/>
                  <a:pt x="2305" y="3080"/>
                </a:cubicBezTo>
                <a:lnTo>
                  <a:pt x="2329" y="3952"/>
                </a:lnTo>
                <a:lnTo>
                  <a:pt x="2353" y="4832"/>
                </a:lnTo>
                <a:lnTo>
                  <a:pt x="2305" y="4832"/>
                </a:lnTo>
                <a:lnTo>
                  <a:pt x="2329" y="3496"/>
                </a:lnTo>
                <a:lnTo>
                  <a:pt x="2393" y="1712"/>
                </a:lnTo>
                <a:lnTo>
                  <a:pt x="2418" y="1359"/>
                </a:lnTo>
                <a:lnTo>
                  <a:pt x="2433" y="688"/>
                </a:lnTo>
                <a:cubicBezTo>
                  <a:pt x="2434" y="675"/>
                  <a:pt x="2444" y="665"/>
                  <a:pt x="2457" y="664"/>
                </a:cubicBezTo>
                <a:cubicBezTo>
                  <a:pt x="2470" y="664"/>
                  <a:pt x="2481" y="675"/>
                  <a:pt x="2481" y="688"/>
                </a:cubicBezTo>
                <a:lnTo>
                  <a:pt x="2505" y="1400"/>
                </a:lnTo>
                <a:lnTo>
                  <a:pt x="2501" y="1386"/>
                </a:lnTo>
                <a:lnTo>
                  <a:pt x="2525" y="1418"/>
                </a:lnTo>
                <a:cubicBezTo>
                  <a:pt x="2527" y="1422"/>
                  <a:pt x="2529" y="1426"/>
                  <a:pt x="2529" y="1430"/>
                </a:cubicBezTo>
                <a:lnTo>
                  <a:pt x="2593" y="2014"/>
                </a:lnTo>
                <a:lnTo>
                  <a:pt x="2617" y="2688"/>
                </a:lnTo>
                <a:lnTo>
                  <a:pt x="2614" y="2676"/>
                </a:lnTo>
                <a:lnTo>
                  <a:pt x="2638" y="2716"/>
                </a:lnTo>
                <a:lnTo>
                  <a:pt x="2594" y="2725"/>
                </a:lnTo>
                <a:lnTo>
                  <a:pt x="2610" y="2597"/>
                </a:lnTo>
                <a:cubicBezTo>
                  <a:pt x="2611" y="2585"/>
                  <a:pt x="2622" y="2576"/>
                  <a:pt x="2635" y="2577"/>
                </a:cubicBezTo>
                <a:cubicBezTo>
                  <a:pt x="2647" y="2577"/>
                  <a:pt x="2657" y="2587"/>
                  <a:pt x="2657" y="2600"/>
                </a:cubicBezTo>
                <a:lnTo>
                  <a:pt x="2681" y="3896"/>
                </a:lnTo>
                <a:lnTo>
                  <a:pt x="2634" y="3893"/>
                </a:lnTo>
                <a:lnTo>
                  <a:pt x="2698" y="3421"/>
                </a:lnTo>
                <a:cubicBezTo>
                  <a:pt x="2699" y="3409"/>
                  <a:pt x="2709" y="3400"/>
                  <a:pt x="2722" y="3400"/>
                </a:cubicBezTo>
                <a:cubicBezTo>
                  <a:pt x="2734" y="3400"/>
                  <a:pt x="2744" y="3409"/>
                  <a:pt x="2745" y="3421"/>
                </a:cubicBezTo>
                <a:lnTo>
                  <a:pt x="2769" y="3605"/>
                </a:lnTo>
                <a:lnTo>
                  <a:pt x="2721" y="3608"/>
                </a:lnTo>
                <a:lnTo>
                  <a:pt x="2745" y="2832"/>
                </a:lnTo>
                <a:cubicBezTo>
                  <a:pt x="2746" y="2819"/>
                  <a:pt x="2756" y="2809"/>
                  <a:pt x="2769" y="2808"/>
                </a:cubicBezTo>
                <a:cubicBezTo>
                  <a:pt x="2782" y="2808"/>
                  <a:pt x="2793" y="2819"/>
                  <a:pt x="2793" y="2831"/>
                </a:cubicBezTo>
                <a:lnTo>
                  <a:pt x="2817" y="3399"/>
                </a:lnTo>
                <a:lnTo>
                  <a:pt x="2833" y="3960"/>
                </a:lnTo>
                <a:lnTo>
                  <a:pt x="2830" y="3949"/>
                </a:lnTo>
                <a:lnTo>
                  <a:pt x="2902" y="4077"/>
                </a:lnTo>
                <a:lnTo>
                  <a:pt x="2858" y="4086"/>
                </a:lnTo>
                <a:lnTo>
                  <a:pt x="2874" y="3934"/>
                </a:lnTo>
                <a:lnTo>
                  <a:pt x="2898" y="3519"/>
                </a:lnTo>
                <a:cubicBezTo>
                  <a:pt x="2898" y="3506"/>
                  <a:pt x="2909" y="3496"/>
                  <a:pt x="2922" y="3496"/>
                </a:cubicBezTo>
                <a:cubicBezTo>
                  <a:pt x="2934" y="3497"/>
                  <a:pt x="2945" y="3507"/>
                  <a:pt x="2945" y="3519"/>
                </a:cubicBezTo>
                <a:lnTo>
                  <a:pt x="2969" y="4111"/>
                </a:lnTo>
                <a:lnTo>
                  <a:pt x="2993" y="4423"/>
                </a:lnTo>
                <a:lnTo>
                  <a:pt x="3057" y="5367"/>
                </a:lnTo>
                <a:lnTo>
                  <a:pt x="3073" y="6712"/>
                </a:lnTo>
                <a:lnTo>
                  <a:pt x="3097" y="7103"/>
                </a:lnTo>
                <a:lnTo>
                  <a:pt x="3096" y="7095"/>
                </a:lnTo>
                <a:lnTo>
                  <a:pt x="3120" y="7151"/>
                </a:lnTo>
                <a:cubicBezTo>
                  <a:pt x="3121" y="7154"/>
                  <a:pt x="3121" y="7157"/>
                  <a:pt x="3121" y="7159"/>
                </a:cubicBezTo>
                <a:lnTo>
                  <a:pt x="3145" y="7743"/>
                </a:lnTo>
                <a:lnTo>
                  <a:pt x="3144" y="7736"/>
                </a:lnTo>
                <a:lnTo>
                  <a:pt x="3208" y="7896"/>
                </a:lnTo>
                <a:lnTo>
                  <a:pt x="3161" y="7903"/>
                </a:lnTo>
                <a:lnTo>
                  <a:pt x="3185" y="7407"/>
                </a:lnTo>
                <a:lnTo>
                  <a:pt x="3202" y="7230"/>
                </a:lnTo>
                <a:cubicBezTo>
                  <a:pt x="3203" y="7218"/>
                  <a:pt x="3212" y="7209"/>
                  <a:pt x="3224" y="7208"/>
                </a:cubicBezTo>
                <a:cubicBezTo>
                  <a:pt x="3236" y="7208"/>
                  <a:pt x="3247" y="7216"/>
                  <a:pt x="3249" y="7228"/>
                </a:cubicBezTo>
                <a:lnTo>
                  <a:pt x="3273" y="7356"/>
                </a:lnTo>
                <a:lnTo>
                  <a:pt x="3225" y="7360"/>
                </a:lnTo>
                <a:lnTo>
                  <a:pt x="3249" y="6552"/>
                </a:lnTo>
                <a:cubicBezTo>
                  <a:pt x="3250" y="6542"/>
                  <a:pt x="3256" y="6533"/>
                  <a:pt x="3266" y="6530"/>
                </a:cubicBezTo>
                <a:cubicBezTo>
                  <a:pt x="3275" y="6527"/>
                  <a:pt x="3286" y="6530"/>
                  <a:pt x="3292" y="6537"/>
                </a:cubicBezTo>
                <a:lnTo>
                  <a:pt x="3356" y="6617"/>
                </a:lnTo>
                <a:cubicBezTo>
                  <a:pt x="3359" y="6621"/>
                  <a:pt x="3361" y="6625"/>
                  <a:pt x="3361" y="6629"/>
                </a:cubicBezTo>
                <a:lnTo>
                  <a:pt x="3385" y="6821"/>
                </a:lnTo>
                <a:lnTo>
                  <a:pt x="3409" y="7151"/>
                </a:lnTo>
                <a:lnTo>
                  <a:pt x="3362" y="7150"/>
                </a:lnTo>
                <a:lnTo>
                  <a:pt x="3378" y="6974"/>
                </a:lnTo>
                <a:cubicBezTo>
                  <a:pt x="3379" y="6962"/>
                  <a:pt x="3389" y="6953"/>
                  <a:pt x="3401" y="6952"/>
                </a:cubicBezTo>
                <a:cubicBezTo>
                  <a:pt x="3413" y="6952"/>
                  <a:pt x="3424" y="6961"/>
                  <a:pt x="3425" y="6973"/>
                </a:cubicBezTo>
                <a:lnTo>
                  <a:pt x="3449" y="7157"/>
                </a:lnTo>
                <a:lnTo>
                  <a:pt x="3513" y="8367"/>
                </a:lnTo>
                <a:lnTo>
                  <a:pt x="3537" y="8606"/>
                </a:lnTo>
                <a:lnTo>
                  <a:pt x="3513" y="8584"/>
                </a:lnTo>
                <a:lnTo>
                  <a:pt x="3537" y="8584"/>
                </a:lnTo>
                <a:lnTo>
                  <a:pt x="3514" y="8606"/>
                </a:lnTo>
                <a:lnTo>
                  <a:pt x="3538" y="8358"/>
                </a:lnTo>
                <a:cubicBezTo>
                  <a:pt x="3539" y="8346"/>
                  <a:pt x="3549" y="8336"/>
                  <a:pt x="3562" y="8336"/>
                </a:cubicBezTo>
                <a:cubicBezTo>
                  <a:pt x="3575" y="8337"/>
                  <a:pt x="3585" y="8347"/>
                  <a:pt x="3585" y="8359"/>
                </a:cubicBezTo>
                <a:lnTo>
                  <a:pt x="3601" y="8663"/>
                </a:lnTo>
                <a:lnTo>
                  <a:pt x="3554" y="8660"/>
                </a:lnTo>
                <a:lnTo>
                  <a:pt x="3626" y="8252"/>
                </a:lnTo>
                <a:cubicBezTo>
                  <a:pt x="3628" y="8240"/>
                  <a:pt x="3639" y="8232"/>
                  <a:pt x="3651" y="8233"/>
                </a:cubicBezTo>
                <a:cubicBezTo>
                  <a:pt x="3663" y="8233"/>
                  <a:pt x="3673" y="8243"/>
                  <a:pt x="3673" y="8256"/>
                </a:cubicBezTo>
                <a:lnTo>
                  <a:pt x="3689" y="8688"/>
                </a:lnTo>
                <a:lnTo>
                  <a:pt x="3713" y="9704"/>
                </a:lnTo>
                <a:lnTo>
                  <a:pt x="3737" y="10183"/>
                </a:lnTo>
                <a:lnTo>
                  <a:pt x="3690" y="10182"/>
                </a:lnTo>
                <a:lnTo>
                  <a:pt x="3794" y="9126"/>
                </a:lnTo>
                <a:lnTo>
                  <a:pt x="3818" y="8988"/>
                </a:lnTo>
                <a:cubicBezTo>
                  <a:pt x="3820" y="8976"/>
                  <a:pt x="3830" y="8968"/>
                  <a:pt x="3843" y="8968"/>
                </a:cubicBezTo>
                <a:cubicBezTo>
                  <a:pt x="3855" y="8969"/>
                  <a:pt x="3864" y="8978"/>
                  <a:pt x="3865" y="8990"/>
                </a:cubicBezTo>
                <a:lnTo>
                  <a:pt x="3889" y="9262"/>
                </a:lnTo>
                <a:lnTo>
                  <a:pt x="3913" y="9380"/>
                </a:lnTo>
                <a:lnTo>
                  <a:pt x="3877" y="9364"/>
                </a:lnTo>
                <a:lnTo>
                  <a:pt x="3941" y="9324"/>
                </a:lnTo>
                <a:lnTo>
                  <a:pt x="3929" y="9344"/>
                </a:lnTo>
                <a:lnTo>
                  <a:pt x="3953" y="8608"/>
                </a:lnTo>
                <a:lnTo>
                  <a:pt x="3970" y="8438"/>
                </a:lnTo>
                <a:lnTo>
                  <a:pt x="3994" y="8135"/>
                </a:lnTo>
                <a:cubicBezTo>
                  <a:pt x="3995" y="8122"/>
                  <a:pt x="4005" y="8112"/>
                  <a:pt x="4018" y="8112"/>
                </a:cubicBezTo>
                <a:cubicBezTo>
                  <a:pt x="4031" y="8113"/>
                  <a:pt x="4041" y="8123"/>
                  <a:pt x="4041" y="8136"/>
                </a:cubicBezTo>
                <a:lnTo>
                  <a:pt x="4065" y="9032"/>
                </a:lnTo>
                <a:lnTo>
                  <a:pt x="4020" y="9022"/>
                </a:lnTo>
                <a:lnTo>
                  <a:pt x="4084" y="8894"/>
                </a:lnTo>
                <a:cubicBezTo>
                  <a:pt x="4088" y="8885"/>
                  <a:pt x="4097" y="8880"/>
                  <a:pt x="4107" y="8881"/>
                </a:cubicBezTo>
                <a:cubicBezTo>
                  <a:pt x="4116" y="8881"/>
                  <a:pt x="4125" y="8887"/>
                  <a:pt x="4128" y="8896"/>
                </a:cubicBezTo>
                <a:lnTo>
                  <a:pt x="4152" y="8960"/>
                </a:lnTo>
                <a:lnTo>
                  <a:pt x="4106" y="8967"/>
                </a:lnTo>
                <a:lnTo>
                  <a:pt x="4130" y="8663"/>
                </a:lnTo>
                <a:cubicBezTo>
                  <a:pt x="4131" y="8650"/>
                  <a:pt x="4141" y="8640"/>
                  <a:pt x="4154" y="8640"/>
                </a:cubicBezTo>
                <a:cubicBezTo>
                  <a:pt x="4167" y="8641"/>
                  <a:pt x="4177" y="8651"/>
                  <a:pt x="4177" y="8664"/>
                </a:cubicBezTo>
                <a:lnTo>
                  <a:pt x="4193" y="9128"/>
                </a:lnTo>
                <a:lnTo>
                  <a:pt x="4148" y="9118"/>
                </a:lnTo>
                <a:lnTo>
                  <a:pt x="4172" y="9070"/>
                </a:lnTo>
                <a:lnTo>
                  <a:pt x="4237" y="8971"/>
                </a:lnTo>
                <a:cubicBezTo>
                  <a:pt x="4243" y="8963"/>
                  <a:pt x="4254" y="8959"/>
                  <a:pt x="4264" y="8961"/>
                </a:cubicBezTo>
                <a:cubicBezTo>
                  <a:pt x="4274" y="8964"/>
                  <a:pt x="4281" y="8973"/>
                  <a:pt x="4281" y="8983"/>
                </a:cubicBezTo>
                <a:lnTo>
                  <a:pt x="4305" y="9487"/>
                </a:lnTo>
                <a:lnTo>
                  <a:pt x="4257" y="9487"/>
                </a:lnTo>
                <a:lnTo>
                  <a:pt x="4281" y="8983"/>
                </a:lnTo>
                <a:cubicBezTo>
                  <a:pt x="4282" y="8971"/>
                  <a:pt x="4292" y="8961"/>
                  <a:pt x="4304" y="8961"/>
                </a:cubicBezTo>
                <a:cubicBezTo>
                  <a:pt x="4316" y="8960"/>
                  <a:pt x="4327" y="8968"/>
                  <a:pt x="4329" y="8981"/>
                </a:cubicBezTo>
                <a:lnTo>
                  <a:pt x="4353" y="9125"/>
                </a:lnTo>
                <a:lnTo>
                  <a:pt x="4369" y="9187"/>
                </a:lnTo>
                <a:lnTo>
                  <a:pt x="4366" y="9179"/>
                </a:lnTo>
                <a:lnTo>
                  <a:pt x="4438" y="9291"/>
                </a:lnTo>
                <a:lnTo>
                  <a:pt x="4394" y="9303"/>
                </a:lnTo>
                <a:lnTo>
                  <a:pt x="4410" y="9071"/>
                </a:lnTo>
                <a:cubicBezTo>
                  <a:pt x="4410" y="9069"/>
                  <a:pt x="4410" y="9067"/>
                  <a:pt x="4411" y="9065"/>
                </a:cubicBezTo>
                <a:lnTo>
                  <a:pt x="4459" y="8921"/>
                </a:lnTo>
                <a:cubicBezTo>
                  <a:pt x="4462" y="8910"/>
                  <a:pt x="4474" y="8903"/>
                  <a:pt x="4485" y="8905"/>
                </a:cubicBezTo>
                <a:cubicBezTo>
                  <a:pt x="4497" y="8906"/>
                  <a:pt x="4505" y="8916"/>
                  <a:pt x="4505" y="8928"/>
                </a:cubicBezTo>
                <a:lnTo>
                  <a:pt x="4521" y="9672"/>
                </a:lnTo>
                <a:lnTo>
                  <a:pt x="4474" y="9670"/>
                </a:lnTo>
                <a:lnTo>
                  <a:pt x="4546" y="8862"/>
                </a:lnTo>
                <a:lnTo>
                  <a:pt x="4562" y="8615"/>
                </a:lnTo>
                <a:lnTo>
                  <a:pt x="4586" y="8215"/>
                </a:lnTo>
                <a:cubicBezTo>
                  <a:pt x="4586" y="8202"/>
                  <a:pt x="4597" y="8192"/>
                  <a:pt x="4610" y="8192"/>
                </a:cubicBezTo>
                <a:cubicBezTo>
                  <a:pt x="4623" y="8193"/>
                  <a:pt x="4633" y="8203"/>
                  <a:pt x="4633" y="8216"/>
                </a:cubicBezTo>
                <a:lnTo>
                  <a:pt x="4657" y="8968"/>
                </a:lnTo>
                <a:lnTo>
                  <a:pt x="4609" y="8968"/>
                </a:lnTo>
                <a:lnTo>
                  <a:pt x="4633" y="8048"/>
                </a:lnTo>
                <a:cubicBezTo>
                  <a:pt x="4634" y="8045"/>
                  <a:pt x="4634" y="8043"/>
                  <a:pt x="4635" y="8041"/>
                </a:cubicBezTo>
                <a:lnTo>
                  <a:pt x="4699" y="7857"/>
                </a:lnTo>
                <a:cubicBezTo>
                  <a:pt x="4700" y="7853"/>
                  <a:pt x="4702" y="7850"/>
                  <a:pt x="4704" y="7847"/>
                </a:cubicBezTo>
                <a:lnTo>
                  <a:pt x="4728" y="7823"/>
                </a:lnTo>
                <a:cubicBezTo>
                  <a:pt x="4735" y="7817"/>
                  <a:pt x="4743" y="7815"/>
                  <a:pt x="4751" y="7817"/>
                </a:cubicBezTo>
                <a:cubicBezTo>
                  <a:pt x="4760" y="7819"/>
                  <a:pt x="4766" y="7826"/>
                  <a:pt x="4769" y="7834"/>
                </a:cubicBezTo>
                <a:lnTo>
                  <a:pt x="4785" y="7890"/>
                </a:lnTo>
                <a:lnTo>
                  <a:pt x="4754" y="7874"/>
                </a:lnTo>
                <a:lnTo>
                  <a:pt x="4778" y="7866"/>
                </a:lnTo>
                <a:cubicBezTo>
                  <a:pt x="4785" y="7863"/>
                  <a:pt x="4793" y="7864"/>
                  <a:pt x="4799" y="7869"/>
                </a:cubicBezTo>
                <a:cubicBezTo>
                  <a:pt x="4806" y="7873"/>
                  <a:pt x="4809" y="7880"/>
                  <a:pt x="4809" y="7888"/>
                </a:cubicBezTo>
                <a:lnTo>
                  <a:pt x="4833" y="9032"/>
                </a:lnTo>
                <a:lnTo>
                  <a:pt x="4786" y="9030"/>
                </a:lnTo>
                <a:lnTo>
                  <a:pt x="4850" y="8470"/>
                </a:lnTo>
                <a:lnTo>
                  <a:pt x="4874" y="8230"/>
                </a:lnTo>
                <a:lnTo>
                  <a:pt x="4898" y="7823"/>
                </a:lnTo>
                <a:cubicBezTo>
                  <a:pt x="4898" y="7810"/>
                  <a:pt x="4909" y="7800"/>
                  <a:pt x="4922" y="7800"/>
                </a:cubicBezTo>
                <a:cubicBezTo>
                  <a:pt x="4935" y="7801"/>
                  <a:pt x="4945" y="7811"/>
                  <a:pt x="4945" y="7824"/>
                </a:cubicBezTo>
                <a:lnTo>
                  <a:pt x="4961" y="8240"/>
                </a:lnTo>
                <a:lnTo>
                  <a:pt x="4913" y="8240"/>
                </a:lnTo>
                <a:lnTo>
                  <a:pt x="4937" y="7120"/>
                </a:lnTo>
                <a:cubicBezTo>
                  <a:pt x="4938" y="7108"/>
                  <a:pt x="4947" y="7098"/>
                  <a:pt x="4959" y="7097"/>
                </a:cubicBezTo>
                <a:cubicBezTo>
                  <a:pt x="4970" y="7095"/>
                  <a:pt x="4982" y="7103"/>
                  <a:pt x="4985" y="7114"/>
                </a:cubicBezTo>
                <a:lnTo>
                  <a:pt x="5049" y="7354"/>
                </a:lnTo>
                <a:lnTo>
                  <a:pt x="5002" y="7358"/>
                </a:lnTo>
                <a:lnTo>
                  <a:pt x="5026" y="7110"/>
                </a:lnTo>
                <a:lnTo>
                  <a:pt x="5049" y="6080"/>
                </a:lnTo>
                <a:cubicBezTo>
                  <a:pt x="5050" y="6079"/>
                  <a:pt x="5050" y="6077"/>
                  <a:pt x="5050" y="6076"/>
                </a:cubicBezTo>
                <a:lnTo>
                  <a:pt x="5074" y="5956"/>
                </a:lnTo>
                <a:cubicBezTo>
                  <a:pt x="5076" y="5944"/>
                  <a:pt x="5087" y="5935"/>
                  <a:pt x="5100" y="5937"/>
                </a:cubicBezTo>
                <a:cubicBezTo>
                  <a:pt x="5112" y="5938"/>
                  <a:pt x="5121" y="5948"/>
                  <a:pt x="5121" y="5960"/>
                </a:cubicBezTo>
                <a:lnTo>
                  <a:pt x="5137" y="6864"/>
                </a:lnTo>
                <a:lnTo>
                  <a:pt x="5090" y="6863"/>
                </a:lnTo>
                <a:lnTo>
                  <a:pt x="5162" y="5727"/>
                </a:lnTo>
                <a:lnTo>
                  <a:pt x="5177" y="5032"/>
                </a:lnTo>
                <a:cubicBezTo>
                  <a:pt x="5178" y="5019"/>
                  <a:pt x="5188" y="5009"/>
                  <a:pt x="5200" y="5009"/>
                </a:cubicBezTo>
                <a:cubicBezTo>
                  <a:pt x="5213" y="5008"/>
                  <a:pt x="5223" y="5017"/>
                  <a:pt x="5225" y="5029"/>
                </a:cubicBezTo>
                <a:lnTo>
                  <a:pt x="5249" y="5197"/>
                </a:lnTo>
                <a:lnTo>
                  <a:pt x="5273" y="5920"/>
                </a:lnTo>
                <a:lnTo>
                  <a:pt x="5225" y="5920"/>
                </a:lnTo>
                <a:lnTo>
                  <a:pt x="5241" y="5320"/>
                </a:lnTo>
                <a:lnTo>
                  <a:pt x="5314" y="4470"/>
                </a:lnTo>
                <a:lnTo>
                  <a:pt x="5329" y="2800"/>
                </a:lnTo>
                <a:cubicBezTo>
                  <a:pt x="5330" y="2787"/>
                  <a:pt x="5340" y="2777"/>
                  <a:pt x="5353" y="2776"/>
                </a:cubicBezTo>
                <a:cubicBezTo>
                  <a:pt x="5366" y="2776"/>
                  <a:pt x="5377" y="2786"/>
                  <a:pt x="5377" y="2799"/>
                </a:cubicBezTo>
                <a:lnTo>
                  <a:pt x="5401" y="3367"/>
                </a:lnTo>
                <a:lnTo>
                  <a:pt x="5425" y="4176"/>
                </a:lnTo>
                <a:lnTo>
                  <a:pt x="5449" y="5040"/>
                </a:lnTo>
                <a:lnTo>
                  <a:pt x="5407" y="5025"/>
                </a:lnTo>
                <a:lnTo>
                  <a:pt x="5471" y="4945"/>
                </a:lnTo>
                <a:lnTo>
                  <a:pt x="5466" y="4959"/>
                </a:lnTo>
                <a:lnTo>
                  <a:pt x="5490" y="4607"/>
                </a:lnTo>
                <a:lnTo>
                  <a:pt x="5506" y="4351"/>
                </a:lnTo>
                <a:lnTo>
                  <a:pt x="5529" y="2320"/>
                </a:lnTo>
                <a:lnTo>
                  <a:pt x="5554" y="1919"/>
                </a:lnTo>
                <a:lnTo>
                  <a:pt x="5617" y="24"/>
                </a:lnTo>
                <a:cubicBezTo>
                  <a:pt x="5618" y="11"/>
                  <a:pt x="5629" y="0"/>
                  <a:pt x="5642" y="0"/>
                </a:cubicBezTo>
                <a:cubicBezTo>
                  <a:pt x="5655" y="1"/>
                  <a:pt x="5665" y="11"/>
                  <a:pt x="5665" y="24"/>
                </a:cubicBezTo>
                <a:lnTo>
                  <a:pt x="5689" y="992"/>
                </a:lnTo>
                <a:lnTo>
                  <a:pt x="5713" y="1479"/>
                </a:lnTo>
                <a:lnTo>
                  <a:pt x="5729" y="1968"/>
                </a:lnTo>
                <a:lnTo>
                  <a:pt x="5753" y="2431"/>
                </a:lnTo>
                <a:lnTo>
                  <a:pt x="5706" y="2431"/>
                </a:lnTo>
                <a:lnTo>
                  <a:pt x="5770" y="1503"/>
                </a:lnTo>
                <a:cubicBezTo>
                  <a:pt x="5770" y="1490"/>
                  <a:pt x="5781" y="1480"/>
                  <a:pt x="5794" y="1480"/>
                </a:cubicBezTo>
                <a:cubicBezTo>
                  <a:pt x="5807" y="1481"/>
                  <a:pt x="5817" y="1491"/>
                  <a:pt x="5817" y="1504"/>
                </a:cubicBezTo>
                <a:lnTo>
                  <a:pt x="5841" y="2648"/>
                </a:lnTo>
                <a:lnTo>
                  <a:pt x="5865" y="3528"/>
                </a:lnTo>
                <a:lnTo>
                  <a:pt x="5817" y="3527"/>
                </a:lnTo>
                <a:lnTo>
                  <a:pt x="5841" y="3023"/>
                </a:lnTo>
                <a:cubicBezTo>
                  <a:pt x="5842" y="3010"/>
                  <a:pt x="5853" y="3000"/>
                  <a:pt x="5866" y="3000"/>
                </a:cubicBezTo>
                <a:cubicBezTo>
                  <a:pt x="5879" y="3001"/>
                  <a:pt x="5889" y="3011"/>
                  <a:pt x="5889" y="3024"/>
                </a:cubicBezTo>
                <a:lnTo>
                  <a:pt x="5905" y="4280"/>
                </a:lnTo>
                <a:lnTo>
                  <a:pt x="5861" y="4267"/>
                </a:lnTo>
                <a:lnTo>
                  <a:pt x="5933" y="4155"/>
                </a:lnTo>
                <a:cubicBezTo>
                  <a:pt x="5939" y="4147"/>
                  <a:pt x="5950" y="4143"/>
                  <a:pt x="5960" y="4145"/>
                </a:cubicBezTo>
                <a:cubicBezTo>
                  <a:pt x="5970" y="4148"/>
                  <a:pt x="5977" y="4157"/>
                  <a:pt x="5977" y="4167"/>
                </a:cubicBezTo>
                <a:lnTo>
                  <a:pt x="5993" y="4479"/>
                </a:lnTo>
                <a:lnTo>
                  <a:pt x="6017" y="5104"/>
                </a:lnTo>
                <a:lnTo>
                  <a:pt x="5970" y="5102"/>
                </a:lnTo>
                <a:lnTo>
                  <a:pt x="5994" y="4814"/>
                </a:lnTo>
                <a:cubicBezTo>
                  <a:pt x="5995" y="4802"/>
                  <a:pt x="6005" y="4792"/>
                  <a:pt x="6018" y="4792"/>
                </a:cubicBezTo>
                <a:cubicBezTo>
                  <a:pt x="6031" y="4793"/>
                  <a:pt x="6041" y="4803"/>
                  <a:pt x="6041" y="4815"/>
                </a:cubicBezTo>
                <a:lnTo>
                  <a:pt x="6057" y="5183"/>
                </a:lnTo>
                <a:lnTo>
                  <a:pt x="6010" y="5179"/>
                </a:lnTo>
                <a:lnTo>
                  <a:pt x="6082" y="4867"/>
                </a:lnTo>
                <a:cubicBezTo>
                  <a:pt x="6085" y="4855"/>
                  <a:pt x="6096" y="4847"/>
                  <a:pt x="6108" y="4849"/>
                </a:cubicBezTo>
                <a:cubicBezTo>
                  <a:pt x="6120" y="4850"/>
                  <a:pt x="6129" y="4860"/>
                  <a:pt x="6129" y="4872"/>
                </a:cubicBezTo>
                <a:lnTo>
                  <a:pt x="6145" y="5360"/>
                </a:lnTo>
                <a:lnTo>
                  <a:pt x="6098" y="5355"/>
                </a:lnTo>
                <a:lnTo>
                  <a:pt x="6122" y="5251"/>
                </a:lnTo>
                <a:cubicBezTo>
                  <a:pt x="6125" y="5239"/>
                  <a:pt x="6136" y="5231"/>
                  <a:pt x="6148" y="5233"/>
                </a:cubicBezTo>
                <a:cubicBezTo>
                  <a:pt x="6160" y="5234"/>
                  <a:pt x="6169" y="5244"/>
                  <a:pt x="6169" y="5256"/>
                </a:cubicBezTo>
                <a:lnTo>
                  <a:pt x="6193" y="5872"/>
                </a:lnTo>
                <a:lnTo>
                  <a:pt x="6217" y="6134"/>
                </a:lnTo>
                <a:lnTo>
                  <a:pt x="6170" y="6133"/>
                </a:lnTo>
                <a:lnTo>
                  <a:pt x="6234" y="5749"/>
                </a:lnTo>
                <a:lnTo>
                  <a:pt x="6257" y="5080"/>
                </a:lnTo>
                <a:lnTo>
                  <a:pt x="6273" y="4000"/>
                </a:lnTo>
                <a:cubicBezTo>
                  <a:pt x="6273" y="3999"/>
                  <a:pt x="6274" y="3997"/>
                  <a:pt x="6274" y="3996"/>
                </a:cubicBezTo>
                <a:lnTo>
                  <a:pt x="6298" y="3876"/>
                </a:lnTo>
                <a:lnTo>
                  <a:pt x="6322" y="3590"/>
                </a:lnTo>
                <a:cubicBezTo>
                  <a:pt x="6322" y="3588"/>
                  <a:pt x="6322" y="3586"/>
                  <a:pt x="6323" y="3585"/>
                </a:cubicBezTo>
                <a:lnTo>
                  <a:pt x="6387" y="3401"/>
                </a:lnTo>
                <a:cubicBezTo>
                  <a:pt x="6390" y="3393"/>
                  <a:pt x="6396" y="3387"/>
                  <a:pt x="6404" y="3385"/>
                </a:cubicBezTo>
                <a:cubicBezTo>
                  <a:pt x="6412" y="3383"/>
                  <a:pt x="6421" y="3386"/>
                  <a:pt x="6426" y="3391"/>
                </a:cubicBezTo>
                <a:lnTo>
                  <a:pt x="6450" y="3415"/>
                </a:lnTo>
                <a:cubicBezTo>
                  <a:pt x="6460" y="3425"/>
                  <a:pt x="6460" y="3440"/>
                  <a:pt x="6450" y="3449"/>
                </a:cubicBezTo>
                <a:cubicBezTo>
                  <a:pt x="6441" y="3459"/>
                  <a:pt x="6426" y="3459"/>
                  <a:pt x="6416" y="3449"/>
                </a:cubicBezTo>
                <a:lnTo>
                  <a:pt x="6392" y="3425"/>
                </a:lnTo>
                <a:lnTo>
                  <a:pt x="6432" y="3416"/>
                </a:lnTo>
                <a:lnTo>
                  <a:pt x="6368" y="3600"/>
                </a:lnTo>
                <a:lnTo>
                  <a:pt x="6369" y="3594"/>
                </a:lnTo>
                <a:lnTo>
                  <a:pt x="6345" y="3885"/>
                </a:lnTo>
                <a:lnTo>
                  <a:pt x="6321" y="4005"/>
                </a:lnTo>
                <a:lnTo>
                  <a:pt x="6321" y="4001"/>
                </a:lnTo>
                <a:lnTo>
                  <a:pt x="6305" y="5081"/>
                </a:lnTo>
                <a:lnTo>
                  <a:pt x="6281" y="5756"/>
                </a:lnTo>
                <a:lnTo>
                  <a:pt x="6217" y="6140"/>
                </a:lnTo>
                <a:cubicBezTo>
                  <a:pt x="6215" y="6152"/>
                  <a:pt x="6205" y="6161"/>
                  <a:pt x="6193" y="6160"/>
                </a:cubicBezTo>
                <a:cubicBezTo>
                  <a:pt x="6181" y="6160"/>
                  <a:pt x="6171" y="6151"/>
                  <a:pt x="6170" y="6139"/>
                </a:cubicBezTo>
                <a:lnTo>
                  <a:pt x="6145" y="5873"/>
                </a:lnTo>
                <a:lnTo>
                  <a:pt x="6121" y="5257"/>
                </a:lnTo>
                <a:lnTo>
                  <a:pt x="6169" y="5262"/>
                </a:lnTo>
                <a:lnTo>
                  <a:pt x="6145" y="5366"/>
                </a:lnTo>
                <a:cubicBezTo>
                  <a:pt x="6142" y="5378"/>
                  <a:pt x="6131" y="5386"/>
                  <a:pt x="6119" y="5384"/>
                </a:cubicBezTo>
                <a:cubicBezTo>
                  <a:pt x="6107" y="5383"/>
                  <a:pt x="6098" y="5373"/>
                  <a:pt x="6097" y="5361"/>
                </a:cubicBezTo>
                <a:lnTo>
                  <a:pt x="6081" y="4873"/>
                </a:lnTo>
                <a:lnTo>
                  <a:pt x="6129" y="4878"/>
                </a:lnTo>
                <a:lnTo>
                  <a:pt x="6057" y="5190"/>
                </a:lnTo>
                <a:cubicBezTo>
                  <a:pt x="6054" y="5202"/>
                  <a:pt x="6043" y="5209"/>
                  <a:pt x="6031" y="5208"/>
                </a:cubicBezTo>
                <a:cubicBezTo>
                  <a:pt x="6019" y="5207"/>
                  <a:pt x="6010" y="5198"/>
                  <a:pt x="6009" y="5186"/>
                </a:cubicBezTo>
                <a:lnTo>
                  <a:pt x="5993" y="4818"/>
                </a:lnTo>
                <a:lnTo>
                  <a:pt x="6041" y="4818"/>
                </a:lnTo>
                <a:lnTo>
                  <a:pt x="6017" y="5106"/>
                </a:lnTo>
                <a:cubicBezTo>
                  <a:pt x="6016" y="5119"/>
                  <a:pt x="6006" y="5129"/>
                  <a:pt x="5993" y="5128"/>
                </a:cubicBezTo>
                <a:cubicBezTo>
                  <a:pt x="5980" y="5128"/>
                  <a:pt x="5970" y="5118"/>
                  <a:pt x="5969" y="5105"/>
                </a:cubicBezTo>
                <a:lnTo>
                  <a:pt x="5946" y="4482"/>
                </a:lnTo>
                <a:lnTo>
                  <a:pt x="5930" y="4170"/>
                </a:lnTo>
                <a:lnTo>
                  <a:pt x="5974" y="4181"/>
                </a:lnTo>
                <a:lnTo>
                  <a:pt x="5902" y="4293"/>
                </a:lnTo>
                <a:cubicBezTo>
                  <a:pt x="5896" y="4302"/>
                  <a:pt x="5885" y="4306"/>
                  <a:pt x="5875" y="4304"/>
                </a:cubicBezTo>
                <a:cubicBezTo>
                  <a:pt x="5865" y="4301"/>
                  <a:pt x="5858" y="4291"/>
                  <a:pt x="5857" y="4281"/>
                </a:cubicBezTo>
                <a:lnTo>
                  <a:pt x="5841" y="3025"/>
                </a:lnTo>
                <a:lnTo>
                  <a:pt x="5889" y="3026"/>
                </a:lnTo>
                <a:lnTo>
                  <a:pt x="5865" y="3530"/>
                </a:lnTo>
                <a:cubicBezTo>
                  <a:pt x="5865" y="3543"/>
                  <a:pt x="5854" y="3553"/>
                  <a:pt x="5841" y="3552"/>
                </a:cubicBezTo>
                <a:cubicBezTo>
                  <a:pt x="5828" y="3552"/>
                  <a:pt x="5818" y="3542"/>
                  <a:pt x="5817" y="3529"/>
                </a:cubicBezTo>
                <a:lnTo>
                  <a:pt x="5793" y="2649"/>
                </a:lnTo>
                <a:lnTo>
                  <a:pt x="5769" y="1505"/>
                </a:lnTo>
                <a:lnTo>
                  <a:pt x="5817" y="1506"/>
                </a:lnTo>
                <a:lnTo>
                  <a:pt x="5753" y="2434"/>
                </a:lnTo>
                <a:cubicBezTo>
                  <a:pt x="5753" y="2447"/>
                  <a:pt x="5742" y="2457"/>
                  <a:pt x="5729" y="2456"/>
                </a:cubicBezTo>
                <a:cubicBezTo>
                  <a:pt x="5717" y="2456"/>
                  <a:pt x="5706" y="2446"/>
                  <a:pt x="5706" y="2434"/>
                </a:cubicBezTo>
                <a:lnTo>
                  <a:pt x="5681" y="1969"/>
                </a:lnTo>
                <a:lnTo>
                  <a:pt x="5665" y="1482"/>
                </a:lnTo>
                <a:lnTo>
                  <a:pt x="5641" y="993"/>
                </a:lnTo>
                <a:lnTo>
                  <a:pt x="5617" y="25"/>
                </a:lnTo>
                <a:lnTo>
                  <a:pt x="5665" y="25"/>
                </a:lnTo>
                <a:lnTo>
                  <a:pt x="5601" y="1922"/>
                </a:lnTo>
                <a:lnTo>
                  <a:pt x="5577" y="2321"/>
                </a:lnTo>
                <a:lnTo>
                  <a:pt x="5553" y="4354"/>
                </a:lnTo>
                <a:lnTo>
                  <a:pt x="5537" y="4610"/>
                </a:lnTo>
                <a:lnTo>
                  <a:pt x="5513" y="4962"/>
                </a:lnTo>
                <a:cubicBezTo>
                  <a:pt x="5513" y="4967"/>
                  <a:pt x="5511" y="4972"/>
                  <a:pt x="5508" y="4975"/>
                </a:cubicBezTo>
                <a:lnTo>
                  <a:pt x="5444" y="5055"/>
                </a:lnTo>
                <a:cubicBezTo>
                  <a:pt x="5438" y="5063"/>
                  <a:pt x="5427" y="5066"/>
                  <a:pt x="5418" y="5063"/>
                </a:cubicBezTo>
                <a:cubicBezTo>
                  <a:pt x="5408" y="5060"/>
                  <a:pt x="5402" y="5051"/>
                  <a:pt x="5401" y="5041"/>
                </a:cubicBezTo>
                <a:lnTo>
                  <a:pt x="5377" y="4177"/>
                </a:lnTo>
                <a:lnTo>
                  <a:pt x="5353" y="3369"/>
                </a:lnTo>
                <a:lnTo>
                  <a:pt x="5329" y="2801"/>
                </a:lnTo>
                <a:lnTo>
                  <a:pt x="5377" y="2801"/>
                </a:lnTo>
                <a:lnTo>
                  <a:pt x="5361" y="4474"/>
                </a:lnTo>
                <a:lnTo>
                  <a:pt x="5289" y="5321"/>
                </a:lnTo>
                <a:lnTo>
                  <a:pt x="5273" y="5921"/>
                </a:lnTo>
                <a:cubicBezTo>
                  <a:pt x="5273" y="5934"/>
                  <a:pt x="5263" y="5944"/>
                  <a:pt x="5250" y="5944"/>
                </a:cubicBezTo>
                <a:cubicBezTo>
                  <a:pt x="5237" y="5945"/>
                  <a:pt x="5226" y="5934"/>
                  <a:pt x="5225" y="5921"/>
                </a:cubicBezTo>
                <a:lnTo>
                  <a:pt x="5202" y="5204"/>
                </a:lnTo>
                <a:lnTo>
                  <a:pt x="5178" y="5036"/>
                </a:lnTo>
                <a:lnTo>
                  <a:pt x="5225" y="5033"/>
                </a:lnTo>
                <a:lnTo>
                  <a:pt x="5209" y="5730"/>
                </a:lnTo>
                <a:lnTo>
                  <a:pt x="5137" y="6866"/>
                </a:lnTo>
                <a:cubicBezTo>
                  <a:pt x="5137" y="6879"/>
                  <a:pt x="5126" y="6889"/>
                  <a:pt x="5113" y="6888"/>
                </a:cubicBezTo>
                <a:cubicBezTo>
                  <a:pt x="5100" y="6888"/>
                  <a:pt x="5090" y="6878"/>
                  <a:pt x="5089" y="6865"/>
                </a:cubicBezTo>
                <a:lnTo>
                  <a:pt x="5073" y="5961"/>
                </a:lnTo>
                <a:lnTo>
                  <a:pt x="5121" y="5965"/>
                </a:lnTo>
                <a:lnTo>
                  <a:pt x="5097" y="6085"/>
                </a:lnTo>
                <a:lnTo>
                  <a:pt x="5097" y="6081"/>
                </a:lnTo>
                <a:lnTo>
                  <a:pt x="5073" y="7115"/>
                </a:lnTo>
                <a:lnTo>
                  <a:pt x="5049" y="7363"/>
                </a:lnTo>
                <a:cubicBezTo>
                  <a:pt x="5048" y="7374"/>
                  <a:pt x="5039" y="7383"/>
                  <a:pt x="5027" y="7384"/>
                </a:cubicBezTo>
                <a:cubicBezTo>
                  <a:pt x="5016" y="7385"/>
                  <a:pt x="5005" y="7378"/>
                  <a:pt x="5002" y="7367"/>
                </a:cubicBezTo>
                <a:lnTo>
                  <a:pt x="4938" y="7127"/>
                </a:lnTo>
                <a:lnTo>
                  <a:pt x="4985" y="7121"/>
                </a:lnTo>
                <a:lnTo>
                  <a:pt x="4961" y="8241"/>
                </a:lnTo>
                <a:cubicBezTo>
                  <a:pt x="4961" y="8254"/>
                  <a:pt x="4951" y="8264"/>
                  <a:pt x="4938" y="8264"/>
                </a:cubicBezTo>
                <a:cubicBezTo>
                  <a:pt x="4925" y="8265"/>
                  <a:pt x="4914" y="8254"/>
                  <a:pt x="4913" y="8241"/>
                </a:cubicBezTo>
                <a:lnTo>
                  <a:pt x="4897" y="7825"/>
                </a:lnTo>
                <a:lnTo>
                  <a:pt x="4945" y="7826"/>
                </a:lnTo>
                <a:lnTo>
                  <a:pt x="4921" y="8235"/>
                </a:lnTo>
                <a:lnTo>
                  <a:pt x="4897" y="8475"/>
                </a:lnTo>
                <a:lnTo>
                  <a:pt x="4833" y="9035"/>
                </a:lnTo>
                <a:cubicBezTo>
                  <a:pt x="4832" y="9048"/>
                  <a:pt x="4821" y="9057"/>
                  <a:pt x="4808" y="9056"/>
                </a:cubicBezTo>
                <a:cubicBezTo>
                  <a:pt x="4796" y="9056"/>
                  <a:pt x="4786" y="9046"/>
                  <a:pt x="4785" y="9033"/>
                </a:cubicBezTo>
                <a:lnTo>
                  <a:pt x="4761" y="7889"/>
                </a:lnTo>
                <a:lnTo>
                  <a:pt x="4793" y="7911"/>
                </a:lnTo>
                <a:lnTo>
                  <a:pt x="4769" y="7919"/>
                </a:lnTo>
                <a:cubicBezTo>
                  <a:pt x="4763" y="7921"/>
                  <a:pt x="4756" y="7921"/>
                  <a:pt x="4750" y="7918"/>
                </a:cubicBezTo>
                <a:cubicBezTo>
                  <a:pt x="4744" y="7915"/>
                  <a:pt x="4740" y="7909"/>
                  <a:pt x="4738" y="7903"/>
                </a:cubicBezTo>
                <a:lnTo>
                  <a:pt x="4722" y="7847"/>
                </a:lnTo>
                <a:lnTo>
                  <a:pt x="4762" y="7857"/>
                </a:lnTo>
                <a:lnTo>
                  <a:pt x="4738" y="7881"/>
                </a:lnTo>
                <a:lnTo>
                  <a:pt x="4744" y="7872"/>
                </a:lnTo>
                <a:lnTo>
                  <a:pt x="4680" y="8056"/>
                </a:lnTo>
                <a:lnTo>
                  <a:pt x="4681" y="8049"/>
                </a:lnTo>
                <a:lnTo>
                  <a:pt x="4657" y="8969"/>
                </a:lnTo>
                <a:cubicBezTo>
                  <a:pt x="4657" y="8982"/>
                  <a:pt x="4647" y="8992"/>
                  <a:pt x="4634" y="8992"/>
                </a:cubicBezTo>
                <a:cubicBezTo>
                  <a:pt x="4621" y="8993"/>
                  <a:pt x="4610" y="8982"/>
                  <a:pt x="4609" y="8969"/>
                </a:cubicBezTo>
                <a:lnTo>
                  <a:pt x="4585" y="8217"/>
                </a:lnTo>
                <a:lnTo>
                  <a:pt x="4633" y="8218"/>
                </a:lnTo>
                <a:lnTo>
                  <a:pt x="4609" y="8618"/>
                </a:lnTo>
                <a:lnTo>
                  <a:pt x="4593" y="8867"/>
                </a:lnTo>
                <a:lnTo>
                  <a:pt x="4521" y="9675"/>
                </a:lnTo>
                <a:cubicBezTo>
                  <a:pt x="4520" y="9687"/>
                  <a:pt x="4509" y="9697"/>
                  <a:pt x="4497" y="9696"/>
                </a:cubicBezTo>
                <a:cubicBezTo>
                  <a:pt x="4484" y="9696"/>
                  <a:pt x="4474" y="9686"/>
                  <a:pt x="4473" y="9673"/>
                </a:cubicBezTo>
                <a:lnTo>
                  <a:pt x="4457" y="8929"/>
                </a:lnTo>
                <a:lnTo>
                  <a:pt x="4504" y="8936"/>
                </a:lnTo>
                <a:lnTo>
                  <a:pt x="4456" y="9080"/>
                </a:lnTo>
                <a:lnTo>
                  <a:pt x="4457" y="9074"/>
                </a:lnTo>
                <a:lnTo>
                  <a:pt x="4441" y="9306"/>
                </a:lnTo>
                <a:cubicBezTo>
                  <a:pt x="4441" y="9316"/>
                  <a:pt x="4433" y="9325"/>
                  <a:pt x="4423" y="9328"/>
                </a:cubicBezTo>
                <a:cubicBezTo>
                  <a:pt x="4413" y="9330"/>
                  <a:pt x="4403" y="9326"/>
                  <a:pt x="4397" y="9317"/>
                </a:cubicBezTo>
                <a:lnTo>
                  <a:pt x="4325" y="9205"/>
                </a:lnTo>
                <a:cubicBezTo>
                  <a:pt x="4324" y="9203"/>
                  <a:pt x="4323" y="9201"/>
                  <a:pt x="4322" y="9198"/>
                </a:cubicBezTo>
                <a:lnTo>
                  <a:pt x="4306" y="9132"/>
                </a:lnTo>
                <a:lnTo>
                  <a:pt x="4282" y="8988"/>
                </a:lnTo>
                <a:lnTo>
                  <a:pt x="4329" y="8986"/>
                </a:lnTo>
                <a:lnTo>
                  <a:pt x="4305" y="9490"/>
                </a:lnTo>
                <a:cubicBezTo>
                  <a:pt x="4305" y="9502"/>
                  <a:pt x="4294" y="9512"/>
                  <a:pt x="4281" y="9512"/>
                </a:cubicBezTo>
                <a:cubicBezTo>
                  <a:pt x="4269" y="9512"/>
                  <a:pt x="4258" y="9502"/>
                  <a:pt x="4257" y="9490"/>
                </a:cubicBezTo>
                <a:lnTo>
                  <a:pt x="4233" y="8986"/>
                </a:lnTo>
                <a:lnTo>
                  <a:pt x="4277" y="8998"/>
                </a:lnTo>
                <a:lnTo>
                  <a:pt x="4215" y="9091"/>
                </a:lnTo>
                <a:lnTo>
                  <a:pt x="4191" y="9139"/>
                </a:lnTo>
                <a:cubicBezTo>
                  <a:pt x="4186" y="9149"/>
                  <a:pt x="4175" y="9154"/>
                  <a:pt x="4164" y="9152"/>
                </a:cubicBezTo>
                <a:cubicBezTo>
                  <a:pt x="4154" y="9150"/>
                  <a:pt x="4146" y="9140"/>
                  <a:pt x="4145" y="9129"/>
                </a:cubicBezTo>
                <a:lnTo>
                  <a:pt x="4129" y="8665"/>
                </a:lnTo>
                <a:lnTo>
                  <a:pt x="4177" y="8666"/>
                </a:lnTo>
                <a:lnTo>
                  <a:pt x="4153" y="8970"/>
                </a:lnTo>
                <a:cubicBezTo>
                  <a:pt x="4153" y="8982"/>
                  <a:pt x="4144" y="8991"/>
                  <a:pt x="4133" y="8992"/>
                </a:cubicBezTo>
                <a:cubicBezTo>
                  <a:pt x="4122" y="8994"/>
                  <a:pt x="4111" y="8987"/>
                  <a:pt x="4107" y="8977"/>
                </a:cubicBezTo>
                <a:lnTo>
                  <a:pt x="4083" y="8913"/>
                </a:lnTo>
                <a:lnTo>
                  <a:pt x="4127" y="8915"/>
                </a:lnTo>
                <a:lnTo>
                  <a:pt x="4063" y="9043"/>
                </a:lnTo>
                <a:cubicBezTo>
                  <a:pt x="4058" y="9053"/>
                  <a:pt x="4047" y="9058"/>
                  <a:pt x="4036" y="9056"/>
                </a:cubicBezTo>
                <a:cubicBezTo>
                  <a:pt x="4026" y="9054"/>
                  <a:pt x="4018" y="9044"/>
                  <a:pt x="4017" y="9033"/>
                </a:cubicBezTo>
                <a:lnTo>
                  <a:pt x="3993" y="8137"/>
                </a:lnTo>
                <a:lnTo>
                  <a:pt x="4041" y="8138"/>
                </a:lnTo>
                <a:lnTo>
                  <a:pt x="4017" y="8443"/>
                </a:lnTo>
                <a:lnTo>
                  <a:pt x="4001" y="8609"/>
                </a:lnTo>
                <a:lnTo>
                  <a:pt x="3977" y="9345"/>
                </a:lnTo>
                <a:cubicBezTo>
                  <a:pt x="3977" y="9353"/>
                  <a:pt x="3973" y="9361"/>
                  <a:pt x="3966" y="9365"/>
                </a:cubicBezTo>
                <a:lnTo>
                  <a:pt x="3902" y="9405"/>
                </a:lnTo>
                <a:cubicBezTo>
                  <a:pt x="3896" y="9409"/>
                  <a:pt x="3887" y="9410"/>
                  <a:pt x="3880" y="9407"/>
                </a:cubicBezTo>
                <a:cubicBezTo>
                  <a:pt x="3873" y="9403"/>
                  <a:pt x="3867" y="9397"/>
                  <a:pt x="3866" y="9389"/>
                </a:cubicBezTo>
                <a:lnTo>
                  <a:pt x="3842" y="9267"/>
                </a:lnTo>
                <a:lnTo>
                  <a:pt x="3818" y="8995"/>
                </a:lnTo>
                <a:lnTo>
                  <a:pt x="3865" y="8997"/>
                </a:lnTo>
                <a:lnTo>
                  <a:pt x="3841" y="9131"/>
                </a:lnTo>
                <a:lnTo>
                  <a:pt x="3737" y="10187"/>
                </a:lnTo>
                <a:cubicBezTo>
                  <a:pt x="3736" y="10199"/>
                  <a:pt x="3725" y="10209"/>
                  <a:pt x="3713" y="10208"/>
                </a:cubicBezTo>
                <a:cubicBezTo>
                  <a:pt x="3700" y="10208"/>
                  <a:pt x="3690" y="10198"/>
                  <a:pt x="3689" y="10186"/>
                </a:cubicBezTo>
                <a:lnTo>
                  <a:pt x="3665" y="9705"/>
                </a:lnTo>
                <a:lnTo>
                  <a:pt x="3641" y="8689"/>
                </a:lnTo>
                <a:lnTo>
                  <a:pt x="3625" y="8257"/>
                </a:lnTo>
                <a:lnTo>
                  <a:pt x="3673" y="8261"/>
                </a:lnTo>
                <a:lnTo>
                  <a:pt x="3601" y="8669"/>
                </a:lnTo>
                <a:cubicBezTo>
                  <a:pt x="3599" y="8681"/>
                  <a:pt x="3588" y="8689"/>
                  <a:pt x="3576" y="8688"/>
                </a:cubicBezTo>
                <a:cubicBezTo>
                  <a:pt x="3564" y="8688"/>
                  <a:pt x="3554" y="8678"/>
                  <a:pt x="3554" y="8666"/>
                </a:cubicBezTo>
                <a:lnTo>
                  <a:pt x="3538" y="8362"/>
                </a:lnTo>
                <a:lnTo>
                  <a:pt x="3585" y="8363"/>
                </a:lnTo>
                <a:lnTo>
                  <a:pt x="3561" y="8611"/>
                </a:lnTo>
                <a:cubicBezTo>
                  <a:pt x="3560" y="8623"/>
                  <a:pt x="3550" y="8632"/>
                  <a:pt x="3537" y="8632"/>
                </a:cubicBezTo>
                <a:lnTo>
                  <a:pt x="3513" y="8632"/>
                </a:lnTo>
                <a:cubicBezTo>
                  <a:pt x="3501" y="8632"/>
                  <a:pt x="3491" y="8623"/>
                  <a:pt x="3490" y="8611"/>
                </a:cubicBezTo>
                <a:lnTo>
                  <a:pt x="3466" y="8370"/>
                </a:lnTo>
                <a:lnTo>
                  <a:pt x="3402" y="7164"/>
                </a:lnTo>
                <a:lnTo>
                  <a:pt x="3378" y="6980"/>
                </a:lnTo>
                <a:lnTo>
                  <a:pt x="3425" y="6979"/>
                </a:lnTo>
                <a:lnTo>
                  <a:pt x="3409" y="7155"/>
                </a:lnTo>
                <a:cubicBezTo>
                  <a:pt x="3408" y="7167"/>
                  <a:pt x="3398" y="7177"/>
                  <a:pt x="3385" y="7176"/>
                </a:cubicBezTo>
                <a:cubicBezTo>
                  <a:pt x="3373" y="7176"/>
                  <a:pt x="3362" y="7167"/>
                  <a:pt x="3362" y="7154"/>
                </a:cubicBezTo>
                <a:lnTo>
                  <a:pt x="3338" y="6827"/>
                </a:lnTo>
                <a:lnTo>
                  <a:pt x="3314" y="6635"/>
                </a:lnTo>
                <a:lnTo>
                  <a:pt x="3319" y="6647"/>
                </a:lnTo>
                <a:lnTo>
                  <a:pt x="3255" y="6567"/>
                </a:lnTo>
                <a:lnTo>
                  <a:pt x="3297" y="6553"/>
                </a:lnTo>
                <a:lnTo>
                  <a:pt x="3273" y="7361"/>
                </a:lnTo>
                <a:cubicBezTo>
                  <a:pt x="3273" y="7373"/>
                  <a:pt x="3264" y="7383"/>
                  <a:pt x="3251" y="7384"/>
                </a:cubicBezTo>
                <a:cubicBezTo>
                  <a:pt x="3239" y="7385"/>
                  <a:pt x="3228" y="7377"/>
                  <a:pt x="3226" y="7365"/>
                </a:cubicBezTo>
                <a:lnTo>
                  <a:pt x="3202" y="7237"/>
                </a:lnTo>
                <a:lnTo>
                  <a:pt x="3249" y="7235"/>
                </a:lnTo>
                <a:lnTo>
                  <a:pt x="3233" y="7410"/>
                </a:lnTo>
                <a:lnTo>
                  <a:pt x="3209" y="7906"/>
                </a:lnTo>
                <a:cubicBezTo>
                  <a:pt x="3209" y="7917"/>
                  <a:pt x="3201" y="7926"/>
                  <a:pt x="3189" y="7928"/>
                </a:cubicBezTo>
                <a:cubicBezTo>
                  <a:pt x="3178" y="7930"/>
                  <a:pt x="3167" y="7924"/>
                  <a:pt x="3163" y="7913"/>
                </a:cubicBezTo>
                <a:lnTo>
                  <a:pt x="3099" y="7753"/>
                </a:lnTo>
                <a:cubicBezTo>
                  <a:pt x="3098" y="7751"/>
                  <a:pt x="3098" y="7748"/>
                  <a:pt x="3097" y="7745"/>
                </a:cubicBezTo>
                <a:lnTo>
                  <a:pt x="3073" y="7161"/>
                </a:lnTo>
                <a:lnTo>
                  <a:pt x="3075" y="7170"/>
                </a:lnTo>
                <a:lnTo>
                  <a:pt x="3051" y="7114"/>
                </a:lnTo>
                <a:cubicBezTo>
                  <a:pt x="3050" y="7111"/>
                  <a:pt x="3050" y="7109"/>
                  <a:pt x="3050" y="7106"/>
                </a:cubicBezTo>
                <a:lnTo>
                  <a:pt x="3025" y="6713"/>
                </a:lnTo>
                <a:lnTo>
                  <a:pt x="3010" y="5370"/>
                </a:lnTo>
                <a:lnTo>
                  <a:pt x="2946" y="4426"/>
                </a:lnTo>
                <a:lnTo>
                  <a:pt x="2921" y="4113"/>
                </a:lnTo>
                <a:lnTo>
                  <a:pt x="2897" y="3521"/>
                </a:lnTo>
                <a:lnTo>
                  <a:pt x="2945" y="3522"/>
                </a:lnTo>
                <a:lnTo>
                  <a:pt x="2921" y="3939"/>
                </a:lnTo>
                <a:lnTo>
                  <a:pt x="2905" y="4091"/>
                </a:lnTo>
                <a:cubicBezTo>
                  <a:pt x="2904" y="4101"/>
                  <a:pt x="2897" y="4110"/>
                  <a:pt x="2886" y="4112"/>
                </a:cubicBezTo>
                <a:cubicBezTo>
                  <a:pt x="2876" y="4114"/>
                  <a:pt x="2866" y="4109"/>
                  <a:pt x="2861" y="4100"/>
                </a:cubicBezTo>
                <a:lnTo>
                  <a:pt x="2789" y="3972"/>
                </a:lnTo>
                <a:cubicBezTo>
                  <a:pt x="2787" y="3969"/>
                  <a:pt x="2786" y="3965"/>
                  <a:pt x="2785" y="3961"/>
                </a:cubicBezTo>
                <a:lnTo>
                  <a:pt x="2769" y="3401"/>
                </a:lnTo>
                <a:lnTo>
                  <a:pt x="2745" y="2833"/>
                </a:lnTo>
                <a:lnTo>
                  <a:pt x="2793" y="2833"/>
                </a:lnTo>
                <a:lnTo>
                  <a:pt x="2769" y="3609"/>
                </a:lnTo>
                <a:cubicBezTo>
                  <a:pt x="2769" y="3622"/>
                  <a:pt x="2759" y="3632"/>
                  <a:pt x="2747" y="3632"/>
                </a:cubicBezTo>
                <a:cubicBezTo>
                  <a:pt x="2734" y="3633"/>
                  <a:pt x="2723" y="3624"/>
                  <a:pt x="2722" y="3612"/>
                </a:cubicBezTo>
                <a:lnTo>
                  <a:pt x="2698" y="3428"/>
                </a:lnTo>
                <a:lnTo>
                  <a:pt x="2745" y="3428"/>
                </a:lnTo>
                <a:lnTo>
                  <a:pt x="2681" y="3900"/>
                </a:lnTo>
                <a:cubicBezTo>
                  <a:pt x="2680" y="3912"/>
                  <a:pt x="2669" y="3921"/>
                  <a:pt x="2656" y="3920"/>
                </a:cubicBezTo>
                <a:cubicBezTo>
                  <a:pt x="2644" y="3920"/>
                  <a:pt x="2634" y="3909"/>
                  <a:pt x="2633" y="3897"/>
                </a:cubicBezTo>
                <a:lnTo>
                  <a:pt x="2609" y="2601"/>
                </a:lnTo>
                <a:lnTo>
                  <a:pt x="2657" y="2603"/>
                </a:lnTo>
                <a:lnTo>
                  <a:pt x="2641" y="2731"/>
                </a:lnTo>
                <a:cubicBezTo>
                  <a:pt x="2640" y="2742"/>
                  <a:pt x="2632" y="2750"/>
                  <a:pt x="2622" y="2752"/>
                </a:cubicBezTo>
                <a:cubicBezTo>
                  <a:pt x="2612" y="2754"/>
                  <a:pt x="2602" y="2750"/>
                  <a:pt x="2597" y="2741"/>
                </a:cubicBezTo>
                <a:lnTo>
                  <a:pt x="2573" y="2701"/>
                </a:lnTo>
                <a:cubicBezTo>
                  <a:pt x="2571" y="2697"/>
                  <a:pt x="2570" y="2693"/>
                  <a:pt x="2569" y="2689"/>
                </a:cubicBezTo>
                <a:lnTo>
                  <a:pt x="2546" y="2019"/>
                </a:lnTo>
                <a:lnTo>
                  <a:pt x="2482" y="1435"/>
                </a:lnTo>
                <a:lnTo>
                  <a:pt x="2486" y="1447"/>
                </a:lnTo>
                <a:lnTo>
                  <a:pt x="2462" y="1415"/>
                </a:lnTo>
                <a:cubicBezTo>
                  <a:pt x="2459" y="1411"/>
                  <a:pt x="2458" y="1406"/>
                  <a:pt x="2457" y="1401"/>
                </a:cubicBezTo>
                <a:lnTo>
                  <a:pt x="2433" y="689"/>
                </a:lnTo>
                <a:lnTo>
                  <a:pt x="2481" y="689"/>
                </a:lnTo>
                <a:lnTo>
                  <a:pt x="2465" y="1362"/>
                </a:lnTo>
                <a:lnTo>
                  <a:pt x="2441" y="1713"/>
                </a:lnTo>
                <a:lnTo>
                  <a:pt x="2377" y="3497"/>
                </a:lnTo>
                <a:lnTo>
                  <a:pt x="2353" y="4833"/>
                </a:lnTo>
                <a:cubicBezTo>
                  <a:pt x="2353" y="4846"/>
                  <a:pt x="2343" y="4856"/>
                  <a:pt x="2330" y="4856"/>
                </a:cubicBezTo>
                <a:cubicBezTo>
                  <a:pt x="2317" y="4857"/>
                  <a:pt x="2306" y="4846"/>
                  <a:pt x="2305" y="4833"/>
                </a:cubicBezTo>
                <a:lnTo>
                  <a:pt x="2281" y="3953"/>
                </a:lnTo>
                <a:lnTo>
                  <a:pt x="2257" y="3081"/>
                </a:lnTo>
                <a:lnTo>
                  <a:pt x="2305" y="3082"/>
                </a:lnTo>
                <a:lnTo>
                  <a:pt x="2289" y="3410"/>
                </a:lnTo>
                <a:cubicBezTo>
                  <a:pt x="2289" y="3418"/>
                  <a:pt x="2284" y="3426"/>
                  <a:pt x="2276" y="3430"/>
                </a:cubicBezTo>
                <a:lnTo>
                  <a:pt x="2212" y="3462"/>
                </a:lnTo>
                <a:lnTo>
                  <a:pt x="2225" y="3442"/>
                </a:lnTo>
                <a:lnTo>
                  <a:pt x="2201" y="3897"/>
                </a:lnTo>
                <a:lnTo>
                  <a:pt x="2177" y="5169"/>
                </a:lnTo>
                <a:cubicBezTo>
                  <a:pt x="2177" y="5182"/>
                  <a:pt x="2167" y="5192"/>
                  <a:pt x="2154" y="5192"/>
                </a:cubicBezTo>
                <a:cubicBezTo>
                  <a:pt x="2141" y="5193"/>
                  <a:pt x="2130" y="5183"/>
                  <a:pt x="2129" y="5170"/>
                </a:cubicBezTo>
                <a:lnTo>
                  <a:pt x="2105" y="4690"/>
                </a:lnTo>
                <a:lnTo>
                  <a:pt x="2106" y="4695"/>
                </a:lnTo>
                <a:lnTo>
                  <a:pt x="2090" y="4639"/>
                </a:lnTo>
                <a:lnTo>
                  <a:pt x="2137" y="4638"/>
                </a:lnTo>
                <a:lnTo>
                  <a:pt x="2065" y="4966"/>
                </a:lnTo>
                <a:lnTo>
                  <a:pt x="2065" y="4961"/>
                </a:lnTo>
                <a:lnTo>
                  <a:pt x="2049" y="6273"/>
                </a:lnTo>
                <a:cubicBezTo>
                  <a:pt x="2049" y="6283"/>
                  <a:pt x="2043" y="6292"/>
                  <a:pt x="2033" y="6295"/>
                </a:cubicBezTo>
                <a:lnTo>
                  <a:pt x="2009" y="6303"/>
                </a:lnTo>
                <a:cubicBezTo>
                  <a:pt x="2002" y="6306"/>
                  <a:pt x="1994" y="6305"/>
                  <a:pt x="1988" y="6300"/>
                </a:cubicBezTo>
                <a:cubicBezTo>
                  <a:pt x="1982" y="6296"/>
                  <a:pt x="1978" y="6289"/>
                  <a:pt x="1977" y="6281"/>
                </a:cubicBezTo>
                <a:lnTo>
                  <a:pt x="1954" y="5692"/>
                </a:lnTo>
                <a:lnTo>
                  <a:pt x="1930" y="5524"/>
                </a:lnTo>
                <a:lnTo>
                  <a:pt x="1977" y="5525"/>
                </a:lnTo>
                <a:lnTo>
                  <a:pt x="1913" y="5829"/>
                </a:lnTo>
                <a:lnTo>
                  <a:pt x="1913" y="5825"/>
                </a:lnTo>
                <a:lnTo>
                  <a:pt x="1889" y="7250"/>
                </a:lnTo>
                <a:lnTo>
                  <a:pt x="1873" y="7602"/>
                </a:lnTo>
                <a:lnTo>
                  <a:pt x="1761" y="8954"/>
                </a:lnTo>
                <a:cubicBezTo>
                  <a:pt x="1760" y="8967"/>
                  <a:pt x="1750" y="8977"/>
                  <a:pt x="1737" y="8976"/>
                </a:cubicBezTo>
                <a:cubicBezTo>
                  <a:pt x="1724" y="8976"/>
                  <a:pt x="1714" y="8966"/>
                  <a:pt x="1713" y="8953"/>
                </a:cubicBezTo>
                <a:lnTo>
                  <a:pt x="1689" y="8177"/>
                </a:lnTo>
                <a:lnTo>
                  <a:pt x="1713" y="8200"/>
                </a:lnTo>
                <a:lnTo>
                  <a:pt x="1585" y="8200"/>
                </a:lnTo>
                <a:cubicBezTo>
                  <a:pt x="1578" y="8200"/>
                  <a:pt x="1571" y="8197"/>
                  <a:pt x="1566" y="8191"/>
                </a:cubicBezTo>
                <a:lnTo>
                  <a:pt x="1542" y="8159"/>
                </a:lnTo>
                <a:cubicBezTo>
                  <a:pt x="1540" y="8156"/>
                  <a:pt x="1539" y="8153"/>
                  <a:pt x="1538" y="8149"/>
                </a:cubicBezTo>
                <a:lnTo>
                  <a:pt x="1514" y="8029"/>
                </a:lnTo>
                <a:lnTo>
                  <a:pt x="1561" y="8026"/>
                </a:lnTo>
                <a:lnTo>
                  <a:pt x="1537" y="8338"/>
                </a:lnTo>
                <a:lnTo>
                  <a:pt x="1521" y="8660"/>
                </a:lnTo>
                <a:lnTo>
                  <a:pt x="1457" y="9114"/>
                </a:lnTo>
                <a:lnTo>
                  <a:pt x="1433" y="9466"/>
                </a:lnTo>
                <a:cubicBezTo>
                  <a:pt x="1433" y="9479"/>
                  <a:pt x="1422" y="9489"/>
                  <a:pt x="1409" y="9488"/>
                </a:cubicBezTo>
                <a:cubicBezTo>
                  <a:pt x="1397" y="9488"/>
                  <a:pt x="1386" y="9478"/>
                  <a:pt x="1386" y="9466"/>
                </a:cubicBezTo>
                <a:lnTo>
                  <a:pt x="1362" y="9018"/>
                </a:lnTo>
                <a:lnTo>
                  <a:pt x="1409" y="9018"/>
                </a:lnTo>
                <a:lnTo>
                  <a:pt x="1385" y="9393"/>
                </a:lnTo>
                <a:lnTo>
                  <a:pt x="1369" y="10113"/>
                </a:lnTo>
                <a:cubicBezTo>
                  <a:pt x="1369" y="10126"/>
                  <a:pt x="1359" y="10136"/>
                  <a:pt x="1347" y="10136"/>
                </a:cubicBezTo>
                <a:cubicBezTo>
                  <a:pt x="1334" y="10137"/>
                  <a:pt x="1323" y="10128"/>
                  <a:pt x="1322" y="10115"/>
                </a:cubicBezTo>
                <a:lnTo>
                  <a:pt x="1249" y="9489"/>
                </a:lnTo>
                <a:lnTo>
                  <a:pt x="1234" y="8139"/>
                </a:lnTo>
                <a:lnTo>
                  <a:pt x="1209" y="7897"/>
                </a:lnTo>
                <a:lnTo>
                  <a:pt x="1185" y="7177"/>
                </a:lnTo>
                <a:lnTo>
                  <a:pt x="1233" y="7177"/>
                </a:lnTo>
                <a:lnTo>
                  <a:pt x="1209" y="7841"/>
                </a:lnTo>
                <a:cubicBezTo>
                  <a:pt x="1209" y="7847"/>
                  <a:pt x="1207" y="7853"/>
                  <a:pt x="1202" y="7857"/>
                </a:cubicBezTo>
                <a:lnTo>
                  <a:pt x="1138" y="7921"/>
                </a:lnTo>
                <a:cubicBezTo>
                  <a:pt x="1132" y="7927"/>
                  <a:pt x="1124" y="7930"/>
                  <a:pt x="1116" y="7928"/>
                </a:cubicBezTo>
                <a:cubicBezTo>
                  <a:pt x="1107" y="7926"/>
                  <a:pt x="1101" y="7919"/>
                  <a:pt x="1098" y="7911"/>
                </a:cubicBezTo>
                <a:lnTo>
                  <a:pt x="1074" y="7831"/>
                </a:lnTo>
                <a:cubicBezTo>
                  <a:pt x="1074" y="7830"/>
                  <a:pt x="1074" y="7828"/>
                  <a:pt x="1074" y="7826"/>
                </a:cubicBezTo>
                <a:lnTo>
                  <a:pt x="1058" y="7626"/>
                </a:lnTo>
                <a:lnTo>
                  <a:pt x="1060" y="7635"/>
                </a:lnTo>
                <a:lnTo>
                  <a:pt x="1036" y="7587"/>
                </a:lnTo>
                <a:lnTo>
                  <a:pt x="1071" y="7596"/>
                </a:lnTo>
                <a:lnTo>
                  <a:pt x="1047" y="7612"/>
                </a:lnTo>
                <a:cubicBezTo>
                  <a:pt x="1043" y="7615"/>
                  <a:pt x="1038" y="7616"/>
                  <a:pt x="1033" y="7616"/>
                </a:cubicBezTo>
                <a:lnTo>
                  <a:pt x="969" y="7616"/>
                </a:lnTo>
                <a:cubicBezTo>
                  <a:pt x="957" y="7616"/>
                  <a:pt x="947" y="7607"/>
                  <a:pt x="946" y="7595"/>
                </a:cubicBezTo>
                <a:lnTo>
                  <a:pt x="922" y="7315"/>
                </a:lnTo>
                <a:lnTo>
                  <a:pt x="969" y="7313"/>
                </a:lnTo>
                <a:lnTo>
                  <a:pt x="945" y="7921"/>
                </a:lnTo>
                <a:lnTo>
                  <a:pt x="929" y="8411"/>
                </a:lnTo>
                <a:lnTo>
                  <a:pt x="905" y="8667"/>
                </a:lnTo>
                <a:cubicBezTo>
                  <a:pt x="905" y="8673"/>
                  <a:pt x="901" y="8680"/>
                  <a:pt x="896" y="8684"/>
                </a:cubicBezTo>
                <a:lnTo>
                  <a:pt x="832" y="8732"/>
                </a:lnTo>
                <a:cubicBezTo>
                  <a:pt x="826" y="8736"/>
                  <a:pt x="817" y="8738"/>
                  <a:pt x="810" y="8735"/>
                </a:cubicBezTo>
                <a:cubicBezTo>
                  <a:pt x="802" y="8733"/>
                  <a:pt x="796" y="8726"/>
                  <a:pt x="794" y="8719"/>
                </a:cubicBezTo>
                <a:lnTo>
                  <a:pt x="770" y="8631"/>
                </a:lnTo>
                <a:cubicBezTo>
                  <a:pt x="770" y="8630"/>
                  <a:pt x="770" y="8628"/>
                  <a:pt x="770" y="8627"/>
                </a:cubicBezTo>
                <a:lnTo>
                  <a:pt x="746" y="8427"/>
                </a:lnTo>
                <a:lnTo>
                  <a:pt x="793" y="8426"/>
                </a:lnTo>
                <a:lnTo>
                  <a:pt x="769" y="8906"/>
                </a:lnTo>
                <a:cubicBezTo>
                  <a:pt x="769" y="8918"/>
                  <a:pt x="758" y="8928"/>
                  <a:pt x="746" y="8928"/>
                </a:cubicBezTo>
                <a:cubicBezTo>
                  <a:pt x="733" y="8929"/>
                  <a:pt x="722" y="8919"/>
                  <a:pt x="722" y="8906"/>
                </a:cubicBezTo>
                <a:lnTo>
                  <a:pt x="706" y="8666"/>
                </a:lnTo>
                <a:lnTo>
                  <a:pt x="753" y="8671"/>
                </a:lnTo>
                <a:lnTo>
                  <a:pt x="689" y="8911"/>
                </a:lnTo>
                <a:cubicBezTo>
                  <a:pt x="686" y="8922"/>
                  <a:pt x="675" y="8929"/>
                  <a:pt x="663" y="8928"/>
                </a:cubicBezTo>
                <a:cubicBezTo>
                  <a:pt x="652" y="8927"/>
                  <a:pt x="643" y="8918"/>
                  <a:pt x="642" y="8906"/>
                </a:cubicBezTo>
                <a:lnTo>
                  <a:pt x="617" y="8617"/>
                </a:lnTo>
                <a:lnTo>
                  <a:pt x="594" y="7732"/>
                </a:lnTo>
                <a:lnTo>
                  <a:pt x="570" y="7574"/>
                </a:lnTo>
                <a:lnTo>
                  <a:pt x="554" y="7500"/>
                </a:lnTo>
                <a:lnTo>
                  <a:pt x="481" y="7073"/>
                </a:lnTo>
                <a:lnTo>
                  <a:pt x="466" y="6618"/>
                </a:lnTo>
                <a:lnTo>
                  <a:pt x="442" y="6234"/>
                </a:lnTo>
                <a:lnTo>
                  <a:pt x="489" y="6235"/>
                </a:lnTo>
                <a:lnTo>
                  <a:pt x="465" y="6467"/>
                </a:lnTo>
                <a:cubicBezTo>
                  <a:pt x="464" y="6478"/>
                  <a:pt x="455" y="6487"/>
                  <a:pt x="444" y="6488"/>
                </a:cubicBezTo>
                <a:cubicBezTo>
                  <a:pt x="433" y="6490"/>
                  <a:pt x="422" y="6483"/>
                  <a:pt x="419" y="6472"/>
                </a:cubicBezTo>
                <a:lnTo>
                  <a:pt x="395" y="6400"/>
                </a:lnTo>
                <a:cubicBezTo>
                  <a:pt x="394" y="6398"/>
                  <a:pt x="394" y="6396"/>
                  <a:pt x="394" y="6394"/>
                </a:cubicBezTo>
                <a:lnTo>
                  <a:pt x="329" y="5577"/>
                </a:lnTo>
                <a:lnTo>
                  <a:pt x="305" y="4489"/>
                </a:lnTo>
                <a:lnTo>
                  <a:pt x="353" y="4490"/>
                </a:lnTo>
                <a:lnTo>
                  <a:pt x="337" y="4690"/>
                </a:lnTo>
                <a:cubicBezTo>
                  <a:pt x="336" y="4703"/>
                  <a:pt x="326" y="4713"/>
                  <a:pt x="313" y="4712"/>
                </a:cubicBezTo>
                <a:cubicBezTo>
                  <a:pt x="300" y="4712"/>
                  <a:pt x="290" y="4702"/>
                  <a:pt x="289" y="4690"/>
                </a:cubicBezTo>
                <a:lnTo>
                  <a:pt x="265" y="4194"/>
                </a:lnTo>
                <a:lnTo>
                  <a:pt x="289" y="4216"/>
                </a:lnTo>
                <a:lnTo>
                  <a:pt x="265" y="4216"/>
                </a:lnTo>
                <a:lnTo>
                  <a:pt x="201" y="4216"/>
                </a:lnTo>
                <a:cubicBezTo>
                  <a:pt x="190" y="4216"/>
                  <a:pt x="181" y="4209"/>
                  <a:pt x="178" y="4198"/>
                </a:cubicBezTo>
                <a:lnTo>
                  <a:pt x="154" y="4102"/>
                </a:lnTo>
                <a:lnTo>
                  <a:pt x="201" y="4097"/>
                </a:lnTo>
                <a:lnTo>
                  <a:pt x="177" y="5137"/>
                </a:lnTo>
                <a:lnTo>
                  <a:pt x="161" y="6259"/>
                </a:lnTo>
                <a:lnTo>
                  <a:pt x="137" y="6507"/>
                </a:lnTo>
                <a:cubicBezTo>
                  <a:pt x="136" y="6518"/>
                  <a:pt x="128" y="6526"/>
                  <a:pt x="117" y="6528"/>
                </a:cubicBezTo>
                <a:cubicBezTo>
                  <a:pt x="107" y="6530"/>
                  <a:pt x="96" y="6524"/>
                  <a:pt x="92" y="6514"/>
                </a:cubicBezTo>
                <a:lnTo>
                  <a:pt x="28" y="6370"/>
                </a:lnTo>
                <a:lnTo>
                  <a:pt x="73" y="6363"/>
                </a:lnTo>
                <a:lnTo>
                  <a:pt x="49" y="6595"/>
                </a:lnTo>
                <a:cubicBezTo>
                  <a:pt x="48" y="6608"/>
                  <a:pt x="36" y="6618"/>
                  <a:pt x="23" y="6616"/>
                </a:cubicBezTo>
                <a:cubicBezTo>
                  <a:pt x="10" y="6615"/>
                  <a:pt x="0" y="6603"/>
                  <a:pt x="2" y="6590"/>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1" name="Freeform 20"/>
          <p:cNvSpPr>
            <a:spLocks/>
          </p:cNvSpPr>
          <p:nvPr/>
        </p:nvSpPr>
        <p:spPr bwMode="auto">
          <a:xfrm>
            <a:off x="2798763" y="1590675"/>
            <a:ext cx="831850" cy="1003300"/>
          </a:xfrm>
          <a:custGeom>
            <a:avLst/>
            <a:gdLst>
              <a:gd name="T0" fmla="*/ 176 w 6409"/>
              <a:gd name="T1" fmla="*/ 4008 h 8721"/>
              <a:gd name="T2" fmla="*/ 368 w 6409"/>
              <a:gd name="T3" fmla="*/ 1808 h 8721"/>
              <a:gd name="T4" fmla="*/ 640 w 6409"/>
              <a:gd name="T5" fmla="*/ 748 h 8721"/>
              <a:gd name="T6" fmla="*/ 816 w 6409"/>
              <a:gd name="T7" fmla="*/ 967 h 8721"/>
              <a:gd name="T8" fmla="*/ 992 w 6409"/>
              <a:gd name="T9" fmla="*/ 720 h 8721"/>
              <a:gd name="T10" fmla="*/ 1121 w 6409"/>
              <a:gd name="T11" fmla="*/ 3482 h 8721"/>
              <a:gd name="T12" fmla="*/ 1408 w 6409"/>
              <a:gd name="T13" fmla="*/ 3680 h 8721"/>
              <a:gd name="T14" fmla="*/ 1584 w 6409"/>
              <a:gd name="T15" fmla="*/ 3559 h 8721"/>
              <a:gd name="T16" fmla="*/ 1784 w 6409"/>
              <a:gd name="T17" fmla="*/ 2483 h 8721"/>
              <a:gd name="T18" fmla="*/ 1908 w 6409"/>
              <a:gd name="T19" fmla="*/ 3803 h 8721"/>
              <a:gd name="T20" fmla="*/ 2187 w 6409"/>
              <a:gd name="T21" fmla="*/ 4889 h 8721"/>
              <a:gd name="T22" fmla="*/ 2372 w 6409"/>
              <a:gd name="T23" fmla="*/ 5924 h 8721"/>
              <a:gd name="T24" fmla="*/ 2568 w 6409"/>
              <a:gd name="T25" fmla="*/ 5002 h 8721"/>
              <a:gd name="T26" fmla="*/ 2761 w 6409"/>
              <a:gd name="T27" fmla="*/ 4903 h 8721"/>
              <a:gd name="T28" fmla="*/ 2961 w 6409"/>
              <a:gd name="T29" fmla="*/ 2775 h 8721"/>
              <a:gd name="T30" fmla="*/ 3354 w 6409"/>
              <a:gd name="T31" fmla="*/ 600 h 8721"/>
              <a:gd name="T32" fmla="*/ 3576 w 6409"/>
              <a:gd name="T33" fmla="*/ 792 h 8721"/>
              <a:gd name="T34" fmla="*/ 3800 w 6409"/>
              <a:gd name="T35" fmla="*/ 3363 h 8721"/>
              <a:gd name="T36" fmla="*/ 4040 w 6409"/>
              <a:gd name="T37" fmla="*/ 4567 h 8721"/>
              <a:gd name="T38" fmla="*/ 4304 w 6409"/>
              <a:gd name="T39" fmla="*/ 5944 h 8721"/>
              <a:gd name="T40" fmla="*/ 4504 w 6409"/>
              <a:gd name="T41" fmla="*/ 6487 h 8721"/>
              <a:gd name="T42" fmla="*/ 4648 w 6409"/>
              <a:gd name="T43" fmla="*/ 7384 h 8721"/>
              <a:gd name="T44" fmla="*/ 4825 w 6409"/>
              <a:gd name="T45" fmla="*/ 5442 h 8721"/>
              <a:gd name="T46" fmla="*/ 5105 w 6409"/>
              <a:gd name="T47" fmla="*/ 6559 h 8721"/>
              <a:gd name="T48" fmla="*/ 5289 w 6409"/>
              <a:gd name="T49" fmla="*/ 6887 h 8721"/>
              <a:gd name="T50" fmla="*/ 5577 w 6409"/>
              <a:gd name="T51" fmla="*/ 5552 h 8721"/>
              <a:gd name="T52" fmla="*/ 5705 w 6409"/>
              <a:gd name="T53" fmla="*/ 6750 h 8721"/>
              <a:gd name="T54" fmla="*/ 5993 w 6409"/>
              <a:gd name="T55" fmla="*/ 5559 h 8721"/>
              <a:gd name="T56" fmla="*/ 6208 w 6409"/>
              <a:gd name="T57" fmla="*/ 6136 h 8721"/>
              <a:gd name="T58" fmla="*/ 6337 w 6409"/>
              <a:gd name="T59" fmla="*/ 8395 h 8721"/>
              <a:gd name="T60" fmla="*/ 6145 w 6409"/>
              <a:gd name="T61" fmla="*/ 6636 h 8721"/>
              <a:gd name="T62" fmla="*/ 5905 w 6409"/>
              <a:gd name="T63" fmla="*/ 5706 h 8721"/>
              <a:gd name="T64" fmla="*/ 5703 w 6409"/>
              <a:gd name="T65" fmla="*/ 6544 h 8721"/>
              <a:gd name="T66" fmla="*/ 5507 w 6409"/>
              <a:gd name="T67" fmla="*/ 5915 h 8721"/>
              <a:gd name="T68" fmla="*/ 5224 w 6409"/>
              <a:gd name="T69" fmla="*/ 5745 h 8721"/>
              <a:gd name="T70" fmla="*/ 4999 w 6409"/>
              <a:gd name="T71" fmla="*/ 7016 h 8721"/>
              <a:gd name="T72" fmla="*/ 4788 w 6409"/>
              <a:gd name="T73" fmla="*/ 6221 h 8721"/>
              <a:gd name="T74" fmla="*/ 4656 w 6409"/>
              <a:gd name="T75" fmla="*/ 5377 h 8721"/>
              <a:gd name="T76" fmla="*/ 4392 w 6409"/>
              <a:gd name="T77" fmla="*/ 6344 h 8721"/>
              <a:gd name="T78" fmla="*/ 4169 w 6409"/>
              <a:gd name="T79" fmla="*/ 6939 h 8721"/>
              <a:gd name="T80" fmla="*/ 3904 w 6409"/>
              <a:gd name="T81" fmla="*/ 4801 h 8721"/>
              <a:gd name="T82" fmla="*/ 3736 w 6409"/>
              <a:gd name="T83" fmla="*/ 2729 h 8721"/>
              <a:gd name="T84" fmla="*/ 3531 w 6409"/>
              <a:gd name="T85" fmla="*/ 1456 h 8721"/>
              <a:gd name="T86" fmla="*/ 3121 w 6409"/>
              <a:gd name="T87" fmla="*/ 2688 h 8721"/>
              <a:gd name="T88" fmla="*/ 2920 w 6409"/>
              <a:gd name="T89" fmla="*/ 2680 h 8721"/>
              <a:gd name="T90" fmla="*/ 2704 w 6409"/>
              <a:gd name="T91" fmla="*/ 5211 h 8721"/>
              <a:gd name="T92" fmla="*/ 2481 w 6409"/>
              <a:gd name="T93" fmla="*/ 5262 h 8721"/>
              <a:gd name="T94" fmla="*/ 2352 w 6409"/>
              <a:gd name="T95" fmla="*/ 5034 h 8721"/>
              <a:gd name="T96" fmla="*/ 2086 w 6409"/>
              <a:gd name="T97" fmla="*/ 6136 h 8721"/>
              <a:gd name="T98" fmla="*/ 1840 w 6409"/>
              <a:gd name="T99" fmla="*/ 3097 h 8721"/>
              <a:gd name="T100" fmla="*/ 1694 w 6409"/>
              <a:gd name="T101" fmla="*/ 3160 h 8721"/>
              <a:gd name="T102" fmla="*/ 1452 w 6409"/>
              <a:gd name="T103" fmla="*/ 3654 h 8721"/>
              <a:gd name="T104" fmla="*/ 1273 w 6409"/>
              <a:gd name="T105" fmla="*/ 4324 h 8721"/>
              <a:gd name="T106" fmla="*/ 1104 w 6409"/>
              <a:gd name="T107" fmla="*/ 2515 h 8721"/>
              <a:gd name="T108" fmla="*/ 920 w 6409"/>
              <a:gd name="T109" fmla="*/ 1168 h 8721"/>
              <a:gd name="T110" fmla="*/ 680 w 6409"/>
              <a:gd name="T111" fmla="*/ 2090 h 8721"/>
              <a:gd name="T112" fmla="*/ 507 w 6409"/>
              <a:gd name="T113" fmla="*/ 2136 h 8721"/>
              <a:gd name="T114" fmla="*/ 336 w 6409"/>
              <a:gd name="T115" fmla="*/ 3873 h 8721"/>
              <a:gd name="T116" fmla="*/ 112 w 6409"/>
              <a:gd name="T117" fmla="*/ 3737 h 8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09" h="8721">
                <a:moveTo>
                  <a:pt x="1" y="4735"/>
                </a:moveTo>
                <a:lnTo>
                  <a:pt x="25" y="4343"/>
                </a:lnTo>
                <a:cubicBezTo>
                  <a:pt x="25" y="4330"/>
                  <a:pt x="36" y="4320"/>
                  <a:pt x="49" y="4320"/>
                </a:cubicBezTo>
                <a:cubicBezTo>
                  <a:pt x="62" y="4321"/>
                  <a:pt x="72" y="4331"/>
                  <a:pt x="72" y="4344"/>
                </a:cubicBezTo>
                <a:lnTo>
                  <a:pt x="88" y="5632"/>
                </a:lnTo>
                <a:lnTo>
                  <a:pt x="40" y="5632"/>
                </a:lnTo>
                <a:lnTo>
                  <a:pt x="64" y="3736"/>
                </a:lnTo>
                <a:cubicBezTo>
                  <a:pt x="65" y="3723"/>
                  <a:pt x="75" y="3713"/>
                  <a:pt x="88" y="3712"/>
                </a:cubicBezTo>
                <a:cubicBezTo>
                  <a:pt x="101" y="3712"/>
                  <a:pt x="112" y="3722"/>
                  <a:pt x="112" y="3735"/>
                </a:cubicBezTo>
                <a:lnTo>
                  <a:pt x="176" y="4679"/>
                </a:lnTo>
                <a:lnTo>
                  <a:pt x="128" y="4680"/>
                </a:lnTo>
                <a:lnTo>
                  <a:pt x="152" y="4032"/>
                </a:lnTo>
                <a:cubicBezTo>
                  <a:pt x="153" y="4019"/>
                  <a:pt x="163" y="4009"/>
                  <a:pt x="176" y="4008"/>
                </a:cubicBezTo>
                <a:cubicBezTo>
                  <a:pt x="189" y="4008"/>
                  <a:pt x="200" y="4018"/>
                  <a:pt x="200" y="4031"/>
                </a:cubicBezTo>
                <a:lnTo>
                  <a:pt x="224" y="4439"/>
                </a:lnTo>
                <a:lnTo>
                  <a:pt x="177" y="4437"/>
                </a:lnTo>
                <a:lnTo>
                  <a:pt x="201" y="4269"/>
                </a:lnTo>
                <a:lnTo>
                  <a:pt x="217" y="4157"/>
                </a:lnTo>
                <a:lnTo>
                  <a:pt x="289" y="3867"/>
                </a:lnTo>
                <a:lnTo>
                  <a:pt x="288" y="3872"/>
                </a:lnTo>
                <a:lnTo>
                  <a:pt x="304" y="3120"/>
                </a:lnTo>
                <a:lnTo>
                  <a:pt x="328" y="2440"/>
                </a:lnTo>
                <a:cubicBezTo>
                  <a:pt x="329" y="2438"/>
                  <a:pt x="329" y="2436"/>
                  <a:pt x="329" y="2434"/>
                </a:cubicBezTo>
                <a:lnTo>
                  <a:pt x="353" y="2354"/>
                </a:lnTo>
                <a:lnTo>
                  <a:pt x="352" y="2360"/>
                </a:lnTo>
                <a:lnTo>
                  <a:pt x="368" y="1808"/>
                </a:lnTo>
                <a:cubicBezTo>
                  <a:pt x="369" y="1806"/>
                  <a:pt x="369" y="1805"/>
                  <a:pt x="369" y="1803"/>
                </a:cubicBezTo>
                <a:lnTo>
                  <a:pt x="441" y="1491"/>
                </a:lnTo>
                <a:cubicBezTo>
                  <a:pt x="444" y="1479"/>
                  <a:pt x="455" y="1471"/>
                  <a:pt x="467" y="1473"/>
                </a:cubicBezTo>
                <a:cubicBezTo>
                  <a:pt x="479" y="1474"/>
                  <a:pt x="488" y="1484"/>
                  <a:pt x="488" y="1496"/>
                </a:cubicBezTo>
                <a:lnTo>
                  <a:pt x="504" y="2000"/>
                </a:lnTo>
                <a:lnTo>
                  <a:pt x="504" y="1995"/>
                </a:lnTo>
                <a:lnTo>
                  <a:pt x="528" y="2107"/>
                </a:lnTo>
                <a:lnTo>
                  <a:pt x="480" y="2112"/>
                </a:lnTo>
                <a:lnTo>
                  <a:pt x="504" y="864"/>
                </a:lnTo>
                <a:lnTo>
                  <a:pt x="529" y="399"/>
                </a:lnTo>
                <a:cubicBezTo>
                  <a:pt x="529" y="387"/>
                  <a:pt x="539" y="377"/>
                  <a:pt x="551" y="377"/>
                </a:cubicBezTo>
                <a:cubicBezTo>
                  <a:pt x="563" y="376"/>
                  <a:pt x="574" y="384"/>
                  <a:pt x="576" y="396"/>
                </a:cubicBezTo>
                <a:lnTo>
                  <a:pt x="640" y="748"/>
                </a:lnTo>
                <a:cubicBezTo>
                  <a:pt x="640" y="749"/>
                  <a:pt x="640" y="751"/>
                  <a:pt x="640" y="752"/>
                </a:cubicBezTo>
                <a:lnTo>
                  <a:pt x="664" y="1632"/>
                </a:lnTo>
                <a:lnTo>
                  <a:pt x="680" y="2064"/>
                </a:lnTo>
                <a:lnTo>
                  <a:pt x="632" y="2063"/>
                </a:lnTo>
                <a:lnTo>
                  <a:pt x="656" y="1559"/>
                </a:lnTo>
                <a:cubicBezTo>
                  <a:pt x="657" y="1547"/>
                  <a:pt x="668" y="1536"/>
                  <a:pt x="680" y="1536"/>
                </a:cubicBezTo>
                <a:cubicBezTo>
                  <a:pt x="693" y="1536"/>
                  <a:pt x="704" y="1547"/>
                  <a:pt x="704" y="1559"/>
                </a:cubicBezTo>
                <a:lnTo>
                  <a:pt x="728" y="2087"/>
                </a:lnTo>
                <a:lnTo>
                  <a:pt x="680" y="2087"/>
                </a:lnTo>
                <a:lnTo>
                  <a:pt x="744" y="647"/>
                </a:lnTo>
                <a:cubicBezTo>
                  <a:pt x="745" y="635"/>
                  <a:pt x="755" y="625"/>
                  <a:pt x="768" y="624"/>
                </a:cubicBezTo>
                <a:cubicBezTo>
                  <a:pt x="781" y="624"/>
                  <a:pt x="791" y="634"/>
                  <a:pt x="792" y="647"/>
                </a:cubicBezTo>
                <a:lnTo>
                  <a:pt x="816" y="967"/>
                </a:lnTo>
                <a:lnTo>
                  <a:pt x="840" y="1238"/>
                </a:lnTo>
                <a:lnTo>
                  <a:pt x="792" y="1240"/>
                </a:lnTo>
                <a:lnTo>
                  <a:pt x="808" y="552"/>
                </a:lnTo>
                <a:lnTo>
                  <a:pt x="832" y="23"/>
                </a:lnTo>
                <a:cubicBezTo>
                  <a:pt x="833" y="11"/>
                  <a:pt x="844" y="1"/>
                  <a:pt x="856" y="0"/>
                </a:cubicBezTo>
                <a:cubicBezTo>
                  <a:pt x="869" y="0"/>
                  <a:pt x="880" y="10"/>
                  <a:pt x="880" y="23"/>
                </a:cubicBezTo>
                <a:lnTo>
                  <a:pt x="944" y="1143"/>
                </a:lnTo>
                <a:lnTo>
                  <a:pt x="897" y="1143"/>
                </a:lnTo>
                <a:lnTo>
                  <a:pt x="921" y="727"/>
                </a:lnTo>
                <a:cubicBezTo>
                  <a:pt x="921" y="717"/>
                  <a:pt x="928" y="709"/>
                  <a:pt x="937" y="706"/>
                </a:cubicBezTo>
                <a:lnTo>
                  <a:pt x="961" y="698"/>
                </a:lnTo>
                <a:cubicBezTo>
                  <a:pt x="968" y="695"/>
                  <a:pt x="976" y="696"/>
                  <a:pt x="982" y="701"/>
                </a:cubicBezTo>
                <a:cubicBezTo>
                  <a:pt x="988" y="705"/>
                  <a:pt x="992" y="712"/>
                  <a:pt x="992" y="720"/>
                </a:cubicBezTo>
                <a:lnTo>
                  <a:pt x="1016" y="1520"/>
                </a:lnTo>
                <a:lnTo>
                  <a:pt x="969" y="1515"/>
                </a:lnTo>
                <a:lnTo>
                  <a:pt x="985" y="1451"/>
                </a:lnTo>
                <a:cubicBezTo>
                  <a:pt x="988" y="1439"/>
                  <a:pt x="999" y="1432"/>
                  <a:pt x="1011" y="1433"/>
                </a:cubicBezTo>
                <a:cubicBezTo>
                  <a:pt x="1022" y="1434"/>
                  <a:pt x="1032" y="1443"/>
                  <a:pt x="1032" y="1455"/>
                </a:cubicBezTo>
                <a:lnTo>
                  <a:pt x="1104" y="2511"/>
                </a:lnTo>
                <a:lnTo>
                  <a:pt x="1057" y="2510"/>
                </a:lnTo>
                <a:lnTo>
                  <a:pt x="1073" y="2358"/>
                </a:lnTo>
                <a:lnTo>
                  <a:pt x="1097" y="2110"/>
                </a:lnTo>
                <a:cubicBezTo>
                  <a:pt x="1098" y="2097"/>
                  <a:pt x="1109" y="2088"/>
                  <a:pt x="1121" y="2088"/>
                </a:cubicBezTo>
                <a:cubicBezTo>
                  <a:pt x="1134" y="2089"/>
                  <a:pt x="1144" y="2099"/>
                  <a:pt x="1144" y="2112"/>
                </a:cubicBezTo>
                <a:lnTo>
                  <a:pt x="1168" y="3488"/>
                </a:lnTo>
                <a:lnTo>
                  <a:pt x="1121" y="3482"/>
                </a:lnTo>
                <a:lnTo>
                  <a:pt x="1137" y="3426"/>
                </a:lnTo>
                <a:lnTo>
                  <a:pt x="1137" y="3429"/>
                </a:lnTo>
                <a:lnTo>
                  <a:pt x="1209" y="2885"/>
                </a:lnTo>
                <a:cubicBezTo>
                  <a:pt x="1210" y="2873"/>
                  <a:pt x="1221" y="2864"/>
                  <a:pt x="1234" y="2865"/>
                </a:cubicBezTo>
                <a:cubicBezTo>
                  <a:pt x="1246" y="2865"/>
                  <a:pt x="1256" y="2876"/>
                  <a:pt x="1256" y="2888"/>
                </a:cubicBezTo>
                <a:lnTo>
                  <a:pt x="1272" y="3992"/>
                </a:lnTo>
                <a:lnTo>
                  <a:pt x="1296" y="4149"/>
                </a:lnTo>
                <a:lnTo>
                  <a:pt x="1320" y="4317"/>
                </a:lnTo>
                <a:lnTo>
                  <a:pt x="1344" y="4444"/>
                </a:lnTo>
                <a:lnTo>
                  <a:pt x="1408" y="5062"/>
                </a:lnTo>
                <a:lnTo>
                  <a:pt x="1360" y="5064"/>
                </a:lnTo>
                <a:lnTo>
                  <a:pt x="1384" y="3704"/>
                </a:lnTo>
                <a:cubicBezTo>
                  <a:pt x="1385" y="3691"/>
                  <a:pt x="1395" y="3681"/>
                  <a:pt x="1408" y="3680"/>
                </a:cubicBezTo>
                <a:cubicBezTo>
                  <a:pt x="1421" y="3680"/>
                  <a:pt x="1432" y="3690"/>
                  <a:pt x="1432" y="3703"/>
                </a:cubicBezTo>
                <a:lnTo>
                  <a:pt x="1448" y="3943"/>
                </a:lnTo>
                <a:lnTo>
                  <a:pt x="1400" y="3944"/>
                </a:lnTo>
                <a:lnTo>
                  <a:pt x="1424" y="3312"/>
                </a:lnTo>
                <a:cubicBezTo>
                  <a:pt x="1425" y="3299"/>
                  <a:pt x="1435" y="3289"/>
                  <a:pt x="1448" y="3288"/>
                </a:cubicBezTo>
                <a:cubicBezTo>
                  <a:pt x="1461" y="3288"/>
                  <a:pt x="1471" y="3298"/>
                  <a:pt x="1472" y="3311"/>
                </a:cubicBezTo>
                <a:lnTo>
                  <a:pt x="1496" y="3639"/>
                </a:lnTo>
                <a:lnTo>
                  <a:pt x="1492" y="3627"/>
                </a:lnTo>
                <a:lnTo>
                  <a:pt x="1556" y="3723"/>
                </a:lnTo>
                <a:lnTo>
                  <a:pt x="1513" y="3733"/>
                </a:lnTo>
                <a:lnTo>
                  <a:pt x="1537" y="3557"/>
                </a:lnTo>
                <a:cubicBezTo>
                  <a:pt x="1538" y="3545"/>
                  <a:pt x="1549" y="3536"/>
                  <a:pt x="1561" y="3536"/>
                </a:cubicBezTo>
                <a:cubicBezTo>
                  <a:pt x="1574" y="3537"/>
                  <a:pt x="1584" y="3547"/>
                  <a:pt x="1584" y="3559"/>
                </a:cubicBezTo>
                <a:lnTo>
                  <a:pt x="1608" y="3911"/>
                </a:lnTo>
                <a:lnTo>
                  <a:pt x="1560" y="3912"/>
                </a:lnTo>
                <a:lnTo>
                  <a:pt x="1576" y="3200"/>
                </a:lnTo>
                <a:lnTo>
                  <a:pt x="1601" y="3029"/>
                </a:lnTo>
                <a:cubicBezTo>
                  <a:pt x="1602" y="3019"/>
                  <a:pt x="1610" y="3011"/>
                  <a:pt x="1620" y="3009"/>
                </a:cubicBezTo>
                <a:cubicBezTo>
                  <a:pt x="1629" y="3007"/>
                  <a:pt x="1640" y="3011"/>
                  <a:pt x="1645" y="3020"/>
                </a:cubicBezTo>
                <a:lnTo>
                  <a:pt x="1709" y="3124"/>
                </a:lnTo>
                <a:lnTo>
                  <a:pt x="1664" y="3135"/>
                </a:lnTo>
                <a:lnTo>
                  <a:pt x="1688" y="2647"/>
                </a:lnTo>
                <a:lnTo>
                  <a:pt x="1713" y="2374"/>
                </a:lnTo>
                <a:cubicBezTo>
                  <a:pt x="1714" y="2363"/>
                  <a:pt x="1723" y="2353"/>
                  <a:pt x="1735" y="2353"/>
                </a:cubicBezTo>
                <a:cubicBezTo>
                  <a:pt x="1747" y="2352"/>
                  <a:pt x="1757" y="2360"/>
                  <a:pt x="1760" y="2371"/>
                </a:cubicBezTo>
                <a:lnTo>
                  <a:pt x="1784" y="2483"/>
                </a:lnTo>
                <a:cubicBezTo>
                  <a:pt x="1784" y="2485"/>
                  <a:pt x="1784" y="2487"/>
                  <a:pt x="1784" y="2488"/>
                </a:cubicBezTo>
                <a:lnTo>
                  <a:pt x="1800" y="3480"/>
                </a:lnTo>
                <a:lnTo>
                  <a:pt x="1755" y="3471"/>
                </a:lnTo>
                <a:lnTo>
                  <a:pt x="1819" y="3327"/>
                </a:lnTo>
                <a:lnTo>
                  <a:pt x="1817" y="3334"/>
                </a:lnTo>
                <a:lnTo>
                  <a:pt x="1841" y="3094"/>
                </a:lnTo>
                <a:cubicBezTo>
                  <a:pt x="1842" y="3081"/>
                  <a:pt x="1853" y="3072"/>
                  <a:pt x="1865" y="3072"/>
                </a:cubicBezTo>
                <a:cubicBezTo>
                  <a:pt x="1878" y="3073"/>
                  <a:pt x="1888" y="3083"/>
                  <a:pt x="1888" y="3096"/>
                </a:cubicBezTo>
                <a:lnTo>
                  <a:pt x="1912" y="4296"/>
                </a:lnTo>
                <a:lnTo>
                  <a:pt x="1865" y="4293"/>
                </a:lnTo>
                <a:lnTo>
                  <a:pt x="1889" y="4109"/>
                </a:lnTo>
                <a:lnTo>
                  <a:pt x="1905" y="3815"/>
                </a:lnTo>
                <a:cubicBezTo>
                  <a:pt x="1905" y="3811"/>
                  <a:pt x="1906" y="3807"/>
                  <a:pt x="1908" y="3803"/>
                </a:cubicBezTo>
                <a:lnTo>
                  <a:pt x="1980" y="3691"/>
                </a:lnTo>
                <a:cubicBezTo>
                  <a:pt x="1986" y="3683"/>
                  <a:pt x="1997" y="3679"/>
                  <a:pt x="2007" y="3681"/>
                </a:cubicBezTo>
                <a:cubicBezTo>
                  <a:pt x="2017" y="3684"/>
                  <a:pt x="2024" y="3693"/>
                  <a:pt x="2024" y="3704"/>
                </a:cubicBezTo>
                <a:lnTo>
                  <a:pt x="2040" y="4136"/>
                </a:lnTo>
                <a:lnTo>
                  <a:pt x="2064" y="4687"/>
                </a:lnTo>
                <a:lnTo>
                  <a:pt x="2088" y="5544"/>
                </a:lnTo>
                <a:lnTo>
                  <a:pt x="2112" y="6111"/>
                </a:lnTo>
                <a:lnTo>
                  <a:pt x="2065" y="6107"/>
                </a:lnTo>
                <a:lnTo>
                  <a:pt x="2129" y="5851"/>
                </a:lnTo>
                <a:lnTo>
                  <a:pt x="2128" y="5856"/>
                </a:lnTo>
                <a:lnTo>
                  <a:pt x="2152" y="5096"/>
                </a:lnTo>
                <a:lnTo>
                  <a:pt x="2169" y="4910"/>
                </a:lnTo>
                <a:cubicBezTo>
                  <a:pt x="2169" y="4900"/>
                  <a:pt x="2177" y="4891"/>
                  <a:pt x="2187" y="4889"/>
                </a:cubicBezTo>
                <a:cubicBezTo>
                  <a:pt x="2197" y="4887"/>
                  <a:pt x="2208" y="4891"/>
                  <a:pt x="2213" y="4900"/>
                </a:cubicBezTo>
                <a:lnTo>
                  <a:pt x="2237" y="4940"/>
                </a:lnTo>
                <a:cubicBezTo>
                  <a:pt x="2239" y="4944"/>
                  <a:pt x="2240" y="4948"/>
                  <a:pt x="2240" y="4952"/>
                </a:cubicBezTo>
                <a:lnTo>
                  <a:pt x="2264" y="5760"/>
                </a:lnTo>
                <a:lnTo>
                  <a:pt x="2217" y="5756"/>
                </a:lnTo>
                <a:lnTo>
                  <a:pt x="2281" y="5420"/>
                </a:lnTo>
                <a:lnTo>
                  <a:pt x="2305" y="5031"/>
                </a:lnTo>
                <a:cubicBezTo>
                  <a:pt x="2305" y="5018"/>
                  <a:pt x="2316" y="5009"/>
                  <a:pt x="2328" y="5008"/>
                </a:cubicBezTo>
                <a:cubicBezTo>
                  <a:pt x="2341" y="5008"/>
                  <a:pt x="2351" y="5018"/>
                  <a:pt x="2352" y="5031"/>
                </a:cubicBezTo>
                <a:lnTo>
                  <a:pt x="2376" y="5327"/>
                </a:lnTo>
                <a:lnTo>
                  <a:pt x="2392" y="5976"/>
                </a:lnTo>
                <a:lnTo>
                  <a:pt x="2348" y="5964"/>
                </a:lnTo>
                <a:lnTo>
                  <a:pt x="2372" y="5924"/>
                </a:lnTo>
                <a:lnTo>
                  <a:pt x="2369" y="5932"/>
                </a:lnTo>
                <a:lnTo>
                  <a:pt x="2433" y="5620"/>
                </a:lnTo>
                <a:cubicBezTo>
                  <a:pt x="2435" y="5608"/>
                  <a:pt x="2445" y="5600"/>
                  <a:pt x="2456" y="5600"/>
                </a:cubicBezTo>
                <a:lnTo>
                  <a:pt x="2480" y="5600"/>
                </a:lnTo>
                <a:lnTo>
                  <a:pt x="2457" y="5623"/>
                </a:lnTo>
                <a:lnTo>
                  <a:pt x="2481" y="5255"/>
                </a:lnTo>
                <a:cubicBezTo>
                  <a:pt x="2481" y="5243"/>
                  <a:pt x="2491" y="5234"/>
                  <a:pt x="2503" y="5233"/>
                </a:cubicBezTo>
                <a:cubicBezTo>
                  <a:pt x="2514" y="5232"/>
                  <a:pt x="2525" y="5239"/>
                  <a:pt x="2528" y="5251"/>
                </a:cubicBezTo>
                <a:lnTo>
                  <a:pt x="2552" y="5355"/>
                </a:lnTo>
                <a:lnTo>
                  <a:pt x="2504" y="5359"/>
                </a:lnTo>
                <a:lnTo>
                  <a:pt x="2520" y="5007"/>
                </a:lnTo>
                <a:cubicBezTo>
                  <a:pt x="2521" y="4996"/>
                  <a:pt x="2530" y="4986"/>
                  <a:pt x="2542" y="4985"/>
                </a:cubicBezTo>
                <a:cubicBezTo>
                  <a:pt x="2554" y="4983"/>
                  <a:pt x="2565" y="4991"/>
                  <a:pt x="2568" y="5002"/>
                </a:cubicBezTo>
                <a:lnTo>
                  <a:pt x="2632" y="5250"/>
                </a:lnTo>
                <a:lnTo>
                  <a:pt x="2608" y="5232"/>
                </a:lnTo>
                <a:lnTo>
                  <a:pt x="2632" y="5232"/>
                </a:lnTo>
                <a:cubicBezTo>
                  <a:pt x="2645" y="5232"/>
                  <a:pt x="2655" y="5242"/>
                  <a:pt x="2656" y="5254"/>
                </a:cubicBezTo>
                <a:lnTo>
                  <a:pt x="2680" y="5454"/>
                </a:lnTo>
                <a:lnTo>
                  <a:pt x="2633" y="5454"/>
                </a:lnTo>
                <a:lnTo>
                  <a:pt x="2657" y="5206"/>
                </a:lnTo>
                <a:cubicBezTo>
                  <a:pt x="2658" y="5194"/>
                  <a:pt x="2668" y="5184"/>
                  <a:pt x="2681" y="5184"/>
                </a:cubicBezTo>
                <a:cubicBezTo>
                  <a:pt x="2694" y="5185"/>
                  <a:pt x="2704" y="5195"/>
                  <a:pt x="2704" y="5207"/>
                </a:cubicBezTo>
                <a:lnTo>
                  <a:pt x="2720" y="5535"/>
                </a:lnTo>
                <a:lnTo>
                  <a:pt x="2673" y="5533"/>
                </a:lnTo>
                <a:lnTo>
                  <a:pt x="2745" y="5101"/>
                </a:lnTo>
                <a:lnTo>
                  <a:pt x="2761" y="4903"/>
                </a:lnTo>
                <a:cubicBezTo>
                  <a:pt x="2762" y="4890"/>
                  <a:pt x="2772" y="4880"/>
                  <a:pt x="2784" y="4880"/>
                </a:cubicBezTo>
                <a:lnTo>
                  <a:pt x="2808" y="4880"/>
                </a:lnTo>
                <a:lnTo>
                  <a:pt x="2784" y="4904"/>
                </a:lnTo>
                <a:lnTo>
                  <a:pt x="2808" y="3952"/>
                </a:lnTo>
                <a:lnTo>
                  <a:pt x="2832" y="2656"/>
                </a:lnTo>
                <a:cubicBezTo>
                  <a:pt x="2833" y="2643"/>
                  <a:pt x="2843" y="2632"/>
                  <a:pt x="2856" y="2632"/>
                </a:cubicBezTo>
                <a:lnTo>
                  <a:pt x="2920" y="2632"/>
                </a:lnTo>
                <a:cubicBezTo>
                  <a:pt x="2932" y="2632"/>
                  <a:pt x="2942" y="2641"/>
                  <a:pt x="2944" y="2652"/>
                </a:cubicBezTo>
                <a:lnTo>
                  <a:pt x="2968" y="2772"/>
                </a:lnTo>
                <a:lnTo>
                  <a:pt x="2944" y="2752"/>
                </a:lnTo>
                <a:lnTo>
                  <a:pt x="2960" y="2752"/>
                </a:lnTo>
                <a:lnTo>
                  <a:pt x="2984" y="2752"/>
                </a:lnTo>
                <a:lnTo>
                  <a:pt x="2961" y="2775"/>
                </a:lnTo>
                <a:lnTo>
                  <a:pt x="2985" y="2335"/>
                </a:lnTo>
                <a:cubicBezTo>
                  <a:pt x="2985" y="2322"/>
                  <a:pt x="2996" y="2312"/>
                  <a:pt x="3008" y="2312"/>
                </a:cubicBezTo>
                <a:lnTo>
                  <a:pt x="3072" y="2312"/>
                </a:lnTo>
                <a:lnTo>
                  <a:pt x="3096" y="2312"/>
                </a:lnTo>
                <a:cubicBezTo>
                  <a:pt x="3109" y="2312"/>
                  <a:pt x="3119" y="2322"/>
                  <a:pt x="3120" y="2335"/>
                </a:cubicBezTo>
                <a:lnTo>
                  <a:pt x="3144" y="2663"/>
                </a:lnTo>
                <a:lnTo>
                  <a:pt x="3096" y="2664"/>
                </a:lnTo>
                <a:lnTo>
                  <a:pt x="3112" y="2080"/>
                </a:lnTo>
                <a:lnTo>
                  <a:pt x="3137" y="1909"/>
                </a:lnTo>
                <a:lnTo>
                  <a:pt x="3201" y="1397"/>
                </a:lnTo>
                <a:lnTo>
                  <a:pt x="3289" y="781"/>
                </a:lnTo>
                <a:cubicBezTo>
                  <a:pt x="3289" y="779"/>
                  <a:pt x="3289" y="778"/>
                  <a:pt x="3290" y="776"/>
                </a:cubicBezTo>
                <a:lnTo>
                  <a:pt x="3354" y="600"/>
                </a:lnTo>
                <a:cubicBezTo>
                  <a:pt x="3356" y="594"/>
                  <a:pt x="3361" y="589"/>
                  <a:pt x="3367" y="586"/>
                </a:cubicBezTo>
                <a:cubicBezTo>
                  <a:pt x="3373" y="584"/>
                  <a:pt x="3380" y="584"/>
                  <a:pt x="3386" y="587"/>
                </a:cubicBezTo>
                <a:lnTo>
                  <a:pt x="3458" y="619"/>
                </a:lnTo>
                <a:cubicBezTo>
                  <a:pt x="3466" y="622"/>
                  <a:pt x="3472" y="630"/>
                  <a:pt x="3472" y="638"/>
                </a:cubicBezTo>
                <a:lnTo>
                  <a:pt x="3488" y="822"/>
                </a:lnTo>
                <a:lnTo>
                  <a:pt x="3560" y="1430"/>
                </a:lnTo>
                <a:lnTo>
                  <a:pt x="3516" y="1419"/>
                </a:lnTo>
                <a:lnTo>
                  <a:pt x="3532" y="1395"/>
                </a:lnTo>
                <a:cubicBezTo>
                  <a:pt x="3538" y="1387"/>
                  <a:pt x="3548" y="1383"/>
                  <a:pt x="3558" y="1385"/>
                </a:cubicBezTo>
                <a:cubicBezTo>
                  <a:pt x="3567" y="1387"/>
                  <a:pt x="3575" y="1395"/>
                  <a:pt x="3576" y="1405"/>
                </a:cubicBezTo>
                <a:lnTo>
                  <a:pt x="3600" y="1549"/>
                </a:lnTo>
                <a:lnTo>
                  <a:pt x="3552" y="1552"/>
                </a:lnTo>
                <a:lnTo>
                  <a:pt x="3576" y="792"/>
                </a:lnTo>
                <a:cubicBezTo>
                  <a:pt x="3577" y="779"/>
                  <a:pt x="3587" y="768"/>
                  <a:pt x="3600" y="768"/>
                </a:cubicBezTo>
                <a:cubicBezTo>
                  <a:pt x="3613" y="768"/>
                  <a:pt x="3624" y="779"/>
                  <a:pt x="3624" y="792"/>
                </a:cubicBezTo>
                <a:lnTo>
                  <a:pt x="3648" y="1480"/>
                </a:lnTo>
                <a:lnTo>
                  <a:pt x="3712" y="2447"/>
                </a:lnTo>
                <a:lnTo>
                  <a:pt x="3736" y="2726"/>
                </a:lnTo>
                <a:lnTo>
                  <a:pt x="3688" y="2727"/>
                </a:lnTo>
                <a:lnTo>
                  <a:pt x="3704" y="2335"/>
                </a:lnTo>
                <a:cubicBezTo>
                  <a:pt x="3705" y="2327"/>
                  <a:pt x="3710" y="2319"/>
                  <a:pt x="3718" y="2315"/>
                </a:cubicBezTo>
                <a:cubicBezTo>
                  <a:pt x="3725" y="2311"/>
                  <a:pt x="3735" y="2312"/>
                  <a:pt x="3742" y="2316"/>
                </a:cubicBezTo>
                <a:lnTo>
                  <a:pt x="3766" y="2332"/>
                </a:lnTo>
                <a:cubicBezTo>
                  <a:pt x="3772" y="2337"/>
                  <a:pt x="3776" y="2344"/>
                  <a:pt x="3776" y="2352"/>
                </a:cubicBezTo>
                <a:lnTo>
                  <a:pt x="3800" y="3368"/>
                </a:lnTo>
                <a:lnTo>
                  <a:pt x="3800" y="3363"/>
                </a:lnTo>
                <a:lnTo>
                  <a:pt x="3864" y="3659"/>
                </a:lnTo>
                <a:lnTo>
                  <a:pt x="3840" y="3640"/>
                </a:lnTo>
                <a:lnTo>
                  <a:pt x="3864" y="3640"/>
                </a:lnTo>
                <a:lnTo>
                  <a:pt x="3888" y="3640"/>
                </a:lnTo>
                <a:lnTo>
                  <a:pt x="3904" y="3640"/>
                </a:lnTo>
                <a:cubicBezTo>
                  <a:pt x="3918" y="3640"/>
                  <a:pt x="3928" y="3651"/>
                  <a:pt x="3928" y="3664"/>
                </a:cubicBezTo>
                <a:lnTo>
                  <a:pt x="3952" y="4800"/>
                </a:lnTo>
                <a:lnTo>
                  <a:pt x="3928" y="4776"/>
                </a:lnTo>
                <a:lnTo>
                  <a:pt x="3992" y="4776"/>
                </a:lnTo>
                <a:lnTo>
                  <a:pt x="3969" y="4798"/>
                </a:lnTo>
                <a:lnTo>
                  <a:pt x="3993" y="4566"/>
                </a:lnTo>
                <a:cubicBezTo>
                  <a:pt x="3994" y="4554"/>
                  <a:pt x="4004" y="4544"/>
                  <a:pt x="4017" y="4544"/>
                </a:cubicBezTo>
                <a:cubicBezTo>
                  <a:pt x="4029" y="4545"/>
                  <a:pt x="4039" y="4554"/>
                  <a:pt x="4040" y="4567"/>
                </a:cubicBezTo>
                <a:lnTo>
                  <a:pt x="4064" y="4879"/>
                </a:lnTo>
                <a:lnTo>
                  <a:pt x="4088" y="5896"/>
                </a:lnTo>
                <a:lnTo>
                  <a:pt x="4104" y="6456"/>
                </a:lnTo>
                <a:lnTo>
                  <a:pt x="4080" y="6432"/>
                </a:lnTo>
                <a:lnTo>
                  <a:pt x="4144" y="6432"/>
                </a:lnTo>
                <a:cubicBezTo>
                  <a:pt x="4157" y="6432"/>
                  <a:pt x="4167" y="6442"/>
                  <a:pt x="4168" y="6454"/>
                </a:cubicBezTo>
                <a:lnTo>
                  <a:pt x="4192" y="6702"/>
                </a:lnTo>
                <a:lnTo>
                  <a:pt x="4216" y="6934"/>
                </a:lnTo>
                <a:lnTo>
                  <a:pt x="4168" y="6936"/>
                </a:lnTo>
                <a:lnTo>
                  <a:pt x="4192" y="6128"/>
                </a:lnTo>
                <a:lnTo>
                  <a:pt x="4209" y="5966"/>
                </a:lnTo>
                <a:cubicBezTo>
                  <a:pt x="4210" y="5954"/>
                  <a:pt x="4220" y="5944"/>
                  <a:pt x="4232" y="5944"/>
                </a:cubicBezTo>
                <a:lnTo>
                  <a:pt x="4304" y="5944"/>
                </a:lnTo>
                <a:lnTo>
                  <a:pt x="4280" y="5967"/>
                </a:lnTo>
                <a:lnTo>
                  <a:pt x="4296" y="5631"/>
                </a:lnTo>
                <a:cubicBezTo>
                  <a:pt x="4297" y="5619"/>
                  <a:pt x="4307" y="5609"/>
                  <a:pt x="4320" y="5608"/>
                </a:cubicBezTo>
                <a:cubicBezTo>
                  <a:pt x="4333" y="5608"/>
                  <a:pt x="4343" y="5618"/>
                  <a:pt x="4344" y="5630"/>
                </a:cubicBezTo>
                <a:lnTo>
                  <a:pt x="4368" y="5918"/>
                </a:lnTo>
                <a:lnTo>
                  <a:pt x="4392" y="6319"/>
                </a:lnTo>
                <a:lnTo>
                  <a:pt x="4368" y="6296"/>
                </a:lnTo>
                <a:lnTo>
                  <a:pt x="4392" y="6296"/>
                </a:lnTo>
                <a:lnTo>
                  <a:pt x="4370" y="6313"/>
                </a:lnTo>
                <a:lnTo>
                  <a:pt x="4434" y="6121"/>
                </a:lnTo>
                <a:cubicBezTo>
                  <a:pt x="4437" y="6110"/>
                  <a:pt x="4448" y="6103"/>
                  <a:pt x="4460" y="6105"/>
                </a:cubicBezTo>
                <a:cubicBezTo>
                  <a:pt x="4471" y="6106"/>
                  <a:pt x="4480" y="6115"/>
                  <a:pt x="4480" y="6127"/>
                </a:cubicBezTo>
                <a:lnTo>
                  <a:pt x="4504" y="6487"/>
                </a:lnTo>
                <a:lnTo>
                  <a:pt x="4520" y="6711"/>
                </a:lnTo>
                <a:lnTo>
                  <a:pt x="4473" y="6711"/>
                </a:lnTo>
                <a:lnTo>
                  <a:pt x="4497" y="6319"/>
                </a:lnTo>
                <a:lnTo>
                  <a:pt x="4521" y="6070"/>
                </a:lnTo>
                <a:cubicBezTo>
                  <a:pt x="4521" y="6067"/>
                  <a:pt x="4522" y="6064"/>
                  <a:pt x="4523" y="6062"/>
                </a:cubicBezTo>
                <a:lnTo>
                  <a:pt x="4587" y="5934"/>
                </a:lnTo>
                <a:lnTo>
                  <a:pt x="4584" y="5943"/>
                </a:lnTo>
                <a:lnTo>
                  <a:pt x="4608" y="5375"/>
                </a:lnTo>
                <a:cubicBezTo>
                  <a:pt x="4609" y="5363"/>
                  <a:pt x="4620" y="5352"/>
                  <a:pt x="4633" y="5352"/>
                </a:cubicBezTo>
                <a:cubicBezTo>
                  <a:pt x="4645" y="5352"/>
                  <a:pt x="4656" y="5363"/>
                  <a:pt x="4656" y="5376"/>
                </a:cubicBezTo>
                <a:lnTo>
                  <a:pt x="4680" y="5992"/>
                </a:lnTo>
                <a:lnTo>
                  <a:pt x="4696" y="7384"/>
                </a:lnTo>
                <a:lnTo>
                  <a:pt x="4648" y="7384"/>
                </a:lnTo>
                <a:lnTo>
                  <a:pt x="4672" y="6216"/>
                </a:lnTo>
                <a:cubicBezTo>
                  <a:pt x="4673" y="6204"/>
                  <a:pt x="4683" y="6193"/>
                  <a:pt x="4695" y="6193"/>
                </a:cubicBezTo>
                <a:cubicBezTo>
                  <a:pt x="4707" y="6192"/>
                  <a:pt x="4718" y="6201"/>
                  <a:pt x="4720" y="6213"/>
                </a:cubicBezTo>
                <a:lnTo>
                  <a:pt x="4784" y="6645"/>
                </a:lnTo>
                <a:lnTo>
                  <a:pt x="4737" y="6645"/>
                </a:lnTo>
                <a:lnTo>
                  <a:pt x="4761" y="6485"/>
                </a:lnTo>
                <a:lnTo>
                  <a:pt x="4785" y="6206"/>
                </a:lnTo>
                <a:cubicBezTo>
                  <a:pt x="4785" y="6196"/>
                  <a:pt x="4793" y="6187"/>
                  <a:pt x="4803" y="6185"/>
                </a:cubicBezTo>
                <a:cubicBezTo>
                  <a:pt x="4813" y="6183"/>
                  <a:pt x="4824" y="6187"/>
                  <a:pt x="4829" y="6196"/>
                </a:cubicBezTo>
                <a:lnTo>
                  <a:pt x="4853" y="6236"/>
                </a:lnTo>
                <a:lnTo>
                  <a:pt x="4808" y="6248"/>
                </a:lnTo>
                <a:lnTo>
                  <a:pt x="4824" y="5448"/>
                </a:lnTo>
                <a:cubicBezTo>
                  <a:pt x="4825" y="5446"/>
                  <a:pt x="4825" y="5444"/>
                  <a:pt x="4825" y="5442"/>
                </a:cubicBezTo>
                <a:lnTo>
                  <a:pt x="4889" y="5194"/>
                </a:lnTo>
                <a:cubicBezTo>
                  <a:pt x="4892" y="5183"/>
                  <a:pt x="4903" y="5175"/>
                  <a:pt x="4915" y="5177"/>
                </a:cubicBezTo>
                <a:cubicBezTo>
                  <a:pt x="4927" y="5178"/>
                  <a:pt x="4936" y="5188"/>
                  <a:pt x="4936" y="5200"/>
                </a:cubicBezTo>
                <a:lnTo>
                  <a:pt x="4960" y="5824"/>
                </a:lnTo>
                <a:lnTo>
                  <a:pt x="4984" y="6062"/>
                </a:lnTo>
                <a:lnTo>
                  <a:pt x="5008" y="6163"/>
                </a:lnTo>
                <a:cubicBezTo>
                  <a:pt x="5008" y="6165"/>
                  <a:pt x="5008" y="6166"/>
                  <a:pt x="5008" y="6168"/>
                </a:cubicBezTo>
                <a:lnTo>
                  <a:pt x="5024" y="6992"/>
                </a:lnTo>
                <a:lnTo>
                  <a:pt x="4977" y="6989"/>
                </a:lnTo>
                <a:lnTo>
                  <a:pt x="5049" y="6557"/>
                </a:lnTo>
                <a:cubicBezTo>
                  <a:pt x="5050" y="6548"/>
                  <a:pt x="5057" y="6540"/>
                  <a:pt x="5065" y="6538"/>
                </a:cubicBezTo>
                <a:cubicBezTo>
                  <a:pt x="5074" y="6535"/>
                  <a:pt x="5083" y="6537"/>
                  <a:pt x="5089" y="6543"/>
                </a:cubicBezTo>
                <a:lnTo>
                  <a:pt x="5105" y="6559"/>
                </a:lnTo>
                <a:lnTo>
                  <a:pt x="5065" y="6575"/>
                </a:lnTo>
                <a:lnTo>
                  <a:pt x="5089" y="6279"/>
                </a:lnTo>
                <a:lnTo>
                  <a:pt x="5112" y="4928"/>
                </a:lnTo>
                <a:cubicBezTo>
                  <a:pt x="5113" y="4926"/>
                  <a:pt x="5113" y="4924"/>
                  <a:pt x="5113" y="4922"/>
                </a:cubicBezTo>
                <a:lnTo>
                  <a:pt x="5137" y="4842"/>
                </a:lnTo>
                <a:lnTo>
                  <a:pt x="5202" y="4680"/>
                </a:lnTo>
                <a:cubicBezTo>
                  <a:pt x="5206" y="4669"/>
                  <a:pt x="5218" y="4663"/>
                  <a:pt x="5229" y="4665"/>
                </a:cubicBezTo>
                <a:cubicBezTo>
                  <a:pt x="5240" y="4667"/>
                  <a:pt x="5248" y="4677"/>
                  <a:pt x="5248" y="4688"/>
                </a:cubicBezTo>
                <a:lnTo>
                  <a:pt x="5272" y="5744"/>
                </a:lnTo>
                <a:lnTo>
                  <a:pt x="5288" y="6176"/>
                </a:lnTo>
                <a:lnTo>
                  <a:pt x="5312" y="6519"/>
                </a:lnTo>
                <a:lnTo>
                  <a:pt x="5336" y="6887"/>
                </a:lnTo>
                <a:lnTo>
                  <a:pt x="5289" y="6887"/>
                </a:lnTo>
                <a:lnTo>
                  <a:pt x="5353" y="6079"/>
                </a:lnTo>
                <a:lnTo>
                  <a:pt x="5377" y="5878"/>
                </a:lnTo>
                <a:lnTo>
                  <a:pt x="5401" y="5527"/>
                </a:lnTo>
                <a:lnTo>
                  <a:pt x="5416" y="5024"/>
                </a:lnTo>
                <a:cubicBezTo>
                  <a:pt x="5417" y="5011"/>
                  <a:pt x="5427" y="5001"/>
                  <a:pt x="5439" y="5001"/>
                </a:cubicBezTo>
                <a:cubicBezTo>
                  <a:pt x="5451" y="5000"/>
                  <a:pt x="5462" y="5009"/>
                  <a:pt x="5464" y="5021"/>
                </a:cubicBezTo>
                <a:lnTo>
                  <a:pt x="5488" y="5181"/>
                </a:lnTo>
                <a:lnTo>
                  <a:pt x="5552" y="5902"/>
                </a:lnTo>
                <a:lnTo>
                  <a:pt x="5550" y="5894"/>
                </a:lnTo>
                <a:lnTo>
                  <a:pt x="5574" y="5942"/>
                </a:lnTo>
                <a:lnTo>
                  <a:pt x="5529" y="5951"/>
                </a:lnTo>
                <a:lnTo>
                  <a:pt x="5553" y="5575"/>
                </a:lnTo>
                <a:cubicBezTo>
                  <a:pt x="5553" y="5562"/>
                  <a:pt x="5564" y="5552"/>
                  <a:pt x="5577" y="5552"/>
                </a:cubicBezTo>
                <a:cubicBezTo>
                  <a:pt x="5590" y="5553"/>
                  <a:pt x="5600" y="5563"/>
                  <a:pt x="5600" y="5576"/>
                </a:cubicBezTo>
                <a:lnTo>
                  <a:pt x="5616" y="6176"/>
                </a:lnTo>
                <a:lnTo>
                  <a:pt x="5569" y="6171"/>
                </a:lnTo>
                <a:lnTo>
                  <a:pt x="5593" y="6067"/>
                </a:lnTo>
                <a:cubicBezTo>
                  <a:pt x="5596" y="6056"/>
                  <a:pt x="5606" y="6048"/>
                  <a:pt x="5618" y="6048"/>
                </a:cubicBezTo>
                <a:cubicBezTo>
                  <a:pt x="5629" y="6049"/>
                  <a:pt x="5639" y="6058"/>
                  <a:pt x="5640" y="6069"/>
                </a:cubicBezTo>
                <a:lnTo>
                  <a:pt x="5704" y="6533"/>
                </a:lnTo>
                <a:lnTo>
                  <a:pt x="5658" y="6529"/>
                </a:lnTo>
                <a:lnTo>
                  <a:pt x="5682" y="6457"/>
                </a:lnTo>
                <a:cubicBezTo>
                  <a:pt x="5685" y="6446"/>
                  <a:pt x="5696" y="6439"/>
                  <a:pt x="5707" y="6441"/>
                </a:cubicBezTo>
                <a:cubicBezTo>
                  <a:pt x="5719" y="6442"/>
                  <a:pt x="5727" y="6451"/>
                  <a:pt x="5728" y="6462"/>
                </a:cubicBezTo>
                <a:lnTo>
                  <a:pt x="5752" y="6750"/>
                </a:lnTo>
                <a:lnTo>
                  <a:pt x="5705" y="6750"/>
                </a:lnTo>
                <a:lnTo>
                  <a:pt x="5729" y="6526"/>
                </a:lnTo>
                <a:lnTo>
                  <a:pt x="5833" y="5757"/>
                </a:lnTo>
                <a:cubicBezTo>
                  <a:pt x="5834" y="5750"/>
                  <a:pt x="5837" y="5744"/>
                  <a:pt x="5843" y="5740"/>
                </a:cubicBezTo>
                <a:lnTo>
                  <a:pt x="5867" y="5724"/>
                </a:lnTo>
                <a:lnTo>
                  <a:pt x="5857" y="5743"/>
                </a:lnTo>
                <a:lnTo>
                  <a:pt x="5881" y="5399"/>
                </a:lnTo>
                <a:cubicBezTo>
                  <a:pt x="5881" y="5386"/>
                  <a:pt x="5892" y="5377"/>
                  <a:pt x="5904" y="5376"/>
                </a:cubicBezTo>
                <a:cubicBezTo>
                  <a:pt x="5917" y="5376"/>
                  <a:pt x="5927" y="5386"/>
                  <a:pt x="5928" y="5399"/>
                </a:cubicBezTo>
                <a:lnTo>
                  <a:pt x="5952" y="5703"/>
                </a:lnTo>
                <a:lnTo>
                  <a:pt x="5952" y="5698"/>
                </a:lnTo>
                <a:lnTo>
                  <a:pt x="6016" y="5922"/>
                </a:lnTo>
                <a:lnTo>
                  <a:pt x="5969" y="5927"/>
                </a:lnTo>
                <a:lnTo>
                  <a:pt x="5993" y="5559"/>
                </a:lnTo>
                <a:cubicBezTo>
                  <a:pt x="5993" y="5546"/>
                  <a:pt x="6004" y="5536"/>
                  <a:pt x="6017" y="5536"/>
                </a:cubicBezTo>
                <a:cubicBezTo>
                  <a:pt x="6030" y="5537"/>
                  <a:pt x="6040" y="5547"/>
                  <a:pt x="6040" y="5560"/>
                </a:cubicBezTo>
                <a:lnTo>
                  <a:pt x="6056" y="6040"/>
                </a:lnTo>
                <a:lnTo>
                  <a:pt x="6104" y="6639"/>
                </a:lnTo>
                <a:lnTo>
                  <a:pt x="6168" y="7206"/>
                </a:lnTo>
                <a:lnTo>
                  <a:pt x="6120" y="7207"/>
                </a:lnTo>
                <a:lnTo>
                  <a:pt x="6144" y="6631"/>
                </a:lnTo>
                <a:cubicBezTo>
                  <a:pt x="6145" y="6619"/>
                  <a:pt x="6155" y="6609"/>
                  <a:pt x="6167" y="6608"/>
                </a:cubicBezTo>
                <a:cubicBezTo>
                  <a:pt x="6180" y="6608"/>
                  <a:pt x="6191" y="6617"/>
                  <a:pt x="6192" y="6629"/>
                </a:cubicBezTo>
                <a:lnTo>
                  <a:pt x="6216" y="6805"/>
                </a:lnTo>
                <a:lnTo>
                  <a:pt x="6168" y="6808"/>
                </a:lnTo>
                <a:lnTo>
                  <a:pt x="6184" y="6160"/>
                </a:lnTo>
                <a:cubicBezTo>
                  <a:pt x="6185" y="6147"/>
                  <a:pt x="6195" y="6136"/>
                  <a:pt x="6208" y="6136"/>
                </a:cubicBezTo>
                <a:cubicBezTo>
                  <a:pt x="6222" y="6136"/>
                  <a:pt x="6232" y="6147"/>
                  <a:pt x="6232" y="6160"/>
                </a:cubicBezTo>
                <a:lnTo>
                  <a:pt x="6256" y="7184"/>
                </a:lnTo>
                <a:lnTo>
                  <a:pt x="6209" y="7179"/>
                </a:lnTo>
                <a:lnTo>
                  <a:pt x="6273" y="6883"/>
                </a:lnTo>
                <a:cubicBezTo>
                  <a:pt x="6276" y="6872"/>
                  <a:pt x="6286" y="6864"/>
                  <a:pt x="6298" y="6865"/>
                </a:cubicBezTo>
                <a:cubicBezTo>
                  <a:pt x="6310" y="6865"/>
                  <a:pt x="6319" y="6874"/>
                  <a:pt x="6320" y="6886"/>
                </a:cubicBezTo>
                <a:lnTo>
                  <a:pt x="6344" y="7118"/>
                </a:lnTo>
                <a:lnTo>
                  <a:pt x="6368" y="8208"/>
                </a:lnTo>
                <a:lnTo>
                  <a:pt x="6384" y="8390"/>
                </a:lnTo>
                <a:lnTo>
                  <a:pt x="6408" y="8695"/>
                </a:lnTo>
                <a:cubicBezTo>
                  <a:pt x="6409" y="8708"/>
                  <a:pt x="6400" y="8719"/>
                  <a:pt x="6386" y="8720"/>
                </a:cubicBezTo>
                <a:cubicBezTo>
                  <a:pt x="6373" y="8721"/>
                  <a:pt x="6362" y="8712"/>
                  <a:pt x="6361" y="8698"/>
                </a:cubicBezTo>
                <a:lnTo>
                  <a:pt x="6337" y="8395"/>
                </a:lnTo>
                <a:lnTo>
                  <a:pt x="6320" y="8209"/>
                </a:lnTo>
                <a:lnTo>
                  <a:pt x="6297" y="7123"/>
                </a:lnTo>
                <a:lnTo>
                  <a:pt x="6273" y="6891"/>
                </a:lnTo>
                <a:lnTo>
                  <a:pt x="6320" y="6894"/>
                </a:lnTo>
                <a:lnTo>
                  <a:pt x="6256" y="7190"/>
                </a:lnTo>
                <a:cubicBezTo>
                  <a:pt x="6253" y="7201"/>
                  <a:pt x="6242" y="7210"/>
                  <a:pt x="6230" y="7208"/>
                </a:cubicBezTo>
                <a:cubicBezTo>
                  <a:pt x="6218" y="7207"/>
                  <a:pt x="6209" y="7197"/>
                  <a:pt x="6208" y="7185"/>
                </a:cubicBezTo>
                <a:lnTo>
                  <a:pt x="6184" y="6161"/>
                </a:lnTo>
                <a:lnTo>
                  <a:pt x="6232" y="6161"/>
                </a:lnTo>
                <a:lnTo>
                  <a:pt x="6216" y="6809"/>
                </a:lnTo>
                <a:cubicBezTo>
                  <a:pt x="6216" y="6822"/>
                  <a:pt x="6206" y="6832"/>
                  <a:pt x="6194" y="6832"/>
                </a:cubicBezTo>
                <a:cubicBezTo>
                  <a:pt x="6181" y="6833"/>
                  <a:pt x="6170" y="6824"/>
                  <a:pt x="6169" y="6812"/>
                </a:cubicBezTo>
                <a:lnTo>
                  <a:pt x="6145" y="6636"/>
                </a:lnTo>
                <a:lnTo>
                  <a:pt x="6192" y="6633"/>
                </a:lnTo>
                <a:lnTo>
                  <a:pt x="6168" y="7209"/>
                </a:lnTo>
                <a:cubicBezTo>
                  <a:pt x="6168" y="7222"/>
                  <a:pt x="6158" y="7232"/>
                  <a:pt x="6145" y="7232"/>
                </a:cubicBezTo>
                <a:cubicBezTo>
                  <a:pt x="6133" y="7233"/>
                  <a:pt x="6122" y="7224"/>
                  <a:pt x="6121" y="7211"/>
                </a:cubicBezTo>
                <a:lnTo>
                  <a:pt x="6057" y="6642"/>
                </a:lnTo>
                <a:lnTo>
                  <a:pt x="6008" y="6041"/>
                </a:lnTo>
                <a:lnTo>
                  <a:pt x="5992" y="5561"/>
                </a:lnTo>
                <a:lnTo>
                  <a:pt x="6040" y="5562"/>
                </a:lnTo>
                <a:lnTo>
                  <a:pt x="6016" y="5930"/>
                </a:lnTo>
                <a:cubicBezTo>
                  <a:pt x="6016" y="5942"/>
                  <a:pt x="6007" y="5951"/>
                  <a:pt x="5995" y="5952"/>
                </a:cubicBezTo>
                <a:cubicBezTo>
                  <a:pt x="5983" y="5954"/>
                  <a:pt x="5973" y="5946"/>
                  <a:pt x="5969" y="5935"/>
                </a:cubicBezTo>
                <a:lnTo>
                  <a:pt x="5905" y="5711"/>
                </a:lnTo>
                <a:cubicBezTo>
                  <a:pt x="5905" y="5710"/>
                  <a:pt x="5905" y="5708"/>
                  <a:pt x="5905" y="5706"/>
                </a:cubicBezTo>
                <a:lnTo>
                  <a:pt x="5881" y="5402"/>
                </a:lnTo>
                <a:lnTo>
                  <a:pt x="5928" y="5402"/>
                </a:lnTo>
                <a:lnTo>
                  <a:pt x="5904" y="5746"/>
                </a:lnTo>
                <a:cubicBezTo>
                  <a:pt x="5904" y="5754"/>
                  <a:pt x="5900" y="5760"/>
                  <a:pt x="5894" y="5764"/>
                </a:cubicBezTo>
                <a:lnTo>
                  <a:pt x="5870" y="5780"/>
                </a:lnTo>
                <a:lnTo>
                  <a:pt x="5880" y="5764"/>
                </a:lnTo>
                <a:lnTo>
                  <a:pt x="5776" y="6531"/>
                </a:lnTo>
                <a:lnTo>
                  <a:pt x="5752" y="6755"/>
                </a:lnTo>
                <a:cubicBezTo>
                  <a:pt x="5751" y="6767"/>
                  <a:pt x="5741" y="6777"/>
                  <a:pt x="5728" y="6776"/>
                </a:cubicBezTo>
                <a:cubicBezTo>
                  <a:pt x="5716" y="6776"/>
                  <a:pt x="5706" y="6767"/>
                  <a:pt x="5705" y="6754"/>
                </a:cubicBezTo>
                <a:lnTo>
                  <a:pt x="5681" y="6466"/>
                </a:lnTo>
                <a:lnTo>
                  <a:pt x="5727" y="6472"/>
                </a:lnTo>
                <a:lnTo>
                  <a:pt x="5703" y="6544"/>
                </a:lnTo>
                <a:cubicBezTo>
                  <a:pt x="5700" y="6555"/>
                  <a:pt x="5689" y="6561"/>
                  <a:pt x="5678" y="6560"/>
                </a:cubicBezTo>
                <a:cubicBezTo>
                  <a:pt x="5667" y="6559"/>
                  <a:pt x="5658" y="6551"/>
                  <a:pt x="5657" y="6540"/>
                </a:cubicBezTo>
                <a:lnTo>
                  <a:pt x="5593" y="6076"/>
                </a:lnTo>
                <a:lnTo>
                  <a:pt x="5640" y="6078"/>
                </a:lnTo>
                <a:lnTo>
                  <a:pt x="5616" y="6182"/>
                </a:lnTo>
                <a:cubicBezTo>
                  <a:pt x="5613" y="6194"/>
                  <a:pt x="5602" y="6202"/>
                  <a:pt x="5590" y="6200"/>
                </a:cubicBezTo>
                <a:cubicBezTo>
                  <a:pt x="5578" y="6199"/>
                  <a:pt x="5569" y="6189"/>
                  <a:pt x="5568" y="6177"/>
                </a:cubicBezTo>
                <a:lnTo>
                  <a:pt x="5552" y="5577"/>
                </a:lnTo>
                <a:lnTo>
                  <a:pt x="5600" y="5578"/>
                </a:lnTo>
                <a:lnTo>
                  <a:pt x="5576" y="5954"/>
                </a:lnTo>
                <a:cubicBezTo>
                  <a:pt x="5576" y="5965"/>
                  <a:pt x="5568" y="5974"/>
                  <a:pt x="5557" y="5976"/>
                </a:cubicBezTo>
                <a:cubicBezTo>
                  <a:pt x="5547" y="5978"/>
                  <a:pt x="5536" y="5973"/>
                  <a:pt x="5531" y="5963"/>
                </a:cubicBezTo>
                <a:lnTo>
                  <a:pt x="5507" y="5915"/>
                </a:lnTo>
                <a:cubicBezTo>
                  <a:pt x="5506" y="5913"/>
                  <a:pt x="5505" y="5910"/>
                  <a:pt x="5505" y="5907"/>
                </a:cubicBezTo>
                <a:lnTo>
                  <a:pt x="5441" y="5188"/>
                </a:lnTo>
                <a:lnTo>
                  <a:pt x="5417" y="5028"/>
                </a:lnTo>
                <a:lnTo>
                  <a:pt x="5464" y="5025"/>
                </a:lnTo>
                <a:lnTo>
                  <a:pt x="5448" y="5530"/>
                </a:lnTo>
                <a:lnTo>
                  <a:pt x="5424" y="5883"/>
                </a:lnTo>
                <a:lnTo>
                  <a:pt x="5400" y="6082"/>
                </a:lnTo>
                <a:lnTo>
                  <a:pt x="5336" y="6890"/>
                </a:lnTo>
                <a:cubicBezTo>
                  <a:pt x="5335" y="6903"/>
                  <a:pt x="5325" y="6913"/>
                  <a:pt x="5312" y="6912"/>
                </a:cubicBezTo>
                <a:cubicBezTo>
                  <a:pt x="5300" y="6912"/>
                  <a:pt x="5289" y="6903"/>
                  <a:pt x="5289" y="6890"/>
                </a:cubicBezTo>
                <a:lnTo>
                  <a:pt x="5265" y="6522"/>
                </a:lnTo>
                <a:lnTo>
                  <a:pt x="5240" y="6177"/>
                </a:lnTo>
                <a:lnTo>
                  <a:pt x="5224" y="5745"/>
                </a:lnTo>
                <a:lnTo>
                  <a:pt x="5200" y="4689"/>
                </a:lnTo>
                <a:lnTo>
                  <a:pt x="5247" y="4697"/>
                </a:lnTo>
                <a:lnTo>
                  <a:pt x="5183" y="4855"/>
                </a:lnTo>
                <a:lnTo>
                  <a:pt x="5159" y="4935"/>
                </a:lnTo>
                <a:lnTo>
                  <a:pt x="5160" y="4929"/>
                </a:lnTo>
                <a:lnTo>
                  <a:pt x="5136" y="6282"/>
                </a:lnTo>
                <a:lnTo>
                  <a:pt x="5112" y="6578"/>
                </a:lnTo>
                <a:cubicBezTo>
                  <a:pt x="5112" y="6588"/>
                  <a:pt x="5106" y="6596"/>
                  <a:pt x="5097" y="6599"/>
                </a:cubicBezTo>
                <a:cubicBezTo>
                  <a:pt x="5088" y="6602"/>
                  <a:pt x="5078" y="6600"/>
                  <a:pt x="5071" y="6593"/>
                </a:cubicBezTo>
                <a:lnTo>
                  <a:pt x="5055" y="6577"/>
                </a:lnTo>
                <a:lnTo>
                  <a:pt x="5096" y="6564"/>
                </a:lnTo>
                <a:lnTo>
                  <a:pt x="5024" y="6996"/>
                </a:lnTo>
                <a:cubicBezTo>
                  <a:pt x="5022" y="7009"/>
                  <a:pt x="5011" y="7017"/>
                  <a:pt x="4999" y="7016"/>
                </a:cubicBezTo>
                <a:cubicBezTo>
                  <a:pt x="4986" y="7016"/>
                  <a:pt x="4977" y="7005"/>
                  <a:pt x="4976" y="6993"/>
                </a:cubicBezTo>
                <a:lnTo>
                  <a:pt x="4960" y="6169"/>
                </a:lnTo>
                <a:lnTo>
                  <a:pt x="4961" y="6174"/>
                </a:lnTo>
                <a:lnTo>
                  <a:pt x="4937" y="6067"/>
                </a:lnTo>
                <a:lnTo>
                  <a:pt x="4912" y="5825"/>
                </a:lnTo>
                <a:lnTo>
                  <a:pt x="4888" y="5201"/>
                </a:lnTo>
                <a:lnTo>
                  <a:pt x="4936" y="5206"/>
                </a:lnTo>
                <a:lnTo>
                  <a:pt x="4872" y="5454"/>
                </a:lnTo>
                <a:lnTo>
                  <a:pt x="4872" y="5449"/>
                </a:lnTo>
                <a:lnTo>
                  <a:pt x="4856" y="6249"/>
                </a:lnTo>
                <a:cubicBezTo>
                  <a:pt x="4856" y="6260"/>
                  <a:pt x="4849" y="6269"/>
                  <a:pt x="4839" y="6272"/>
                </a:cubicBezTo>
                <a:cubicBezTo>
                  <a:pt x="4828" y="6274"/>
                  <a:pt x="4817" y="6270"/>
                  <a:pt x="4812" y="6261"/>
                </a:cubicBezTo>
                <a:lnTo>
                  <a:pt x="4788" y="6221"/>
                </a:lnTo>
                <a:lnTo>
                  <a:pt x="4832" y="6211"/>
                </a:lnTo>
                <a:lnTo>
                  <a:pt x="4808" y="6492"/>
                </a:lnTo>
                <a:lnTo>
                  <a:pt x="4784" y="6652"/>
                </a:lnTo>
                <a:cubicBezTo>
                  <a:pt x="4782" y="6664"/>
                  <a:pt x="4772" y="6672"/>
                  <a:pt x="4760" y="6672"/>
                </a:cubicBezTo>
                <a:cubicBezTo>
                  <a:pt x="4749" y="6672"/>
                  <a:pt x="4738" y="6664"/>
                  <a:pt x="4737" y="6652"/>
                </a:cubicBezTo>
                <a:lnTo>
                  <a:pt x="4673" y="6220"/>
                </a:lnTo>
                <a:lnTo>
                  <a:pt x="4720" y="6217"/>
                </a:lnTo>
                <a:lnTo>
                  <a:pt x="4696" y="7385"/>
                </a:lnTo>
                <a:cubicBezTo>
                  <a:pt x="4696" y="7398"/>
                  <a:pt x="4685" y="7409"/>
                  <a:pt x="4672" y="7408"/>
                </a:cubicBezTo>
                <a:cubicBezTo>
                  <a:pt x="4659" y="7408"/>
                  <a:pt x="4649" y="7398"/>
                  <a:pt x="4648" y="7385"/>
                </a:cubicBezTo>
                <a:lnTo>
                  <a:pt x="4632" y="5993"/>
                </a:lnTo>
                <a:lnTo>
                  <a:pt x="4608" y="5377"/>
                </a:lnTo>
                <a:lnTo>
                  <a:pt x="4656" y="5377"/>
                </a:lnTo>
                <a:lnTo>
                  <a:pt x="4632" y="5945"/>
                </a:lnTo>
                <a:cubicBezTo>
                  <a:pt x="4632" y="5949"/>
                  <a:pt x="4631" y="5952"/>
                  <a:pt x="4630" y="5955"/>
                </a:cubicBezTo>
                <a:lnTo>
                  <a:pt x="4566" y="6083"/>
                </a:lnTo>
                <a:lnTo>
                  <a:pt x="4568" y="6075"/>
                </a:lnTo>
                <a:lnTo>
                  <a:pt x="4544" y="6322"/>
                </a:lnTo>
                <a:lnTo>
                  <a:pt x="4520" y="6714"/>
                </a:lnTo>
                <a:cubicBezTo>
                  <a:pt x="4520" y="6727"/>
                  <a:pt x="4509" y="6736"/>
                  <a:pt x="4497" y="6736"/>
                </a:cubicBezTo>
                <a:cubicBezTo>
                  <a:pt x="4484" y="6737"/>
                  <a:pt x="4473" y="6727"/>
                  <a:pt x="4473" y="6714"/>
                </a:cubicBezTo>
                <a:lnTo>
                  <a:pt x="4457" y="6490"/>
                </a:lnTo>
                <a:lnTo>
                  <a:pt x="4433" y="6130"/>
                </a:lnTo>
                <a:lnTo>
                  <a:pt x="4479" y="6136"/>
                </a:lnTo>
                <a:lnTo>
                  <a:pt x="4415" y="6328"/>
                </a:lnTo>
                <a:cubicBezTo>
                  <a:pt x="4412" y="6338"/>
                  <a:pt x="4403" y="6344"/>
                  <a:pt x="4392" y="6344"/>
                </a:cubicBezTo>
                <a:lnTo>
                  <a:pt x="4368" y="6344"/>
                </a:lnTo>
                <a:cubicBezTo>
                  <a:pt x="4356" y="6344"/>
                  <a:pt x="4345" y="6335"/>
                  <a:pt x="4345" y="6322"/>
                </a:cubicBezTo>
                <a:lnTo>
                  <a:pt x="4321" y="5922"/>
                </a:lnTo>
                <a:lnTo>
                  <a:pt x="4297" y="5634"/>
                </a:lnTo>
                <a:lnTo>
                  <a:pt x="4344" y="5634"/>
                </a:lnTo>
                <a:lnTo>
                  <a:pt x="4328" y="5970"/>
                </a:lnTo>
                <a:cubicBezTo>
                  <a:pt x="4328" y="5982"/>
                  <a:pt x="4317" y="5992"/>
                  <a:pt x="4304" y="5992"/>
                </a:cubicBezTo>
                <a:lnTo>
                  <a:pt x="4232" y="5992"/>
                </a:lnTo>
                <a:lnTo>
                  <a:pt x="4256" y="5971"/>
                </a:lnTo>
                <a:lnTo>
                  <a:pt x="4240" y="6129"/>
                </a:lnTo>
                <a:lnTo>
                  <a:pt x="4216" y="6937"/>
                </a:lnTo>
                <a:cubicBezTo>
                  <a:pt x="4216" y="6950"/>
                  <a:pt x="4206" y="6960"/>
                  <a:pt x="4193" y="6960"/>
                </a:cubicBezTo>
                <a:cubicBezTo>
                  <a:pt x="4181" y="6961"/>
                  <a:pt x="4170" y="6952"/>
                  <a:pt x="4169" y="6939"/>
                </a:cubicBezTo>
                <a:lnTo>
                  <a:pt x="4145" y="6707"/>
                </a:lnTo>
                <a:lnTo>
                  <a:pt x="4121" y="6459"/>
                </a:lnTo>
                <a:lnTo>
                  <a:pt x="4144" y="6480"/>
                </a:lnTo>
                <a:lnTo>
                  <a:pt x="4080" y="6480"/>
                </a:lnTo>
                <a:cubicBezTo>
                  <a:pt x="4067" y="6480"/>
                  <a:pt x="4057" y="6470"/>
                  <a:pt x="4056" y="6457"/>
                </a:cubicBezTo>
                <a:lnTo>
                  <a:pt x="4040" y="5897"/>
                </a:lnTo>
                <a:lnTo>
                  <a:pt x="4017" y="4882"/>
                </a:lnTo>
                <a:lnTo>
                  <a:pt x="3993" y="4570"/>
                </a:lnTo>
                <a:lnTo>
                  <a:pt x="4040" y="4571"/>
                </a:lnTo>
                <a:lnTo>
                  <a:pt x="4016" y="4803"/>
                </a:lnTo>
                <a:cubicBezTo>
                  <a:pt x="4015" y="4815"/>
                  <a:pt x="4005" y="4824"/>
                  <a:pt x="3992" y="4824"/>
                </a:cubicBezTo>
                <a:lnTo>
                  <a:pt x="3928" y="4824"/>
                </a:lnTo>
                <a:cubicBezTo>
                  <a:pt x="3915" y="4824"/>
                  <a:pt x="3905" y="4814"/>
                  <a:pt x="3904" y="4801"/>
                </a:cubicBezTo>
                <a:lnTo>
                  <a:pt x="3880" y="3665"/>
                </a:lnTo>
                <a:lnTo>
                  <a:pt x="3904" y="3688"/>
                </a:lnTo>
                <a:lnTo>
                  <a:pt x="3888" y="3688"/>
                </a:lnTo>
                <a:lnTo>
                  <a:pt x="3864" y="3688"/>
                </a:lnTo>
                <a:lnTo>
                  <a:pt x="3840" y="3688"/>
                </a:lnTo>
                <a:cubicBezTo>
                  <a:pt x="3829" y="3688"/>
                  <a:pt x="3819" y="3681"/>
                  <a:pt x="3817" y="3670"/>
                </a:cubicBezTo>
                <a:lnTo>
                  <a:pt x="3753" y="3374"/>
                </a:lnTo>
                <a:cubicBezTo>
                  <a:pt x="3753" y="3372"/>
                  <a:pt x="3753" y="3371"/>
                  <a:pt x="3752" y="3369"/>
                </a:cubicBezTo>
                <a:lnTo>
                  <a:pt x="3728" y="2353"/>
                </a:lnTo>
                <a:lnTo>
                  <a:pt x="3739" y="2372"/>
                </a:lnTo>
                <a:lnTo>
                  <a:pt x="3715" y="2356"/>
                </a:lnTo>
                <a:lnTo>
                  <a:pt x="3752" y="2337"/>
                </a:lnTo>
                <a:lnTo>
                  <a:pt x="3736" y="2729"/>
                </a:lnTo>
                <a:cubicBezTo>
                  <a:pt x="3736" y="2742"/>
                  <a:pt x="3726" y="2752"/>
                  <a:pt x="3713" y="2752"/>
                </a:cubicBezTo>
                <a:cubicBezTo>
                  <a:pt x="3700" y="2753"/>
                  <a:pt x="3690" y="2743"/>
                  <a:pt x="3689" y="2731"/>
                </a:cubicBezTo>
                <a:lnTo>
                  <a:pt x="3665" y="2450"/>
                </a:lnTo>
                <a:lnTo>
                  <a:pt x="3600" y="1481"/>
                </a:lnTo>
                <a:lnTo>
                  <a:pt x="3576" y="793"/>
                </a:lnTo>
                <a:lnTo>
                  <a:pt x="3624" y="793"/>
                </a:lnTo>
                <a:lnTo>
                  <a:pt x="3600" y="1553"/>
                </a:lnTo>
                <a:cubicBezTo>
                  <a:pt x="3600" y="1566"/>
                  <a:pt x="3590" y="1576"/>
                  <a:pt x="3578" y="1576"/>
                </a:cubicBezTo>
                <a:cubicBezTo>
                  <a:pt x="3566" y="1577"/>
                  <a:pt x="3555" y="1569"/>
                  <a:pt x="3553" y="1556"/>
                </a:cubicBezTo>
                <a:lnTo>
                  <a:pt x="3529" y="1412"/>
                </a:lnTo>
                <a:lnTo>
                  <a:pt x="3572" y="1422"/>
                </a:lnTo>
                <a:lnTo>
                  <a:pt x="3556" y="1446"/>
                </a:lnTo>
                <a:cubicBezTo>
                  <a:pt x="3551" y="1454"/>
                  <a:pt x="3541" y="1458"/>
                  <a:pt x="3531" y="1456"/>
                </a:cubicBezTo>
                <a:cubicBezTo>
                  <a:pt x="3521" y="1453"/>
                  <a:pt x="3514" y="1445"/>
                  <a:pt x="3513" y="1435"/>
                </a:cubicBezTo>
                <a:lnTo>
                  <a:pt x="3441" y="827"/>
                </a:lnTo>
                <a:lnTo>
                  <a:pt x="3425" y="643"/>
                </a:lnTo>
                <a:lnTo>
                  <a:pt x="3439" y="662"/>
                </a:lnTo>
                <a:lnTo>
                  <a:pt x="3367" y="630"/>
                </a:lnTo>
                <a:lnTo>
                  <a:pt x="3399" y="617"/>
                </a:lnTo>
                <a:lnTo>
                  <a:pt x="3335" y="793"/>
                </a:lnTo>
                <a:lnTo>
                  <a:pt x="3336" y="788"/>
                </a:lnTo>
                <a:lnTo>
                  <a:pt x="3248" y="1403"/>
                </a:lnTo>
                <a:lnTo>
                  <a:pt x="3184" y="1916"/>
                </a:lnTo>
                <a:lnTo>
                  <a:pt x="3160" y="2081"/>
                </a:lnTo>
                <a:lnTo>
                  <a:pt x="3144" y="2665"/>
                </a:lnTo>
                <a:cubicBezTo>
                  <a:pt x="3144" y="2678"/>
                  <a:pt x="3134" y="2688"/>
                  <a:pt x="3121" y="2688"/>
                </a:cubicBezTo>
                <a:cubicBezTo>
                  <a:pt x="3108" y="2689"/>
                  <a:pt x="3097" y="2679"/>
                  <a:pt x="3097" y="2666"/>
                </a:cubicBezTo>
                <a:lnTo>
                  <a:pt x="3073" y="2338"/>
                </a:lnTo>
                <a:lnTo>
                  <a:pt x="3096" y="2360"/>
                </a:lnTo>
                <a:lnTo>
                  <a:pt x="3072" y="2360"/>
                </a:lnTo>
                <a:lnTo>
                  <a:pt x="3008" y="2360"/>
                </a:lnTo>
                <a:lnTo>
                  <a:pt x="3032" y="2338"/>
                </a:lnTo>
                <a:lnTo>
                  <a:pt x="3008" y="2778"/>
                </a:lnTo>
                <a:cubicBezTo>
                  <a:pt x="3008" y="2791"/>
                  <a:pt x="2997" y="2800"/>
                  <a:pt x="2984" y="2800"/>
                </a:cubicBezTo>
                <a:lnTo>
                  <a:pt x="2960" y="2800"/>
                </a:lnTo>
                <a:lnTo>
                  <a:pt x="2944" y="2800"/>
                </a:lnTo>
                <a:cubicBezTo>
                  <a:pt x="2933" y="2800"/>
                  <a:pt x="2923" y="2792"/>
                  <a:pt x="2921" y="2781"/>
                </a:cubicBezTo>
                <a:lnTo>
                  <a:pt x="2897" y="2661"/>
                </a:lnTo>
                <a:lnTo>
                  <a:pt x="2920" y="2680"/>
                </a:lnTo>
                <a:lnTo>
                  <a:pt x="2856" y="2680"/>
                </a:lnTo>
                <a:lnTo>
                  <a:pt x="2880" y="2657"/>
                </a:lnTo>
                <a:lnTo>
                  <a:pt x="2856" y="3953"/>
                </a:lnTo>
                <a:lnTo>
                  <a:pt x="2832" y="4905"/>
                </a:lnTo>
                <a:cubicBezTo>
                  <a:pt x="2832" y="4918"/>
                  <a:pt x="2821" y="4928"/>
                  <a:pt x="2808" y="4928"/>
                </a:cubicBezTo>
                <a:lnTo>
                  <a:pt x="2784" y="4928"/>
                </a:lnTo>
                <a:lnTo>
                  <a:pt x="2808" y="4906"/>
                </a:lnTo>
                <a:lnTo>
                  <a:pt x="2792" y="5108"/>
                </a:lnTo>
                <a:lnTo>
                  <a:pt x="2720" y="5540"/>
                </a:lnTo>
                <a:cubicBezTo>
                  <a:pt x="2718" y="5553"/>
                  <a:pt x="2707" y="5561"/>
                  <a:pt x="2695" y="5560"/>
                </a:cubicBezTo>
                <a:cubicBezTo>
                  <a:pt x="2683" y="5560"/>
                  <a:pt x="2673" y="5550"/>
                  <a:pt x="2672" y="5538"/>
                </a:cubicBezTo>
                <a:lnTo>
                  <a:pt x="2656" y="5210"/>
                </a:lnTo>
                <a:lnTo>
                  <a:pt x="2704" y="5211"/>
                </a:lnTo>
                <a:lnTo>
                  <a:pt x="2680" y="5459"/>
                </a:lnTo>
                <a:cubicBezTo>
                  <a:pt x="2679" y="5471"/>
                  <a:pt x="2669" y="5480"/>
                  <a:pt x="2657" y="5480"/>
                </a:cubicBezTo>
                <a:cubicBezTo>
                  <a:pt x="2644" y="5481"/>
                  <a:pt x="2634" y="5471"/>
                  <a:pt x="2633" y="5459"/>
                </a:cubicBezTo>
                <a:lnTo>
                  <a:pt x="2609" y="5259"/>
                </a:lnTo>
                <a:lnTo>
                  <a:pt x="2632" y="5280"/>
                </a:lnTo>
                <a:lnTo>
                  <a:pt x="2608" y="5280"/>
                </a:lnTo>
                <a:cubicBezTo>
                  <a:pt x="2598" y="5280"/>
                  <a:pt x="2588" y="5273"/>
                  <a:pt x="2585" y="5262"/>
                </a:cubicBezTo>
                <a:lnTo>
                  <a:pt x="2521" y="5014"/>
                </a:lnTo>
                <a:lnTo>
                  <a:pt x="2568" y="5010"/>
                </a:lnTo>
                <a:lnTo>
                  <a:pt x="2552" y="5362"/>
                </a:lnTo>
                <a:cubicBezTo>
                  <a:pt x="2552" y="5374"/>
                  <a:pt x="2543" y="5383"/>
                  <a:pt x="2531" y="5384"/>
                </a:cubicBezTo>
                <a:cubicBezTo>
                  <a:pt x="2519" y="5385"/>
                  <a:pt x="2508" y="5378"/>
                  <a:pt x="2505" y="5366"/>
                </a:cubicBezTo>
                <a:lnTo>
                  <a:pt x="2481" y="5262"/>
                </a:lnTo>
                <a:lnTo>
                  <a:pt x="2528" y="5258"/>
                </a:lnTo>
                <a:lnTo>
                  <a:pt x="2504" y="5626"/>
                </a:lnTo>
                <a:cubicBezTo>
                  <a:pt x="2504" y="5639"/>
                  <a:pt x="2493" y="5648"/>
                  <a:pt x="2480" y="5648"/>
                </a:cubicBezTo>
                <a:lnTo>
                  <a:pt x="2456" y="5648"/>
                </a:lnTo>
                <a:lnTo>
                  <a:pt x="2480" y="5629"/>
                </a:lnTo>
                <a:lnTo>
                  <a:pt x="2416" y="5941"/>
                </a:lnTo>
                <a:cubicBezTo>
                  <a:pt x="2415" y="5944"/>
                  <a:pt x="2414" y="5946"/>
                  <a:pt x="2413" y="5949"/>
                </a:cubicBezTo>
                <a:lnTo>
                  <a:pt x="2389" y="5989"/>
                </a:lnTo>
                <a:cubicBezTo>
                  <a:pt x="2384" y="5998"/>
                  <a:pt x="2373" y="6002"/>
                  <a:pt x="2362" y="6000"/>
                </a:cubicBezTo>
                <a:cubicBezTo>
                  <a:pt x="2352" y="5997"/>
                  <a:pt x="2345" y="5988"/>
                  <a:pt x="2344" y="5977"/>
                </a:cubicBezTo>
                <a:lnTo>
                  <a:pt x="2329" y="5330"/>
                </a:lnTo>
                <a:lnTo>
                  <a:pt x="2305" y="5034"/>
                </a:lnTo>
                <a:lnTo>
                  <a:pt x="2352" y="5034"/>
                </a:lnTo>
                <a:lnTo>
                  <a:pt x="2328" y="5429"/>
                </a:lnTo>
                <a:lnTo>
                  <a:pt x="2264" y="5765"/>
                </a:lnTo>
                <a:cubicBezTo>
                  <a:pt x="2262" y="5777"/>
                  <a:pt x="2251" y="5785"/>
                  <a:pt x="2239" y="5784"/>
                </a:cubicBezTo>
                <a:cubicBezTo>
                  <a:pt x="2226" y="5783"/>
                  <a:pt x="2217" y="5773"/>
                  <a:pt x="2216" y="5761"/>
                </a:cubicBezTo>
                <a:lnTo>
                  <a:pt x="2192" y="4953"/>
                </a:lnTo>
                <a:lnTo>
                  <a:pt x="2196" y="4965"/>
                </a:lnTo>
                <a:lnTo>
                  <a:pt x="2172" y="4925"/>
                </a:lnTo>
                <a:lnTo>
                  <a:pt x="2216" y="4915"/>
                </a:lnTo>
                <a:lnTo>
                  <a:pt x="2200" y="5097"/>
                </a:lnTo>
                <a:lnTo>
                  <a:pt x="2176" y="5857"/>
                </a:lnTo>
                <a:cubicBezTo>
                  <a:pt x="2176" y="5859"/>
                  <a:pt x="2176" y="5861"/>
                  <a:pt x="2176" y="5862"/>
                </a:cubicBezTo>
                <a:lnTo>
                  <a:pt x="2112" y="6118"/>
                </a:lnTo>
                <a:cubicBezTo>
                  <a:pt x="2109" y="6130"/>
                  <a:pt x="2098" y="6138"/>
                  <a:pt x="2086" y="6136"/>
                </a:cubicBezTo>
                <a:cubicBezTo>
                  <a:pt x="2074" y="6135"/>
                  <a:pt x="2065" y="6125"/>
                  <a:pt x="2064" y="6113"/>
                </a:cubicBezTo>
                <a:lnTo>
                  <a:pt x="2040" y="5545"/>
                </a:lnTo>
                <a:lnTo>
                  <a:pt x="2016" y="4690"/>
                </a:lnTo>
                <a:lnTo>
                  <a:pt x="1992" y="4137"/>
                </a:lnTo>
                <a:lnTo>
                  <a:pt x="1976" y="3705"/>
                </a:lnTo>
                <a:lnTo>
                  <a:pt x="2021" y="3717"/>
                </a:lnTo>
                <a:lnTo>
                  <a:pt x="1949" y="3829"/>
                </a:lnTo>
                <a:lnTo>
                  <a:pt x="1952" y="3818"/>
                </a:lnTo>
                <a:lnTo>
                  <a:pt x="1936" y="4116"/>
                </a:lnTo>
                <a:lnTo>
                  <a:pt x="1912" y="4300"/>
                </a:lnTo>
                <a:cubicBezTo>
                  <a:pt x="1911" y="4312"/>
                  <a:pt x="1900" y="4321"/>
                  <a:pt x="1887" y="4320"/>
                </a:cubicBezTo>
                <a:cubicBezTo>
                  <a:pt x="1875" y="4320"/>
                  <a:pt x="1865" y="4310"/>
                  <a:pt x="1864" y="4297"/>
                </a:cubicBezTo>
                <a:lnTo>
                  <a:pt x="1840" y="3097"/>
                </a:lnTo>
                <a:lnTo>
                  <a:pt x="1888" y="3099"/>
                </a:lnTo>
                <a:lnTo>
                  <a:pt x="1864" y="3339"/>
                </a:lnTo>
                <a:cubicBezTo>
                  <a:pt x="1864" y="3341"/>
                  <a:pt x="1863" y="3344"/>
                  <a:pt x="1862" y="3346"/>
                </a:cubicBezTo>
                <a:lnTo>
                  <a:pt x="1798" y="3490"/>
                </a:lnTo>
                <a:cubicBezTo>
                  <a:pt x="1794" y="3501"/>
                  <a:pt x="1783" y="3506"/>
                  <a:pt x="1772" y="3504"/>
                </a:cubicBezTo>
                <a:cubicBezTo>
                  <a:pt x="1761" y="3502"/>
                  <a:pt x="1753" y="3492"/>
                  <a:pt x="1752" y="3481"/>
                </a:cubicBezTo>
                <a:lnTo>
                  <a:pt x="1736" y="2489"/>
                </a:lnTo>
                <a:lnTo>
                  <a:pt x="1737" y="2493"/>
                </a:lnTo>
                <a:lnTo>
                  <a:pt x="1713" y="2381"/>
                </a:lnTo>
                <a:lnTo>
                  <a:pt x="1760" y="2379"/>
                </a:lnTo>
                <a:lnTo>
                  <a:pt x="1736" y="2650"/>
                </a:lnTo>
                <a:lnTo>
                  <a:pt x="1712" y="3138"/>
                </a:lnTo>
                <a:cubicBezTo>
                  <a:pt x="1712" y="3148"/>
                  <a:pt x="1705" y="3157"/>
                  <a:pt x="1694" y="3160"/>
                </a:cubicBezTo>
                <a:cubicBezTo>
                  <a:pt x="1684" y="3162"/>
                  <a:pt x="1674" y="3158"/>
                  <a:pt x="1668" y="3149"/>
                </a:cubicBezTo>
                <a:lnTo>
                  <a:pt x="1604" y="3045"/>
                </a:lnTo>
                <a:lnTo>
                  <a:pt x="1648" y="3036"/>
                </a:lnTo>
                <a:lnTo>
                  <a:pt x="1624" y="3201"/>
                </a:lnTo>
                <a:lnTo>
                  <a:pt x="1608" y="3913"/>
                </a:lnTo>
                <a:cubicBezTo>
                  <a:pt x="1608" y="3926"/>
                  <a:pt x="1598" y="3936"/>
                  <a:pt x="1585" y="3936"/>
                </a:cubicBezTo>
                <a:cubicBezTo>
                  <a:pt x="1572" y="3937"/>
                  <a:pt x="1561" y="3927"/>
                  <a:pt x="1561" y="3914"/>
                </a:cubicBezTo>
                <a:lnTo>
                  <a:pt x="1537" y="3562"/>
                </a:lnTo>
                <a:lnTo>
                  <a:pt x="1584" y="3564"/>
                </a:lnTo>
                <a:lnTo>
                  <a:pt x="1560" y="3740"/>
                </a:lnTo>
                <a:cubicBezTo>
                  <a:pt x="1559" y="3750"/>
                  <a:pt x="1552" y="3758"/>
                  <a:pt x="1542" y="3760"/>
                </a:cubicBezTo>
                <a:cubicBezTo>
                  <a:pt x="1532" y="3762"/>
                  <a:pt x="1522" y="3758"/>
                  <a:pt x="1516" y="3750"/>
                </a:cubicBezTo>
                <a:lnTo>
                  <a:pt x="1452" y="3654"/>
                </a:lnTo>
                <a:cubicBezTo>
                  <a:pt x="1450" y="3650"/>
                  <a:pt x="1449" y="3646"/>
                  <a:pt x="1449" y="3642"/>
                </a:cubicBezTo>
                <a:lnTo>
                  <a:pt x="1425" y="3314"/>
                </a:lnTo>
                <a:lnTo>
                  <a:pt x="1472" y="3313"/>
                </a:lnTo>
                <a:lnTo>
                  <a:pt x="1448" y="3945"/>
                </a:lnTo>
                <a:cubicBezTo>
                  <a:pt x="1448" y="3958"/>
                  <a:pt x="1438" y="3968"/>
                  <a:pt x="1425" y="3968"/>
                </a:cubicBezTo>
                <a:cubicBezTo>
                  <a:pt x="1412" y="3969"/>
                  <a:pt x="1401" y="3959"/>
                  <a:pt x="1401" y="3946"/>
                </a:cubicBezTo>
                <a:lnTo>
                  <a:pt x="1385" y="3706"/>
                </a:lnTo>
                <a:lnTo>
                  <a:pt x="1432" y="3705"/>
                </a:lnTo>
                <a:lnTo>
                  <a:pt x="1408" y="5065"/>
                </a:lnTo>
                <a:cubicBezTo>
                  <a:pt x="1408" y="5078"/>
                  <a:pt x="1398" y="5088"/>
                  <a:pt x="1385" y="5088"/>
                </a:cubicBezTo>
                <a:cubicBezTo>
                  <a:pt x="1373" y="5089"/>
                  <a:pt x="1362" y="5080"/>
                  <a:pt x="1361" y="5067"/>
                </a:cubicBezTo>
                <a:lnTo>
                  <a:pt x="1297" y="4453"/>
                </a:lnTo>
                <a:lnTo>
                  <a:pt x="1273" y="4324"/>
                </a:lnTo>
                <a:lnTo>
                  <a:pt x="1249" y="4156"/>
                </a:lnTo>
                <a:lnTo>
                  <a:pt x="1224" y="3993"/>
                </a:lnTo>
                <a:lnTo>
                  <a:pt x="1208" y="2889"/>
                </a:lnTo>
                <a:lnTo>
                  <a:pt x="1256" y="2892"/>
                </a:lnTo>
                <a:lnTo>
                  <a:pt x="1184" y="3436"/>
                </a:lnTo>
                <a:cubicBezTo>
                  <a:pt x="1184" y="3437"/>
                  <a:pt x="1184" y="3438"/>
                  <a:pt x="1184" y="3439"/>
                </a:cubicBezTo>
                <a:lnTo>
                  <a:pt x="1168" y="3495"/>
                </a:lnTo>
                <a:cubicBezTo>
                  <a:pt x="1164" y="3506"/>
                  <a:pt x="1153" y="3514"/>
                  <a:pt x="1141" y="3512"/>
                </a:cubicBezTo>
                <a:cubicBezTo>
                  <a:pt x="1130" y="3511"/>
                  <a:pt x="1121" y="3501"/>
                  <a:pt x="1120" y="3489"/>
                </a:cubicBezTo>
                <a:lnTo>
                  <a:pt x="1096" y="2113"/>
                </a:lnTo>
                <a:lnTo>
                  <a:pt x="1144" y="2115"/>
                </a:lnTo>
                <a:lnTo>
                  <a:pt x="1120" y="2363"/>
                </a:lnTo>
                <a:lnTo>
                  <a:pt x="1104" y="2515"/>
                </a:lnTo>
                <a:cubicBezTo>
                  <a:pt x="1103" y="2527"/>
                  <a:pt x="1092" y="2537"/>
                  <a:pt x="1080" y="2536"/>
                </a:cubicBezTo>
                <a:cubicBezTo>
                  <a:pt x="1068" y="2536"/>
                  <a:pt x="1057" y="2527"/>
                  <a:pt x="1057" y="2514"/>
                </a:cubicBezTo>
                <a:lnTo>
                  <a:pt x="985" y="1458"/>
                </a:lnTo>
                <a:lnTo>
                  <a:pt x="1032" y="1462"/>
                </a:lnTo>
                <a:lnTo>
                  <a:pt x="1016" y="1526"/>
                </a:lnTo>
                <a:cubicBezTo>
                  <a:pt x="1013" y="1538"/>
                  <a:pt x="1002" y="1546"/>
                  <a:pt x="990" y="1544"/>
                </a:cubicBezTo>
                <a:cubicBezTo>
                  <a:pt x="978" y="1543"/>
                  <a:pt x="969" y="1533"/>
                  <a:pt x="968" y="1521"/>
                </a:cubicBezTo>
                <a:lnTo>
                  <a:pt x="944" y="721"/>
                </a:lnTo>
                <a:lnTo>
                  <a:pt x="976" y="743"/>
                </a:lnTo>
                <a:lnTo>
                  <a:pt x="952" y="751"/>
                </a:lnTo>
                <a:lnTo>
                  <a:pt x="968" y="730"/>
                </a:lnTo>
                <a:lnTo>
                  <a:pt x="944" y="1146"/>
                </a:lnTo>
                <a:cubicBezTo>
                  <a:pt x="944" y="1159"/>
                  <a:pt x="933" y="1168"/>
                  <a:pt x="920" y="1168"/>
                </a:cubicBezTo>
                <a:cubicBezTo>
                  <a:pt x="908" y="1168"/>
                  <a:pt x="897" y="1159"/>
                  <a:pt x="897" y="1146"/>
                </a:cubicBezTo>
                <a:lnTo>
                  <a:pt x="833" y="26"/>
                </a:lnTo>
                <a:lnTo>
                  <a:pt x="880" y="26"/>
                </a:lnTo>
                <a:lnTo>
                  <a:pt x="856" y="553"/>
                </a:lnTo>
                <a:lnTo>
                  <a:pt x="840" y="1241"/>
                </a:lnTo>
                <a:cubicBezTo>
                  <a:pt x="840" y="1254"/>
                  <a:pt x="830" y="1264"/>
                  <a:pt x="817" y="1264"/>
                </a:cubicBezTo>
                <a:cubicBezTo>
                  <a:pt x="805" y="1265"/>
                  <a:pt x="794" y="1255"/>
                  <a:pt x="793" y="1243"/>
                </a:cubicBezTo>
                <a:lnTo>
                  <a:pt x="769" y="970"/>
                </a:lnTo>
                <a:lnTo>
                  <a:pt x="745" y="650"/>
                </a:lnTo>
                <a:lnTo>
                  <a:pt x="792" y="650"/>
                </a:lnTo>
                <a:lnTo>
                  <a:pt x="728" y="2090"/>
                </a:lnTo>
                <a:cubicBezTo>
                  <a:pt x="728" y="2102"/>
                  <a:pt x="717" y="2112"/>
                  <a:pt x="704" y="2112"/>
                </a:cubicBezTo>
                <a:cubicBezTo>
                  <a:pt x="692" y="2112"/>
                  <a:pt x="681" y="2102"/>
                  <a:pt x="680" y="2090"/>
                </a:cubicBezTo>
                <a:lnTo>
                  <a:pt x="656" y="1562"/>
                </a:lnTo>
                <a:lnTo>
                  <a:pt x="704" y="1562"/>
                </a:lnTo>
                <a:lnTo>
                  <a:pt x="680" y="2066"/>
                </a:lnTo>
                <a:cubicBezTo>
                  <a:pt x="680" y="2078"/>
                  <a:pt x="669" y="2089"/>
                  <a:pt x="656" y="2088"/>
                </a:cubicBezTo>
                <a:cubicBezTo>
                  <a:pt x="643" y="2088"/>
                  <a:pt x="633" y="2078"/>
                  <a:pt x="632" y="2065"/>
                </a:cubicBezTo>
                <a:lnTo>
                  <a:pt x="616" y="1633"/>
                </a:lnTo>
                <a:lnTo>
                  <a:pt x="592" y="753"/>
                </a:lnTo>
                <a:lnTo>
                  <a:pt x="593" y="757"/>
                </a:lnTo>
                <a:lnTo>
                  <a:pt x="529" y="405"/>
                </a:lnTo>
                <a:lnTo>
                  <a:pt x="576" y="402"/>
                </a:lnTo>
                <a:lnTo>
                  <a:pt x="552" y="865"/>
                </a:lnTo>
                <a:lnTo>
                  <a:pt x="528" y="2113"/>
                </a:lnTo>
                <a:cubicBezTo>
                  <a:pt x="528" y="2125"/>
                  <a:pt x="519" y="2135"/>
                  <a:pt x="507" y="2136"/>
                </a:cubicBezTo>
                <a:cubicBezTo>
                  <a:pt x="495" y="2138"/>
                  <a:pt x="484" y="2129"/>
                  <a:pt x="481" y="2117"/>
                </a:cubicBezTo>
                <a:lnTo>
                  <a:pt x="457" y="2005"/>
                </a:lnTo>
                <a:cubicBezTo>
                  <a:pt x="457" y="2004"/>
                  <a:pt x="457" y="2003"/>
                  <a:pt x="456" y="2001"/>
                </a:cubicBezTo>
                <a:lnTo>
                  <a:pt x="440" y="1497"/>
                </a:lnTo>
                <a:lnTo>
                  <a:pt x="488" y="1502"/>
                </a:lnTo>
                <a:lnTo>
                  <a:pt x="416" y="1814"/>
                </a:lnTo>
                <a:lnTo>
                  <a:pt x="416" y="1809"/>
                </a:lnTo>
                <a:lnTo>
                  <a:pt x="400" y="2361"/>
                </a:lnTo>
                <a:cubicBezTo>
                  <a:pt x="400" y="2363"/>
                  <a:pt x="400" y="2365"/>
                  <a:pt x="399" y="2367"/>
                </a:cubicBezTo>
                <a:lnTo>
                  <a:pt x="375" y="2447"/>
                </a:lnTo>
                <a:lnTo>
                  <a:pt x="376" y="2441"/>
                </a:lnTo>
                <a:lnTo>
                  <a:pt x="352" y="3121"/>
                </a:lnTo>
                <a:lnTo>
                  <a:pt x="336" y="3873"/>
                </a:lnTo>
                <a:cubicBezTo>
                  <a:pt x="336" y="3875"/>
                  <a:pt x="336" y="3877"/>
                  <a:pt x="336" y="3878"/>
                </a:cubicBezTo>
                <a:lnTo>
                  <a:pt x="264" y="4164"/>
                </a:lnTo>
                <a:lnTo>
                  <a:pt x="248" y="4276"/>
                </a:lnTo>
                <a:lnTo>
                  <a:pt x="224" y="4444"/>
                </a:lnTo>
                <a:cubicBezTo>
                  <a:pt x="222" y="4456"/>
                  <a:pt x="212" y="4465"/>
                  <a:pt x="199" y="4464"/>
                </a:cubicBezTo>
                <a:cubicBezTo>
                  <a:pt x="187" y="4464"/>
                  <a:pt x="177" y="4454"/>
                  <a:pt x="177" y="4442"/>
                </a:cubicBezTo>
                <a:lnTo>
                  <a:pt x="153" y="4034"/>
                </a:lnTo>
                <a:lnTo>
                  <a:pt x="200" y="4033"/>
                </a:lnTo>
                <a:lnTo>
                  <a:pt x="176" y="4681"/>
                </a:lnTo>
                <a:cubicBezTo>
                  <a:pt x="176" y="4694"/>
                  <a:pt x="166" y="4704"/>
                  <a:pt x="153" y="4704"/>
                </a:cubicBezTo>
                <a:cubicBezTo>
                  <a:pt x="140" y="4705"/>
                  <a:pt x="129" y="4695"/>
                  <a:pt x="129" y="4682"/>
                </a:cubicBezTo>
                <a:lnTo>
                  <a:pt x="65" y="3738"/>
                </a:lnTo>
                <a:lnTo>
                  <a:pt x="112" y="3737"/>
                </a:lnTo>
                <a:lnTo>
                  <a:pt x="88" y="5633"/>
                </a:lnTo>
                <a:cubicBezTo>
                  <a:pt x="88" y="5646"/>
                  <a:pt x="78" y="5656"/>
                  <a:pt x="64" y="5656"/>
                </a:cubicBezTo>
                <a:cubicBezTo>
                  <a:pt x="51" y="5656"/>
                  <a:pt x="41" y="5646"/>
                  <a:pt x="40" y="5633"/>
                </a:cubicBezTo>
                <a:lnTo>
                  <a:pt x="24" y="4345"/>
                </a:lnTo>
                <a:lnTo>
                  <a:pt x="72" y="4346"/>
                </a:lnTo>
                <a:lnTo>
                  <a:pt x="48" y="4738"/>
                </a:lnTo>
                <a:cubicBezTo>
                  <a:pt x="48" y="4751"/>
                  <a:pt x="36" y="4761"/>
                  <a:pt x="23" y="4760"/>
                </a:cubicBezTo>
                <a:cubicBezTo>
                  <a:pt x="10" y="4760"/>
                  <a:pt x="0" y="4748"/>
                  <a:pt x="1" y="4735"/>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2" name="Freeform 21"/>
          <p:cNvSpPr>
            <a:spLocks/>
          </p:cNvSpPr>
          <p:nvPr/>
        </p:nvSpPr>
        <p:spPr bwMode="auto">
          <a:xfrm>
            <a:off x="3624263" y="2571750"/>
            <a:ext cx="833437" cy="1081088"/>
          </a:xfrm>
          <a:custGeom>
            <a:avLst/>
            <a:gdLst>
              <a:gd name="T0" fmla="*/ 291 w 6422"/>
              <a:gd name="T1" fmla="*/ 416 h 9402"/>
              <a:gd name="T2" fmla="*/ 491 w 6422"/>
              <a:gd name="T3" fmla="*/ 33 h 9402"/>
              <a:gd name="T4" fmla="*/ 684 w 6422"/>
              <a:gd name="T5" fmla="*/ 984 h 9402"/>
              <a:gd name="T6" fmla="*/ 930 w 6422"/>
              <a:gd name="T7" fmla="*/ 1105 h 9402"/>
              <a:gd name="T8" fmla="*/ 1083 w 6422"/>
              <a:gd name="T9" fmla="*/ 1153 h 9402"/>
              <a:gd name="T10" fmla="*/ 1334 w 6422"/>
              <a:gd name="T11" fmla="*/ 1988 h 9402"/>
              <a:gd name="T12" fmla="*/ 1476 w 6422"/>
              <a:gd name="T13" fmla="*/ 1950 h 9402"/>
              <a:gd name="T14" fmla="*/ 1652 w 6422"/>
              <a:gd name="T15" fmla="*/ 2039 h 9402"/>
              <a:gd name="T16" fmla="*/ 1899 w 6422"/>
              <a:gd name="T17" fmla="*/ 2824 h 9402"/>
              <a:gd name="T18" fmla="*/ 2022 w 6422"/>
              <a:gd name="T19" fmla="*/ 3090 h 9402"/>
              <a:gd name="T20" fmla="*/ 2244 w 6422"/>
              <a:gd name="T21" fmla="*/ 3640 h 9402"/>
              <a:gd name="T22" fmla="*/ 2439 w 6422"/>
              <a:gd name="T23" fmla="*/ 3562 h 9402"/>
              <a:gd name="T24" fmla="*/ 2596 w 6422"/>
              <a:gd name="T25" fmla="*/ 4280 h 9402"/>
              <a:gd name="T26" fmla="*/ 2795 w 6422"/>
              <a:gd name="T27" fmla="*/ 3273 h 9402"/>
              <a:gd name="T28" fmla="*/ 3035 w 6422"/>
              <a:gd name="T29" fmla="*/ 4422 h 9402"/>
              <a:gd name="T30" fmla="*/ 3228 w 6422"/>
              <a:gd name="T31" fmla="*/ 4710 h 9402"/>
              <a:gd name="T32" fmla="*/ 3479 w 6422"/>
              <a:gd name="T33" fmla="*/ 5061 h 9402"/>
              <a:gd name="T34" fmla="*/ 3715 w 6422"/>
              <a:gd name="T35" fmla="*/ 4796 h 9402"/>
              <a:gd name="T36" fmla="*/ 3891 w 6422"/>
              <a:gd name="T37" fmla="*/ 5277 h 9402"/>
              <a:gd name="T38" fmla="*/ 4068 w 6422"/>
              <a:gd name="T39" fmla="*/ 5544 h 9402"/>
              <a:gd name="T40" fmla="*/ 4307 w 6422"/>
              <a:gd name="T41" fmla="*/ 5398 h 9402"/>
              <a:gd name="T42" fmla="*/ 4436 w 6422"/>
              <a:gd name="T43" fmla="*/ 5191 h 9402"/>
              <a:gd name="T44" fmla="*/ 4635 w 6422"/>
              <a:gd name="T45" fmla="*/ 5351 h 9402"/>
              <a:gd name="T46" fmla="*/ 4810 w 6422"/>
              <a:gd name="T47" fmla="*/ 6128 h 9402"/>
              <a:gd name="T48" fmla="*/ 5174 w 6422"/>
              <a:gd name="T49" fmla="*/ 6941 h 9402"/>
              <a:gd name="T50" fmla="*/ 5387 w 6422"/>
              <a:gd name="T51" fmla="*/ 7017 h 9402"/>
              <a:gd name="T52" fmla="*/ 5569 w 6422"/>
              <a:gd name="T53" fmla="*/ 7789 h 9402"/>
              <a:gd name="T54" fmla="*/ 5780 w 6422"/>
              <a:gd name="T55" fmla="*/ 8223 h 9402"/>
              <a:gd name="T56" fmla="*/ 5979 w 6422"/>
              <a:gd name="T57" fmla="*/ 8681 h 9402"/>
              <a:gd name="T58" fmla="*/ 6170 w 6422"/>
              <a:gd name="T59" fmla="*/ 8913 h 9402"/>
              <a:gd name="T60" fmla="*/ 6301 w 6422"/>
              <a:gd name="T61" fmla="*/ 9186 h 9402"/>
              <a:gd name="T62" fmla="*/ 6214 w 6422"/>
              <a:gd name="T63" fmla="*/ 8916 h 9402"/>
              <a:gd name="T64" fmla="*/ 6043 w 6422"/>
              <a:gd name="T65" fmla="*/ 8624 h 9402"/>
              <a:gd name="T66" fmla="*/ 5799 w 6422"/>
              <a:gd name="T67" fmla="*/ 8566 h 9402"/>
              <a:gd name="T68" fmla="*/ 5643 w 6422"/>
              <a:gd name="T69" fmla="*/ 7345 h 9402"/>
              <a:gd name="T70" fmla="*/ 5470 w 6422"/>
              <a:gd name="T71" fmla="*/ 7993 h 9402"/>
              <a:gd name="T72" fmla="*/ 5226 w 6422"/>
              <a:gd name="T73" fmla="*/ 7049 h 9402"/>
              <a:gd name="T74" fmla="*/ 4992 w 6422"/>
              <a:gd name="T75" fmla="*/ 6551 h 9402"/>
              <a:gd name="T76" fmla="*/ 4710 w 6422"/>
              <a:gd name="T77" fmla="*/ 5543 h 9402"/>
              <a:gd name="T78" fmla="*/ 4524 w 6422"/>
              <a:gd name="T79" fmla="*/ 5200 h 9402"/>
              <a:gd name="T80" fmla="*/ 4355 w 6422"/>
              <a:gd name="T81" fmla="*/ 5428 h 9402"/>
              <a:gd name="T82" fmla="*/ 4155 w 6422"/>
              <a:gd name="T83" fmla="*/ 4779 h 9402"/>
              <a:gd name="T84" fmla="*/ 3955 w 6422"/>
              <a:gd name="T85" fmla="*/ 5611 h 9402"/>
              <a:gd name="T86" fmla="*/ 3756 w 6422"/>
              <a:gd name="T87" fmla="*/ 5389 h 9402"/>
              <a:gd name="T88" fmla="*/ 3523 w 6422"/>
              <a:gd name="T89" fmla="*/ 5079 h 9402"/>
              <a:gd name="T90" fmla="*/ 3346 w 6422"/>
              <a:gd name="T91" fmla="*/ 4480 h 9402"/>
              <a:gd name="T92" fmla="*/ 3052 w 6422"/>
              <a:gd name="T93" fmla="*/ 5076 h 9402"/>
              <a:gd name="T94" fmla="*/ 2860 w 6422"/>
              <a:gd name="T95" fmla="*/ 4195 h 9402"/>
              <a:gd name="T96" fmla="*/ 2666 w 6422"/>
              <a:gd name="T97" fmla="*/ 3859 h 9402"/>
              <a:gd name="T98" fmla="*/ 2443 w 6422"/>
              <a:gd name="T99" fmla="*/ 3626 h 9402"/>
              <a:gd name="T100" fmla="*/ 2269 w 6422"/>
              <a:gd name="T101" fmla="*/ 3714 h 9402"/>
              <a:gd name="T102" fmla="*/ 2092 w 6422"/>
              <a:gd name="T103" fmla="*/ 3184 h 9402"/>
              <a:gd name="T104" fmla="*/ 1916 w 6422"/>
              <a:gd name="T105" fmla="*/ 2669 h 9402"/>
              <a:gd name="T106" fmla="*/ 1732 w 6422"/>
              <a:gd name="T107" fmla="*/ 1802 h 9402"/>
              <a:gd name="T108" fmla="*/ 1547 w 6422"/>
              <a:gd name="T109" fmla="*/ 1916 h 9402"/>
              <a:gd name="T110" fmla="*/ 1371 w 6422"/>
              <a:gd name="T111" fmla="*/ 2220 h 9402"/>
              <a:gd name="T112" fmla="*/ 1161 w 6422"/>
              <a:gd name="T113" fmla="*/ 1687 h 9402"/>
              <a:gd name="T114" fmla="*/ 955 w 6422"/>
              <a:gd name="T115" fmla="*/ 1541 h 9402"/>
              <a:gd name="T116" fmla="*/ 747 w 6422"/>
              <a:gd name="T117" fmla="*/ 882 h 9402"/>
              <a:gd name="T118" fmla="*/ 579 w 6422"/>
              <a:gd name="T119" fmla="*/ 883 h 9402"/>
              <a:gd name="T120" fmla="*/ 363 w 6422"/>
              <a:gd name="T121" fmla="*/ 379 h 9402"/>
              <a:gd name="T122" fmla="*/ 138 w 6422"/>
              <a:gd name="T123" fmla="*/ 146 h 9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2" h="9402">
                <a:moveTo>
                  <a:pt x="40" y="141"/>
                </a:moveTo>
                <a:lnTo>
                  <a:pt x="104" y="181"/>
                </a:lnTo>
                <a:lnTo>
                  <a:pt x="69" y="193"/>
                </a:lnTo>
                <a:lnTo>
                  <a:pt x="93" y="129"/>
                </a:lnTo>
                <a:lnTo>
                  <a:pt x="117" y="65"/>
                </a:lnTo>
                <a:lnTo>
                  <a:pt x="142" y="15"/>
                </a:lnTo>
                <a:cubicBezTo>
                  <a:pt x="147" y="5"/>
                  <a:pt x="157" y="0"/>
                  <a:pt x="168" y="2"/>
                </a:cubicBezTo>
                <a:cubicBezTo>
                  <a:pt x="178" y="4"/>
                  <a:pt x="186" y="12"/>
                  <a:pt x="187" y="23"/>
                </a:cubicBezTo>
                <a:lnTo>
                  <a:pt x="203" y="167"/>
                </a:lnTo>
                <a:lnTo>
                  <a:pt x="187" y="147"/>
                </a:lnTo>
                <a:lnTo>
                  <a:pt x="259" y="171"/>
                </a:lnTo>
                <a:cubicBezTo>
                  <a:pt x="268" y="174"/>
                  <a:pt x="275" y="182"/>
                  <a:pt x="275" y="192"/>
                </a:cubicBezTo>
                <a:lnTo>
                  <a:pt x="291" y="416"/>
                </a:lnTo>
                <a:lnTo>
                  <a:pt x="315" y="768"/>
                </a:lnTo>
                <a:lnTo>
                  <a:pt x="339" y="901"/>
                </a:lnTo>
                <a:lnTo>
                  <a:pt x="291" y="904"/>
                </a:lnTo>
                <a:lnTo>
                  <a:pt x="315" y="376"/>
                </a:lnTo>
                <a:cubicBezTo>
                  <a:pt x="316" y="364"/>
                  <a:pt x="326" y="354"/>
                  <a:pt x="338" y="353"/>
                </a:cubicBezTo>
                <a:cubicBezTo>
                  <a:pt x="351" y="353"/>
                  <a:pt x="361" y="362"/>
                  <a:pt x="363" y="374"/>
                </a:cubicBezTo>
                <a:lnTo>
                  <a:pt x="427" y="806"/>
                </a:lnTo>
                <a:lnTo>
                  <a:pt x="379" y="808"/>
                </a:lnTo>
                <a:lnTo>
                  <a:pt x="403" y="320"/>
                </a:lnTo>
                <a:lnTo>
                  <a:pt x="420" y="167"/>
                </a:lnTo>
                <a:lnTo>
                  <a:pt x="444" y="29"/>
                </a:lnTo>
                <a:cubicBezTo>
                  <a:pt x="446" y="17"/>
                  <a:pt x="457" y="9"/>
                  <a:pt x="469" y="10"/>
                </a:cubicBezTo>
                <a:cubicBezTo>
                  <a:pt x="482" y="10"/>
                  <a:pt x="491" y="21"/>
                  <a:pt x="491" y="33"/>
                </a:cubicBezTo>
                <a:lnTo>
                  <a:pt x="515" y="921"/>
                </a:lnTo>
                <a:lnTo>
                  <a:pt x="479" y="901"/>
                </a:lnTo>
                <a:lnTo>
                  <a:pt x="543" y="861"/>
                </a:lnTo>
                <a:lnTo>
                  <a:pt x="532" y="880"/>
                </a:lnTo>
                <a:lnTo>
                  <a:pt x="556" y="488"/>
                </a:lnTo>
                <a:lnTo>
                  <a:pt x="580" y="176"/>
                </a:lnTo>
                <a:cubicBezTo>
                  <a:pt x="581" y="163"/>
                  <a:pt x="591" y="153"/>
                  <a:pt x="604" y="153"/>
                </a:cubicBezTo>
                <a:cubicBezTo>
                  <a:pt x="617" y="154"/>
                  <a:pt x="627" y="164"/>
                  <a:pt x="627" y="177"/>
                </a:cubicBezTo>
                <a:lnTo>
                  <a:pt x="643" y="673"/>
                </a:lnTo>
                <a:lnTo>
                  <a:pt x="667" y="814"/>
                </a:lnTo>
                <a:lnTo>
                  <a:pt x="666" y="809"/>
                </a:lnTo>
                <a:lnTo>
                  <a:pt x="730" y="977"/>
                </a:lnTo>
                <a:lnTo>
                  <a:pt x="684" y="984"/>
                </a:lnTo>
                <a:lnTo>
                  <a:pt x="708" y="688"/>
                </a:lnTo>
                <a:lnTo>
                  <a:pt x="732" y="471"/>
                </a:lnTo>
                <a:cubicBezTo>
                  <a:pt x="733" y="458"/>
                  <a:pt x="744" y="449"/>
                  <a:pt x="756" y="449"/>
                </a:cubicBezTo>
                <a:cubicBezTo>
                  <a:pt x="769" y="450"/>
                  <a:pt x="779" y="460"/>
                  <a:pt x="779" y="473"/>
                </a:cubicBezTo>
                <a:lnTo>
                  <a:pt x="795" y="881"/>
                </a:lnTo>
                <a:lnTo>
                  <a:pt x="764" y="859"/>
                </a:lnTo>
                <a:lnTo>
                  <a:pt x="788" y="851"/>
                </a:lnTo>
                <a:cubicBezTo>
                  <a:pt x="800" y="847"/>
                  <a:pt x="813" y="853"/>
                  <a:pt x="818" y="865"/>
                </a:cubicBezTo>
                <a:lnTo>
                  <a:pt x="882" y="1033"/>
                </a:lnTo>
                <a:lnTo>
                  <a:pt x="867" y="1019"/>
                </a:lnTo>
                <a:lnTo>
                  <a:pt x="891" y="1027"/>
                </a:lnTo>
                <a:cubicBezTo>
                  <a:pt x="898" y="1029"/>
                  <a:pt x="903" y="1034"/>
                  <a:pt x="906" y="1041"/>
                </a:cubicBezTo>
                <a:lnTo>
                  <a:pt x="930" y="1105"/>
                </a:lnTo>
                <a:cubicBezTo>
                  <a:pt x="931" y="1107"/>
                  <a:pt x="931" y="1110"/>
                  <a:pt x="931" y="1112"/>
                </a:cubicBezTo>
                <a:lnTo>
                  <a:pt x="955" y="1536"/>
                </a:lnTo>
                <a:lnTo>
                  <a:pt x="908" y="1534"/>
                </a:lnTo>
                <a:lnTo>
                  <a:pt x="924" y="1438"/>
                </a:lnTo>
                <a:cubicBezTo>
                  <a:pt x="924" y="1435"/>
                  <a:pt x="925" y="1432"/>
                  <a:pt x="927" y="1429"/>
                </a:cubicBezTo>
                <a:lnTo>
                  <a:pt x="999" y="1309"/>
                </a:lnTo>
                <a:cubicBezTo>
                  <a:pt x="1004" y="1300"/>
                  <a:pt x="1015" y="1296"/>
                  <a:pt x="1025" y="1298"/>
                </a:cubicBezTo>
                <a:cubicBezTo>
                  <a:pt x="1035" y="1300"/>
                  <a:pt x="1042" y="1309"/>
                  <a:pt x="1043" y="1319"/>
                </a:cubicBezTo>
                <a:lnTo>
                  <a:pt x="1059" y="1495"/>
                </a:lnTo>
                <a:lnTo>
                  <a:pt x="1083" y="1792"/>
                </a:lnTo>
                <a:lnTo>
                  <a:pt x="1035" y="1793"/>
                </a:lnTo>
                <a:lnTo>
                  <a:pt x="1059" y="1177"/>
                </a:lnTo>
                <a:cubicBezTo>
                  <a:pt x="1060" y="1164"/>
                  <a:pt x="1070" y="1154"/>
                  <a:pt x="1083" y="1153"/>
                </a:cubicBezTo>
                <a:cubicBezTo>
                  <a:pt x="1096" y="1153"/>
                  <a:pt x="1107" y="1163"/>
                  <a:pt x="1107" y="1176"/>
                </a:cubicBezTo>
                <a:lnTo>
                  <a:pt x="1131" y="1632"/>
                </a:lnTo>
                <a:lnTo>
                  <a:pt x="1118" y="1612"/>
                </a:lnTo>
                <a:lnTo>
                  <a:pt x="1182" y="1644"/>
                </a:lnTo>
                <a:cubicBezTo>
                  <a:pt x="1189" y="1648"/>
                  <a:pt x="1194" y="1654"/>
                  <a:pt x="1195" y="1662"/>
                </a:cubicBezTo>
                <a:lnTo>
                  <a:pt x="1219" y="1830"/>
                </a:lnTo>
                <a:lnTo>
                  <a:pt x="1235" y="1999"/>
                </a:lnTo>
                <a:lnTo>
                  <a:pt x="1259" y="2231"/>
                </a:lnTo>
                <a:lnTo>
                  <a:pt x="1212" y="2230"/>
                </a:lnTo>
                <a:lnTo>
                  <a:pt x="1236" y="2046"/>
                </a:lnTo>
                <a:cubicBezTo>
                  <a:pt x="1237" y="2039"/>
                  <a:pt x="1241" y="2033"/>
                  <a:pt x="1247" y="2029"/>
                </a:cubicBezTo>
                <a:lnTo>
                  <a:pt x="1311" y="1989"/>
                </a:lnTo>
                <a:cubicBezTo>
                  <a:pt x="1318" y="1985"/>
                  <a:pt x="1326" y="1984"/>
                  <a:pt x="1334" y="1988"/>
                </a:cubicBezTo>
                <a:cubicBezTo>
                  <a:pt x="1341" y="1991"/>
                  <a:pt x="1346" y="1999"/>
                  <a:pt x="1347" y="2007"/>
                </a:cubicBezTo>
                <a:lnTo>
                  <a:pt x="1371" y="2215"/>
                </a:lnTo>
                <a:lnTo>
                  <a:pt x="1324" y="2215"/>
                </a:lnTo>
                <a:lnTo>
                  <a:pt x="1348" y="2007"/>
                </a:lnTo>
                <a:cubicBezTo>
                  <a:pt x="1349" y="1996"/>
                  <a:pt x="1357" y="1987"/>
                  <a:pt x="1368" y="1986"/>
                </a:cubicBezTo>
                <a:cubicBezTo>
                  <a:pt x="1379" y="1984"/>
                  <a:pt x="1390" y="1990"/>
                  <a:pt x="1394" y="2001"/>
                </a:cubicBezTo>
                <a:lnTo>
                  <a:pt x="1410" y="2041"/>
                </a:lnTo>
                <a:lnTo>
                  <a:pt x="1387" y="2025"/>
                </a:lnTo>
                <a:lnTo>
                  <a:pt x="1411" y="2025"/>
                </a:lnTo>
                <a:cubicBezTo>
                  <a:pt x="1417" y="2025"/>
                  <a:pt x="1422" y="2027"/>
                  <a:pt x="1426" y="2030"/>
                </a:cubicBezTo>
                <a:lnTo>
                  <a:pt x="1490" y="2078"/>
                </a:lnTo>
                <a:lnTo>
                  <a:pt x="1452" y="2094"/>
                </a:lnTo>
                <a:lnTo>
                  <a:pt x="1476" y="1950"/>
                </a:lnTo>
                <a:cubicBezTo>
                  <a:pt x="1476" y="1947"/>
                  <a:pt x="1477" y="1944"/>
                  <a:pt x="1479" y="1941"/>
                </a:cubicBezTo>
                <a:lnTo>
                  <a:pt x="1503" y="1901"/>
                </a:lnTo>
                <a:lnTo>
                  <a:pt x="1500" y="1911"/>
                </a:lnTo>
                <a:lnTo>
                  <a:pt x="1516" y="1775"/>
                </a:lnTo>
                <a:cubicBezTo>
                  <a:pt x="1516" y="1773"/>
                  <a:pt x="1516" y="1771"/>
                  <a:pt x="1517" y="1769"/>
                </a:cubicBezTo>
                <a:lnTo>
                  <a:pt x="1541" y="1705"/>
                </a:lnTo>
                <a:cubicBezTo>
                  <a:pt x="1544" y="1698"/>
                  <a:pt x="1549" y="1693"/>
                  <a:pt x="1557" y="1690"/>
                </a:cubicBezTo>
                <a:cubicBezTo>
                  <a:pt x="1564" y="1688"/>
                  <a:pt x="1572" y="1690"/>
                  <a:pt x="1578" y="1694"/>
                </a:cubicBezTo>
                <a:lnTo>
                  <a:pt x="1642" y="1742"/>
                </a:lnTo>
                <a:cubicBezTo>
                  <a:pt x="1647" y="1746"/>
                  <a:pt x="1650" y="1752"/>
                  <a:pt x="1651" y="1758"/>
                </a:cubicBezTo>
                <a:lnTo>
                  <a:pt x="1675" y="1934"/>
                </a:lnTo>
                <a:lnTo>
                  <a:pt x="1699" y="2036"/>
                </a:lnTo>
                <a:lnTo>
                  <a:pt x="1652" y="2039"/>
                </a:lnTo>
                <a:lnTo>
                  <a:pt x="1676" y="1799"/>
                </a:lnTo>
                <a:cubicBezTo>
                  <a:pt x="1676" y="1794"/>
                  <a:pt x="1679" y="1788"/>
                  <a:pt x="1682" y="1784"/>
                </a:cubicBezTo>
                <a:lnTo>
                  <a:pt x="1698" y="1768"/>
                </a:lnTo>
                <a:cubicBezTo>
                  <a:pt x="1705" y="1762"/>
                  <a:pt x="1713" y="1760"/>
                  <a:pt x="1722" y="1762"/>
                </a:cubicBezTo>
                <a:cubicBezTo>
                  <a:pt x="1730" y="1765"/>
                  <a:pt x="1737" y="1771"/>
                  <a:pt x="1739" y="1779"/>
                </a:cubicBezTo>
                <a:lnTo>
                  <a:pt x="1811" y="2059"/>
                </a:lnTo>
                <a:lnTo>
                  <a:pt x="1764" y="2064"/>
                </a:lnTo>
                <a:lnTo>
                  <a:pt x="1780" y="1848"/>
                </a:lnTo>
                <a:cubicBezTo>
                  <a:pt x="1780" y="1835"/>
                  <a:pt x="1791" y="1826"/>
                  <a:pt x="1803" y="1825"/>
                </a:cubicBezTo>
                <a:cubicBezTo>
                  <a:pt x="1816" y="1825"/>
                  <a:pt x="1826" y="1835"/>
                  <a:pt x="1827" y="1847"/>
                </a:cubicBezTo>
                <a:lnTo>
                  <a:pt x="1851" y="2103"/>
                </a:lnTo>
                <a:lnTo>
                  <a:pt x="1875" y="2528"/>
                </a:lnTo>
                <a:lnTo>
                  <a:pt x="1899" y="2824"/>
                </a:lnTo>
                <a:lnTo>
                  <a:pt x="1853" y="2817"/>
                </a:lnTo>
                <a:lnTo>
                  <a:pt x="1917" y="2657"/>
                </a:lnTo>
                <a:cubicBezTo>
                  <a:pt x="1921" y="2646"/>
                  <a:pt x="1932" y="2640"/>
                  <a:pt x="1942" y="2642"/>
                </a:cubicBezTo>
                <a:cubicBezTo>
                  <a:pt x="1953" y="2643"/>
                  <a:pt x="1962" y="2651"/>
                  <a:pt x="1963" y="2662"/>
                </a:cubicBezTo>
                <a:lnTo>
                  <a:pt x="1987" y="2838"/>
                </a:lnTo>
                <a:lnTo>
                  <a:pt x="1940" y="2839"/>
                </a:lnTo>
                <a:lnTo>
                  <a:pt x="1956" y="2663"/>
                </a:lnTo>
                <a:cubicBezTo>
                  <a:pt x="1957" y="2651"/>
                  <a:pt x="1967" y="2641"/>
                  <a:pt x="1980" y="2641"/>
                </a:cubicBezTo>
                <a:cubicBezTo>
                  <a:pt x="1993" y="2642"/>
                  <a:pt x="2003" y="2652"/>
                  <a:pt x="2003" y="2665"/>
                </a:cubicBezTo>
                <a:lnTo>
                  <a:pt x="2027" y="3289"/>
                </a:lnTo>
                <a:lnTo>
                  <a:pt x="1980" y="3286"/>
                </a:lnTo>
                <a:lnTo>
                  <a:pt x="2004" y="3110"/>
                </a:lnTo>
                <a:cubicBezTo>
                  <a:pt x="2005" y="3101"/>
                  <a:pt x="2012" y="3093"/>
                  <a:pt x="2022" y="3090"/>
                </a:cubicBezTo>
                <a:lnTo>
                  <a:pt x="2086" y="3074"/>
                </a:lnTo>
                <a:cubicBezTo>
                  <a:pt x="2098" y="3071"/>
                  <a:pt x="2111" y="3078"/>
                  <a:pt x="2114" y="3091"/>
                </a:cubicBezTo>
                <a:lnTo>
                  <a:pt x="2138" y="3171"/>
                </a:lnTo>
                <a:lnTo>
                  <a:pt x="2094" y="3167"/>
                </a:lnTo>
                <a:lnTo>
                  <a:pt x="2118" y="3119"/>
                </a:lnTo>
                <a:lnTo>
                  <a:pt x="2116" y="3125"/>
                </a:lnTo>
                <a:lnTo>
                  <a:pt x="2132" y="3045"/>
                </a:lnTo>
                <a:cubicBezTo>
                  <a:pt x="2134" y="3033"/>
                  <a:pt x="2144" y="3025"/>
                  <a:pt x="2156" y="3025"/>
                </a:cubicBezTo>
                <a:cubicBezTo>
                  <a:pt x="2167" y="3026"/>
                  <a:pt x="2177" y="3034"/>
                  <a:pt x="2179" y="3045"/>
                </a:cubicBezTo>
                <a:lnTo>
                  <a:pt x="2203" y="3181"/>
                </a:lnTo>
                <a:lnTo>
                  <a:pt x="2267" y="3992"/>
                </a:lnTo>
                <a:lnTo>
                  <a:pt x="2220" y="3992"/>
                </a:lnTo>
                <a:lnTo>
                  <a:pt x="2244" y="3640"/>
                </a:lnTo>
                <a:cubicBezTo>
                  <a:pt x="2244" y="3629"/>
                  <a:pt x="2253" y="3619"/>
                  <a:pt x="2264" y="3618"/>
                </a:cubicBezTo>
                <a:cubicBezTo>
                  <a:pt x="2275" y="3616"/>
                  <a:pt x="2286" y="3622"/>
                  <a:pt x="2290" y="3633"/>
                </a:cubicBezTo>
                <a:lnTo>
                  <a:pt x="2314" y="3697"/>
                </a:lnTo>
                <a:lnTo>
                  <a:pt x="2268" y="3699"/>
                </a:lnTo>
                <a:lnTo>
                  <a:pt x="2284" y="3643"/>
                </a:lnTo>
                <a:lnTo>
                  <a:pt x="2308" y="3517"/>
                </a:lnTo>
                <a:cubicBezTo>
                  <a:pt x="2310" y="3505"/>
                  <a:pt x="2320" y="3497"/>
                  <a:pt x="2332" y="3497"/>
                </a:cubicBezTo>
                <a:cubicBezTo>
                  <a:pt x="2344" y="3498"/>
                  <a:pt x="2354" y="3507"/>
                  <a:pt x="2355" y="3519"/>
                </a:cubicBezTo>
                <a:lnTo>
                  <a:pt x="2419" y="4047"/>
                </a:lnTo>
                <a:lnTo>
                  <a:pt x="2372" y="4047"/>
                </a:lnTo>
                <a:lnTo>
                  <a:pt x="2396" y="3767"/>
                </a:lnTo>
                <a:lnTo>
                  <a:pt x="2420" y="3582"/>
                </a:lnTo>
                <a:cubicBezTo>
                  <a:pt x="2421" y="3572"/>
                  <a:pt x="2429" y="3564"/>
                  <a:pt x="2439" y="3562"/>
                </a:cubicBezTo>
                <a:cubicBezTo>
                  <a:pt x="2449" y="3560"/>
                  <a:pt x="2459" y="3564"/>
                  <a:pt x="2464" y="3573"/>
                </a:cubicBezTo>
                <a:lnTo>
                  <a:pt x="2488" y="3613"/>
                </a:lnTo>
                <a:cubicBezTo>
                  <a:pt x="2490" y="3617"/>
                  <a:pt x="2491" y="3621"/>
                  <a:pt x="2491" y="3625"/>
                </a:cubicBezTo>
                <a:lnTo>
                  <a:pt x="2507" y="4417"/>
                </a:lnTo>
                <a:lnTo>
                  <a:pt x="2506" y="4409"/>
                </a:lnTo>
                <a:lnTo>
                  <a:pt x="2578" y="4601"/>
                </a:lnTo>
                <a:lnTo>
                  <a:pt x="2531" y="4609"/>
                </a:lnTo>
                <a:lnTo>
                  <a:pt x="2547" y="4057"/>
                </a:lnTo>
                <a:lnTo>
                  <a:pt x="2572" y="3807"/>
                </a:lnTo>
                <a:cubicBezTo>
                  <a:pt x="2573" y="3795"/>
                  <a:pt x="2583" y="3785"/>
                  <a:pt x="2596" y="3785"/>
                </a:cubicBezTo>
                <a:cubicBezTo>
                  <a:pt x="2609" y="3786"/>
                  <a:pt x="2619" y="3796"/>
                  <a:pt x="2619" y="3808"/>
                </a:cubicBezTo>
                <a:lnTo>
                  <a:pt x="2643" y="4280"/>
                </a:lnTo>
                <a:lnTo>
                  <a:pt x="2596" y="4280"/>
                </a:lnTo>
                <a:lnTo>
                  <a:pt x="2620" y="3848"/>
                </a:lnTo>
                <a:cubicBezTo>
                  <a:pt x="2620" y="3845"/>
                  <a:pt x="2620" y="3843"/>
                  <a:pt x="2621" y="3840"/>
                </a:cubicBezTo>
                <a:lnTo>
                  <a:pt x="2685" y="3688"/>
                </a:lnTo>
                <a:cubicBezTo>
                  <a:pt x="2690" y="3678"/>
                  <a:pt x="2700" y="3672"/>
                  <a:pt x="2711" y="3674"/>
                </a:cubicBezTo>
                <a:cubicBezTo>
                  <a:pt x="2722" y="3676"/>
                  <a:pt x="2731" y="3685"/>
                  <a:pt x="2731" y="3696"/>
                </a:cubicBezTo>
                <a:lnTo>
                  <a:pt x="2755" y="4056"/>
                </a:lnTo>
                <a:lnTo>
                  <a:pt x="2708" y="4055"/>
                </a:lnTo>
                <a:lnTo>
                  <a:pt x="2724" y="3895"/>
                </a:lnTo>
                <a:cubicBezTo>
                  <a:pt x="2724" y="3894"/>
                  <a:pt x="2724" y="3893"/>
                  <a:pt x="2724" y="3892"/>
                </a:cubicBezTo>
                <a:lnTo>
                  <a:pt x="2748" y="3796"/>
                </a:lnTo>
                <a:lnTo>
                  <a:pt x="2747" y="3800"/>
                </a:lnTo>
                <a:lnTo>
                  <a:pt x="2771" y="3296"/>
                </a:lnTo>
                <a:cubicBezTo>
                  <a:pt x="2772" y="3284"/>
                  <a:pt x="2782" y="3274"/>
                  <a:pt x="2795" y="3273"/>
                </a:cubicBezTo>
                <a:cubicBezTo>
                  <a:pt x="2807" y="3273"/>
                  <a:pt x="2818" y="3282"/>
                  <a:pt x="2819" y="3295"/>
                </a:cubicBezTo>
                <a:lnTo>
                  <a:pt x="2883" y="3863"/>
                </a:lnTo>
                <a:lnTo>
                  <a:pt x="2907" y="4192"/>
                </a:lnTo>
                <a:lnTo>
                  <a:pt x="2860" y="4191"/>
                </a:lnTo>
                <a:lnTo>
                  <a:pt x="2884" y="3959"/>
                </a:lnTo>
                <a:cubicBezTo>
                  <a:pt x="2885" y="3947"/>
                  <a:pt x="2895" y="3938"/>
                  <a:pt x="2907" y="3937"/>
                </a:cubicBezTo>
                <a:cubicBezTo>
                  <a:pt x="2920" y="3937"/>
                  <a:pt x="2930" y="3947"/>
                  <a:pt x="2931" y="3959"/>
                </a:cubicBezTo>
                <a:lnTo>
                  <a:pt x="2947" y="4095"/>
                </a:lnTo>
                <a:lnTo>
                  <a:pt x="2971" y="4552"/>
                </a:lnTo>
                <a:lnTo>
                  <a:pt x="2926" y="4543"/>
                </a:lnTo>
                <a:lnTo>
                  <a:pt x="2990" y="4415"/>
                </a:lnTo>
                <a:cubicBezTo>
                  <a:pt x="2995" y="4405"/>
                  <a:pt x="3005" y="4400"/>
                  <a:pt x="3015" y="4402"/>
                </a:cubicBezTo>
                <a:cubicBezTo>
                  <a:pt x="3026" y="4403"/>
                  <a:pt x="3034" y="4412"/>
                  <a:pt x="3035" y="4422"/>
                </a:cubicBezTo>
                <a:lnTo>
                  <a:pt x="3059" y="4582"/>
                </a:lnTo>
                <a:lnTo>
                  <a:pt x="3083" y="4920"/>
                </a:lnTo>
                <a:lnTo>
                  <a:pt x="3099" y="5071"/>
                </a:lnTo>
                <a:lnTo>
                  <a:pt x="3052" y="5069"/>
                </a:lnTo>
                <a:lnTo>
                  <a:pt x="3140" y="4645"/>
                </a:lnTo>
                <a:cubicBezTo>
                  <a:pt x="3142" y="4633"/>
                  <a:pt x="3152" y="4625"/>
                  <a:pt x="3163" y="4625"/>
                </a:cubicBezTo>
                <a:lnTo>
                  <a:pt x="3187" y="4625"/>
                </a:lnTo>
                <a:cubicBezTo>
                  <a:pt x="3200" y="4625"/>
                  <a:pt x="3210" y="4634"/>
                  <a:pt x="3211" y="4646"/>
                </a:cubicBezTo>
                <a:lnTo>
                  <a:pt x="3235" y="4838"/>
                </a:lnTo>
                <a:lnTo>
                  <a:pt x="3192" y="4827"/>
                </a:lnTo>
                <a:lnTo>
                  <a:pt x="3216" y="4795"/>
                </a:lnTo>
                <a:lnTo>
                  <a:pt x="3212" y="4806"/>
                </a:lnTo>
                <a:lnTo>
                  <a:pt x="3228" y="4710"/>
                </a:lnTo>
                <a:lnTo>
                  <a:pt x="3300" y="4467"/>
                </a:lnTo>
                <a:cubicBezTo>
                  <a:pt x="3304" y="4455"/>
                  <a:pt x="3315" y="4448"/>
                  <a:pt x="3326" y="4450"/>
                </a:cubicBezTo>
                <a:cubicBezTo>
                  <a:pt x="3338" y="4451"/>
                  <a:pt x="3347" y="4460"/>
                  <a:pt x="3347" y="4472"/>
                </a:cubicBezTo>
                <a:lnTo>
                  <a:pt x="3363" y="4760"/>
                </a:lnTo>
                <a:lnTo>
                  <a:pt x="3387" y="5497"/>
                </a:lnTo>
                <a:lnTo>
                  <a:pt x="3411" y="5703"/>
                </a:lnTo>
                <a:lnTo>
                  <a:pt x="3363" y="5705"/>
                </a:lnTo>
                <a:lnTo>
                  <a:pt x="3387" y="4777"/>
                </a:lnTo>
                <a:cubicBezTo>
                  <a:pt x="3388" y="4765"/>
                  <a:pt x="3397" y="4755"/>
                  <a:pt x="3410" y="4754"/>
                </a:cubicBezTo>
                <a:cubicBezTo>
                  <a:pt x="3422" y="4753"/>
                  <a:pt x="3433" y="4761"/>
                  <a:pt x="3435" y="4773"/>
                </a:cubicBezTo>
                <a:lnTo>
                  <a:pt x="3499" y="5109"/>
                </a:lnTo>
                <a:lnTo>
                  <a:pt x="3455" y="5101"/>
                </a:lnTo>
                <a:lnTo>
                  <a:pt x="3479" y="5061"/>
                </a:lnTo>
                <a:lnTo>
                  <a:pt x="3476" y="5068"/>
                </a:lnTo>
                <a:lnTo>
                  <a:pt x="3492" y="4996"/>
                </a:lnTo>
                <a:lnTo>
                  <a:pt x="3516" y="4751"/>
                </a:lnTo>
                <a:cubicBezTo>
                  <a:pt x="3517" y="4739"/>
                  <a:pt x="3527" y="4730"/>
                  <a:pt x="3539" y="4729"/>
                </a:cubicBezTo>
                <a:cubicBezTo>
                  <a:pt x="3552" y="4729"/>
                  <a:pt x="3562" y="4739"/>
                  <a:pt x="3563" y="4751"/>
                </a:cubicBezTo>
                <a:lnTo>
                  <a:pt x="3587" y="4959"/>
                </a:lnTo>
                <a:lnTo>
                  <a:pt x="3540" y="4956"/>
                </a:lnTo>
                <a:lnTo>
                  <a:pt x="3604" y="4692"/>
                </a:lnTo>
                <a:lnTo>
                  <a:pt x="3629" y="4625"/>
                </a:lnTo>
                <a:cubicBezTo>
                  <a:pt x="3633" y="4615"/>
                  <a:pt x="3642" y="4609"/>
                  <a:pt x="3653" y="4610"/>
                </a:cubicBezTo>
                <a:cubicBezTo>
                  <a:pt x="3663" y="4610"/>
                  <a:pt x="3672" y="4617"/>
                  <a:pt x="3675" y="4628"/>
                </a:cubicBezTo>
                <a:lnTo>
                  <a:pt x="3699" y="4724"/>
                </a:lnTo>
                <a:lnTo>
                  <a:pt x="3715" y="4796"/>
                </a:lnTo>
                <a:lnTo>
                  <a:pt x="3739" y="4982"/>
                </a:lnTo>
                <a:lnTo>
                  <a:pt x="3803" y="5382"/>
                </a:lnTo>
                <a:lnTo>
                  <a:pt x="3787" y="5363"/>
                </a:lnTo>
                <a:lnTo>
                  <a:pt x="3811" y="5371"/>
                </a:lnTo>
                <a:lnTo>
                  <a:pt x="3781" y="5385"/>
                </a:lnTo>
                <a:lnTo>
                  <a:pt x="3805" y="5321"/>
                </a:lnTo>
                <a:cubicBezTo>
                  <a:pt x="3809" y="5311"/>
                  <a:pt x="3819" y="5304"/>
                  <a:pt x="3830" y="5306"/>
                </a:cubicBezTo>
                <a:cubicBezTo>
                  <a:pt x="3841" y="5307"/>
                  <a:pt x="3850" y="5315"/>
                  <a:pt x="3851" y="5326"/>
                </a:cubicBezTo>
                <a:lnTo>
                  <a:pt x="3867" y="5430"/>
                </a:lnTo>
                <a:lnTo>
                  <a:pt x="3820" y="5430"/>
                </a:lnTo>
                <a:lnTo>
                  <a:pt x="3844" y="5278"/>
                </a:lnTo>
                <a:cubicBezTo>
                  <a:pt x="3846" y="5266"/>
                  <a:pt x="3855" y="5258"/>
                  <a:pt x="3867" y="5257"/>
                </a:cubicBezTo>
                <a:cubicBezTo>
                  <a:pt x="3879" y="5257"/>
                  <a:pt x="3889" y="5265"/>
                  <a:pt x="3891" y="5277"/>
                </a:cubicBezTo>
                <a:lnTo>
                  <a:pt x="3955" y="5605"/>
                </a:lnTo>
                <a:lnTo>
                  <a:pt x="3908" y="5608"/>
                </a:lnTo>
                <a:lnTo>
                  <a:pt x="3932" y="5192"/>
                </a:lnTo>
                <a:cubicBezTo>
                  <a:pt x="3932" y="5180"/>
                  <a:pt x="3943" y="5170"/>
                  <a:pt x="3955" y="5169"/>
                </a:cubicBezTo>
                <a:cubicBezTo>
                  <a:pt x="3968" y="5169"/>
                  <a:pt x="3978" y="5179"/>
                  <a:pt x="3979" y="5191"/>
                </a:cubicBezTo>
                <a:lnTo>
                  <a:pt x="4003" y="5455"/>
                </a:lnTo>
                <a:lnTo>
                  <a:pt x="3999" y="5443"/>
                </a:lnTo>
                <a:lnTo>
                  <a:pt x="4023" y="5475"/>
                </a:lnTo>
                <a:cubicBezTo>
                  <a:pt x="4025" y="5478"/>
                  <a:pt x="4027" y="5482"/>
                  <a:pt x="4027" y="5486"/>
                </a:cubicBezTo>
                <a:lnTo>
                  <a:pt x="4043" y="5598"/>
                </a:lnTo>
                <a:lnTo>
                  <a:pt x="4005" y="5583"/>
                </a:lnTo>
                <a:lnTo>
                  <a:pt x="4077" y="5527"/>
                </a:lnTo>
                <a:lnTo>
                  <a:pt x="4068" y="5544"/>
                </a:lnTo>
                <a:lnTo>
                  <a:pt x="4084" y="5288"/>
                </a:lnTo>
                <a:lnTo>
                  <a:pt x="4107" y="4776"/>
                </a:lnTo>
                <a:lnTo>
                  <a:pt x="4132" y="4567"/>
                </a:lnTo>
                <a:cubicBezTo>
                  <a:pt x="4133" y="4554"/>
                  <a:pt x="4144" y="4545"/>
                  <a:pt x="4156" y="4545"/>
                </a:cubicBezTo>
                <a:cubicBezTo>
                  <a:pt x="4169" y="4546"/>
                  <a:pt x="4179" y="4556"/>
                  <a:pt x="4179" y="4569"/>
                </a:cubicBezTo>
                <a:lnTo>
                  <a:pt x="4203" y="5233"/>
                </a:lnTo>
                <a:lnTo>
                  <a:pt x="4195" y="5215"/>
                </a:lnTo>
                <a:lnTo>
                  <a:pt x="4259" y="5271"/>
                </a:lnTo>
                <a:lnTo>
                  <a:pt x="4236" y="5267"/>
                </a:lnTo>
                <a:lnTo>
                  <a:pt x="4260" y="5259"/>
                </a:lnTo>
                <a:cubicBezTo>
                  <a:pt x="4267" y="5256"/>
                  <a:pt x="4274" y="5257"/>
                  <a:pt x="4280" y="5261"/>
                </a:cubicBezTo>
                <a:cubicBezTo>
                  <a:pt x="4286" y="5265"/>
                  <a:pt x="4290" y="5271"/>
                  <a:pt x="4291" y="5278"/>
                </a:cubicBezTo>
                <a:lnTo>
                  <a:pt x="4307" y="5398"/>
                </a:lnTo>
                <a:lnTo>
                  <a:pt x="4331" y="5615"/>
                </a:lnTo>
                <a:lnTo>
                  <a:pt x="4284" y="5614"/>
                </a:lnTo>
                <a:lnTo>
                  <a:pt x="4308" y="5422"/>
                </a:lnTo>
                <a:cubicBezTo>
                  <a:pt x="4308" y="5420"/>
                  <a:pt x="4309" y="5418"/>
                  <a:pt x="4310" y="5415"/>
                </a:cubicBezTo>
                <a:lnTo>
                  <a:pt x="4374" y="5279"/>
                </a:lnTo>
                <a:lnTo>
                  <a:pt x="4372" y="5288"/>
                </a:lnTo>
                <a:lnTo>
                  <a:pt x="4396" y="4848"/>
                </a:lnTo>
                <a:cubicBezTo>
                  <a:pt x="4396" y="4837"/>
                  <a:pt x="4404" y="4828"/>
                  <a:pt x="4415" y="4826"/>
                </a:cubicBezTo>
                <a:cubicBezTo>
                  <a:pt x="4426" y="4824"/>
                  <a:pt x="4437" y="4830"/>
                  <a:pt x="4442" y="4840"/>
                </a:cubicBezTo>
                <a:lnTo>
                  <a:pt x="4466" y="4896"/>
                </a:lnTo>
                <a:cubicBezTo>
                  <a:pt x="4467" y="4899"/>
                  <a:pt x="4467" y="4901"/>
                  <a:pt x="4467" y="4904"/>
                </a:cubicBezTo>
                <a:lnTo>
                  <a:pt x="4483" y="5192"/>
                </a:lnTo>
                <a:lnTo>
                  <a:pt x="4436" y="5191"/>
                </a:lnTo>
                <a:lnTo>
                  <a:pt x="4460" y="4975"/>
                </a:lnTo>
                <a:cubicBezTo>
                  <a:pt x="4461" y="4963"/>
                  <a:pt x="4470" y="4955"/>
                  <a:pt x="4481" y="4954"/>
                </a:cubicBezTo>
                <a:cubicBezTo>
                  <a:pt x="4493" y="4953"/>
                  <a:pt x="4503" y="4960"/>
                  <a:pt x="4506" y="4971"/>
                </a:cubicBezTo>
                <a:lnTo>
                  <a:pt x="4570" y="5187"/>
                </a:lnTo>
                <a:lnTo>
                  <a:pt x="4528" y="5179"/>
                </a:lnTo>
                <a:lnTo>
                  <a:pt x="4552" y="5147"/>
                </a:lnTo>
                <a:cubicBezTo>
                  <a:pt x="4558" y="5139"/>
                  <a:pt x="4568" y="5136"/>
                  <a:pt x="4578" y="5138"/>
                </a:cubicBezTo>
                <a:cubicBezTo>
                  <a:pt x="4587" y="5141"/>
                  <a:pt x="4594" y="5149"/>
                  <a:pt x="4595" y="5159"/>
                </a:cubicBezTo>
                <a:lnTo>
                  <a:pt x="4619" y="5367"/>
                </a:lnTo>
                <a:lnTo>
                  <a:pt x="4578" y="5352"/>
                </a:lnTo>
                <a:lnTo>
                  <a:pt x="4594" y="5336"/>
                </a:lnTo>
                <a:cubicBezTo>
                  <a:pt x="4601" y="5330"/>
                  <a:pt x="4611" y="5328"/>
                  <a:pt x="4619" y="5331"/>
                </a:cubicBezTo>
                <a:cubicBezTo>
                  <a:pt x="4628" y="5334"/>
                  <a:pt x="4634" y="5341"/>
                  <a:pt x="4635" y="5351"/>
                </a:cubicBezTo>
                <a:lnTo>
                  <a:pt x="4659" y="5551"/>
                </a:lnTo>
                <a:lnTo>
                  <a:pt x="4625" y="5532"/>
                </a:lnTo>
                <a:lnTo>
                  <a:pt x="4689" y="5500"/>
                </a:lnTo>
                <a:cubicBezTo>
                  <a:pt x="4696" y="5496"/>
                  <a:pt x="4704" y="5497"/>
                  <a:pt x="4711" y="5501"/>
                </a:cubicBezTo>
                <a:cubicBezTo>
                  <a:pt x="4718" y="5505"/>
                  <a:pt x="4723" y="5512"/>
                  <a:pt x="4723" y="5520"/>
                </a:cubicBezTo>
                <a:lnTo>
                  <a:pt x="4747" y="5896"/>
                </a:lnTo>
                <a:lnTo>
                  <a:pt x="4747" y="5892"/>
                </a:lnTo>
                <a:lnTo>
                  <a:pt x="4771" y="5996"/>
                </a:lnTo>
                <a:lnTo>
                  <a:pt x="4795" y="6247"/>
                </a:lnTo>
                <a:lnTo>
                  <a:pt x="4748" y="6246"/>
                </a:lnTo>
                <a:lnTo>
                  <a:pt x="4764" y="6134"/>
                </a:lnTo>
                <a:cubicBezTo>
                  <a:pt x="4765" y="6123"/>
                  <a:pt x="4774" y="6115"/>
                  <a:pt x="4785" y="6114"/>
                </a:cubicBezTo>
                <a:cubicBezTo>
                  <a:pt x="4795" y="6112"/>
                  <a:pt x="4806" y="6118"/>
                  <a:pt x="4810" y="6128"/>
                </a:cubicBezTo>
                <a:lnTo>
                  <a:pt x="4882" y="6304"/>
                </a:lnTo>
                <a:lnTo>
                  <a:pt x="4897" y="6335"/>
                </a:lnTo>
                <a:lnTo>
                  <a:pt x="4895" y="6332"/>
                </a:lnTo>
                <a:lnTo>
                  <a:pt x="5031" y="6524"/>
                </a:lnTo>
                <a:cubicBezTo>
                  <a:pt x="5033" y="6527"/>
                  <a:pt x="5035" y="6531"/>
                  <a:pt x="5035" y="6535"/>
                </a:cubicBezTo>
                <a:lnTo>
                  <a:pt x="5059" y="6799"/>
                </a:lnTo>
                <a:lnTo>
                  <a:pt x="5058" y="6792"/>
                </a:lnTo>
                <a:lnTo>
                  <a:pt x="5122" y="6944"/>
                </a:lnTo>
                <a:lnTo>
                  <a:pt x="5094" y="6930"/>
                </a:lnTo>
                <a:lnTo>
                  <a:pt x="5158" y="6914"/>
                </a:lnTo>
                <a:cubicBezTo>
                  <a:pt x="5166" y="6912"/>
                  <a:pt x="5174" y="6915"/>
                  <a:pt x="5180" y="6920"/>
                </a:cubicBezTo>
                <a:lnTo>
                  <a:pt x="5204" y="6944"/>
                </a:lnTo>
                <a:lnTo>
                  <a:pt x="5174" y="6941"/>
                </a:lnTo>
                <a:lnTo>
                  <a:pt x="5198" y="6925"/>
                </a:lnTo>
                <a:cubicBezTo>
                  <a:pt x="5205" y="6921"/>
                  <a:pt x="5213" y="6920"/>
                  <a:pt x="5221" y="6923"/>
                </a:cubicBezTo>
                <a:cubicBezTo>
                  <a:pt x="5228" y="6926"/>
                  <a:pt x="5233" y="6933"/>
                  <a:pt x="5235" y="6941"/>
                </a:cubicBezTo>
                <a:lnTo>
                  <a:pt x="5251" y="7021"/>
                </a:lnTo>
                <a:lnTo>
                  <a:pt x="5205" y="7017"/>
                </a:lnTo>
                <a:lnTo>
                  <a:pt x="5229" y="6953"/>
                </a:lnTo>
                <a:lnTo>
                  <a:pt x="5292" y="6731"/>
                </a:lnTo>
                <a:cubicBezTo>
                  <a:pt x="5296" y="6720"/>
                  <a:pt x="5306" y="6712"/>
                  <a:pt x="5318" y="6714"/>
                </a:cubicBezTo>
                <a:cubicBezTo>
                  <a:pt x="5329" y="6715"/>
                  <a:pt x="5338" y="6724"/>
                  <a:pt x="5339" y="6735"/>
                </a:cubicBezTo>
                <a:lnTo>
                  <a:pt x="5363" y="7015"/>
                </a:lnTo>
                <a:lnTo>
                  <a:pt x="5339" y="6993"/>
                </a:lnTo>
                <a:lnTo>
                  <a:pt x="5363" y="6993"/>
                </a:lnTo>
                <a:cubicBezTo>
                  <a:pt x="5376" y="6993"/>
                  <a:pt x="5387" y="7004"/>
                  <a:pt x="5387" y="7017"/>
                </a:cubicBezTo>
                <a:lnTo>
                  <a:pt x="5403" y="7457"/>
                </a:lnTo>
                <a:lnTo>
                  <a:pt x="5427" y="7840"/>
                </a:lnTo>
                <a:lnTo>
                  <a:pt x="5425" y="7831"/>
                </a:lnTo>
                <a:lnTo>
                  <a:pt x="5489" y="7959"/>
                </a:lnTo>
                <a:lnTo>
                  <a:pt x="5444" y="7964"/>
                </a:lnTo>
                <a:lnTo>
                  <a:pt x="5468" y="7868"/>
                </a:lnTo>
                <a:lnTo>
                  <a:pt x="5467" y="7873"/>
                </a:lnTo>
                <a:lnTo>
                  <a:pt x="5491" y="7161"/>
                </a:lnTo>
                <a:lnTo>
                  <a:pt x="5516" y="6943"/>
                </a:lnTo>
                <a:cubicBezTo>
                  <a:pt x="5517" y="6930"/>
                  <a:pt x="5528" y="6921"/>
                  <a:pt x="5541" y="6921"/>
                </a:cubicBezTo>
                <a:cubicBezTo>
                  <a:pt x="5553" y="6922"/>
                  <a:pt x="5563" y="6932"/>
                  <a:pt x="5563" y="6945"/>
                </a:cubicBezTo>
                <a:lnTo>
                  <a:pt x="5579" y="7809"/>
                </a:lnTo>
                <a:lnTo>
                  <a:pt x="5569" y="7789"/>
                </a:lnTo>
                <a:lnTo>
                  <a:pt x="5641" y="7837"/>
                </a:lnTo>
                <a:lnTo>
                  <a:pt x="5603" y="7857"/>
                </a:lnTo>
                <a:lnTo>
                  <a:pt x="5619" y="7321"/>
                </a:lnTo>
                <a:cubicBezTo>
                  <a:pt x="5620" y="7308"/>
                  <a:pt x="5630" y="7297"/>
                  <a:pt x="5643" y="7297"/>
                </a:cubicBezTo>
                <a:lnTo>
                  <a:pt x="5667" y="7297"/>
                </a:lnTo>
                <a:cubicBezTo>
                  <a:pt x="5680" y="7297"/>
                  <a:pt x="5691" y="7308"/>
                  <a:pt x="5691" y="7321"/>
                </a:cubicBezTo>
                <a:lnTo>
                  <a:pt x="5715" y="8009"/>
                </a:lnTo>
                <a:lnTo>
                  <a:pt x="5699" y="7987"/>
                </a:lnTo>
                <a:lnTo>
                  <a:pt x="5723" y="7995"/>
                </a:lnTo>
                <a:cubicBezTo>
                  <a:pt x="5732" y="7998"/>
                  <a:pt x="5738" y="8005"/>
                  <a:pt x="5739" y="8014"/>
                </a:cubicBezTo>
                <a:lnTo>
                  <a:pt x="5803" y="8478"/>
                </a:lnTo>
                <a:lnTo>
                  <a:pt x="5756" y="8479"/>
                </a:lnTo>
                <a:lnTo>
                  <a:pt x="5780" y="8223"/>
                </a:lnTo>
                <a:cubicBezTo>
                  <a:pt x="5781" y="8211"/>
                  <a:pt x="5791" y="8201"/>
                  <a:pt x="5804" y="8201"/>
                </a:cubicBezTo>
                <a:cubicBezTo>
                  <a:pt x="5817" y="8202"/>
                  <a:pt x="5827" y="8212"/>
                  <a:pt x="5827" y="8224"/>
                </a:cubicBezTo>
                <a:lnTo>
                  <a:pt x="5843" y="8552"/>
                </a:lnTo>
                <a:lnTo>
                  <a:pt x="5840" y="8541"/>
                </a:lnTo>
                <a:lnTo>
                  <a:pt x="5864" y="8581"/>
                </a:lnTo>
                <a:lnTo>
                  <a:pt x="5843" y="8569"/>
                </a:lnTo>
                <a:lnTo>
                  <a:pt x="5867" y="8569"/>
                </a:lnTo>
                <a:cubicBezTo>
                  <a:pt x="5878" y="8569"/>
                  <a:pt x="5887" y="8576"/>
                  <a:pt x="5890" y="8586"/>
                </a:cubicBezTo>
                <a:lnTo>
                  <a:pt x="5954" y="8786"/>
                </a:lnTo>
                <a:lnTo>
                  <a:pt x="5908" y="8787"/>
                </a:lnTo>
                <a:lnTo>
                  <a:pt x="5932" y="8699"/>
                </a:lnTo>
                <a:cubicBezTo>
                  <a:pt x="5935" y="8689"/>
                  <a:pt x="5945" y="8681"/>
                  <a:pt x="5955" y="8681"/>
                </a:cubicBezTo>
                <a:lnTo>
                  <a:pt x="5979" y="8681"/>
                </a:lnTo>
                <a:lnTo>
                  <a:pt x="5995" y="8681"/>
                </a:lnTo>
                <a:lnTo>
                  <a:pt x="5972" y="8699"/>
                </a:lnTo>
                <a:lnTo>
                  <a:pt x="5996" y="8611"/>
                </a:lnTo>
                <a:cubicBezTo>
                  <a:pt x="5999" y="8600"/>
                  <a:pt x="6009" y="8593"/>
                  <a:pt x="6020" y="8593"/>
                </a:cubicBezTo>
                <a:cubicBezTo>
                  <a:pt x="6032" y="8594"/>
                  <a:pt x="6041" y="8602"/>
                  <a:pt x="6043" y="8613"/>
                </a:cubicBezTo>
                <a:lnTo>
                  <a:pt x="6107" y="8949"/>
                </a:lnTo>
                <a:lnTo>
                  <a:pt x="6083" y="8929"/>
                </a:lnTo>
                <a:lnTo>
                  <a:pt x="6107" y="8929"/>
                </a:lnTo>
                <a:lnTo>
                  <a:pt x="6085" y="8946"/>
                </a:lnTo>
                <a:lnTo>
                  <a:pt x="6109" y="8874"/>
                </a:lnTo>
                <a:cubicBezTo>
                  <a:pt x="6112" y="8864"/>
                  <a:pt x="6121" y="8858"/>
                  <a:pt x="6131" y="8857"/>
                </a:cubicBezTo>
                <a:cubicBezTo>
                  <a:pt x="6141" y="8857"/>
                  <a:pt x="6150" y="8863"/>
                  <a:pt x="6154" y="8873"/>
                </a:cubicBezTo>
                <a:lnTo>
                  <a:pt x="6170" y="8913"/>
                </a:lnTo>
                <a:lnTo>
                  <a:pt x="6140" y="8899"/>
                </a:lnTo>
                <a:lnTo>
                  <a:pt x="6164" y="8891"/>
                </a:lnTo>
                <a:cubicBezTo>
                  <a:pt x="6165" y="8890"/>
                  <a:pt x="6167" y="8890"/>
                  <a:pt x="6168" y="8890"/>
                </a:cubicBezTo>
                <a:lnTo>
                  <a:pt x="6232" y="8882"/>
                </a:lnTo>
                <a:cubicBezTo>
                  <a:pt x="6243" y="8880"/>
                  <a:pt x="6252" y="8886"/>
                  <a:pt x="6257" y="8895"/>
                </a:cubicBezTo>
                <a:lnTo>
                  <a:pt x="6281" y="8943"/>
                </a:lnTo>
                <a:lnTo>
                  <a:pt x="6259" y="8929"/>
                </a:lnTo>
                <a:lnTo>
                  <a:pt x="6283" y="8929"/>
                </a:lnTo>
                <a:cubicBezTo>
                  <a:pt x="6296" y="8929"/>
                  <a:pt x="6307" y="8939"/>
                  <a:pt x="6307" y="8952"/>
                </a:cubicBezTo>
                <a:lnTo>
                  <a:pt x="6331" y="9376"/>
                </a:lnTo>
                <a:lnTo>
                  <a:pt x="6284" y="9375"/>
                </a:lnTo>
                <a:lnTo>
                  <a:pt x="6300" y="9191"/>
                </a:lnTo>
                <a:cubicBezTo>
                  <a:pt x="6300" y="9190"/>
                  <a:pt x="6300" y="9188"/>
                  <a:pt x="6301" y="9186"/>
                </a:cubicBezTo>
                <a:lnTo>
                  <a:pt x="6373" y="8970"/>
                </a:lnTo>
                <a:cubicBezTo>
                  <a:pt x="6377" y="8957"/>
                  <a:pt x="6390" y="8951"/>
                  <a:pt x="6403" y="8955"/>
                </a:cubicBezTo>
                <a:cubicBezTo>
                  <a:pt x="6416" y="8959"/>
                  <a:pt x="6422" y="8972"/>
                  <a:pt x="6418" y="8985"/>
                </a:cubicBezTo>
                <a:lnTo>
                  <a:pt x="6346" y="9201"/>
                </a:lnTo>
                <a:lnTo>
                  <a:pt x="6347" y="9196"/>
                </a:lnTo>
                <a:lnTo>
                  <a:pt x="6331" y="9380"/>
                </a:lnTo>
                <a:cubicBezTo>
                  <a:pt x="6330" y="9392"/>
                  <a:pt x="6320" y="9402"/>
                  <a:pt x="6307" y="9401"/>
                </a:cubicBezTo>
                <a:cubicBezTo>
                  <a:pt x="6295" y="9401"/>
                  <a:pt x="6284" y="9391"/>
                  <a:pt x="6284" y="9379"/>
                </a:cubicBezTo>
                <a:lnTo>
                  <a:pt x="6260" y="8955"/>
                </a:lnTo>
                <a:lnTo>
                  <a:pt x="6283" y="8977"/>
                </a:lnTo>
                <a:lnTo>
                  <a:pt x="6259" y="8977"/>
                </a:lnTo>
                <a:cubicBezTo>
                  <a:pt x="6250" y="8977"/>
                  <a:pt x="6242" y="8972"/>
                  <a:pt x="6238" y="8964"/>
                </a:cubicBezTo>
                <a:lnTo>
                  <a:pt x="6214" y="8916"/>
                </a:lnTo>
                <a:lnTo>
                  <a:pt x="6238" y="8929"/>
                </a:lnTo>
                <a:lnTo>
                  <a:pt x="6174" y="8937"/>
                </a:lnTo>
                <a:lnTo>
                  <a:pt x="6179" y="8936"/>
                </a:lnTo>
                <a:lnTo>
                  <a:pt x="6155" y="8944"/>
                </a:lnTo>
                <a:cubicBezTo>
                  <a:pt x="6143" y="8948"/>
                  <a:pt x="6130" y="8942"/>
                  <a:pt x="6125" y="8930"/>
                </a:cubicBezTo>
                <a:lnTo>
                  <a:pt x="6109" y="8890"/>
                </a:lnTo>
                <a:lnTo>
                  <a:pt x="6154" y="8889"/>
                </a:lnTo>
                <a:lnTo>
                  <a:pt x="6130" y="8961"/>
                </a:lnTo>
                <a:cubicBezTo>
                  <a:pt x="6127" y="8971"/>
                  <a:pt x="6118" y="8977"/>
                  <a:pt x="6107" y="8977"/>
                </a:cubicBezTo>
                <a:lnTo>
                  <a:pt x="6083" y="8977"/>
                </a:lnTo>
                <a:cubicBezTo>
                  <a:pt x="6072" y="8977"/>
                  <a:pt x="6062" y="8969"/>
                  <a:pt x="6060" y="8958"/>
                </a:cubicBezTo>
                <a:lnTo>
                  <a:pt x="5996" y="8622"/>
                </a:lnTo>
                <a:lnTo>
                  <a:pt x="6043" y="8624"/>
                </a:lnTo>
                <a:lnTo>
                  <a:pt x="6019" y="8712"/>
                </a:lnTo>
                <a:cubicBezTo>
                  <a:pt x="6016" y="8722"/>
                  <a:pt x="6006" y="8729"/>
                  <a:pt x="5995" y="8729"/>
                </a:cubicBezTo>
                <a:lnTo>
                  <a:pt x="5979" y="8729"/>
                </a:lnTo>
                <a:lnTo>
                  <a:pt x="5955" y="8729"/>
                </a:lnTo>
                <a:lnTo>
                  <a:pt x="5979" y="8712"/>
                </a:lnTo>
                <a:lnTo>
                  <a:pt x="5955" y="8800"/>
                </a:lnTo>
                <a:cubicBezTo>
                  <a:pt x="5952" y="8810"/>
                  <a:pt x="5943" y="8817"/>
                  <a:pt x="5932" y="8817"/>
                </a:cubicBezTo>
                <a:cubicBezTo>
                  <a:pt x="5921" y="8818"/>
                  <a:pt x="5912" y="8811"/>
                  <a:pt x="5909" y="8801"/>
                </a:cubicBezTo>
                <a:lnTo>
                  <a:pt x="5845" y="8601"/>
                </a:lnTo>
                <a:lnTo>
                  <a:pt x="5867" y="8617"/>
                </a:lnTo>
                <a:lnTo>
                  <a:pt x="5843" y="8617"/>
                </a:lnTo>
                <a:cubicBezTo>
                  <a:pt x="5835" y="8617"/>
                  <a:pt x="5827" y="8613"/>
                  <a:pt x="5823" y="8606"/>
                </a:cubicBezTo>
                <a:lnTo>
                  <a:pt x="5799" y="8566"/>
                </a:lnTo>
                <a:cubicBezTo>
                  <a:pt x="5797" y="8562"/>
                  <a:pt x="5796" y="8559"/>
                  <a:pt x="5795" y="8555"/>
                </a:cubicBezTo>
                <a:lnTo>
                  <a:pt x="5779" y="8227"/>
                </a:lnTo>
                <a:lnTo>
                  <a:pt x="5827" y="8228"/>
                </a:lnTo>
                <a:lnTo>
                  <a:pt x="5803" y="8484"/>
                </a:lnTo>
                <a:cubicBezTo>
                  <a:pt x="5802" y="8496"/>
                  <a:pt x="5792" y="8505"/>
                  <a:pt x="5780" y="8505"/>
                </a:cubicBezTo>
                <a:cubicBezTo>
                  <a:pt x="5768" y="8506"/>
                  <a:pt x="5757" y="8497"/>
                  <a:pt x="5756" y="8485"/>
                </a:cubicBezTo>
                <a:lnTo>
                  <a:pt x="5692" y="8021"/>
                </a:lnTo>
                <a:lnTo>
                  <a:pt x="5708" y="8040"/>
                </a:lnTo>
                <a:lnTo>
                  <a:pt x="5684" y="8032"/>
                </a:lnTo>
                <a:cubicBezTo>
                  <a:pt x="5674" y="8029"/>
                  <a:pt x="5668" y="8020"/>
                  <a:pt x="5667" y="8010"/>
                </a:cubicBezTo>
                <a:lnTo>
                  <a:pt x="5643" y="7322"/>
                </a:lnTo>
                <a:lnTo>
                  <a:pt x="5667" y="7345"/>
                </a:lnTo>
                <a:lnTo>
                  <a:pt x="5643" y="7345"/>
                </a:lnTo>
                <a:lnTo>
                  <a:pt x="5667" y="7322"/>
                </a:lnTo>
                <a:lnTo>
                  <a:pt x="5651" y="7858"/>
                </a:lnTo>
                <a:cubicBezTo>
                  <a:pt x="5651" y="7867"/>
                  <a:pt x="5646" y="7875"/>
                  <a:pt x="5638" y="7879"/>
                </a:cubicBezTo>
                <a:cubicBezTo>
                  <a:pt x="5631" y="7883"/>
                  <a:pt x="5621" y="7882"/>
                  <a:pt x="5614" y="7877"/>
                </a:cubicBezTo>
                <a:lnTo>
                  <a:pt x="5542" y="7829"/>
                </a:lnTo>
                <a:cubicBezTo>
                  <a:pt x="5536" y="7825"/>
                  <a:pt x="5532" y="7818"/>
                  <a:pt x="5531" y="7810"/>
                </a:cubicBezTo>
                <a:lnTo>
                  <a:pt x="5515" y="6946"/>
                </a:lnTo>
                <a:lnTo>
                  <a:pt x="5563" y="6948"/>
                </a:lnTo>
                <a:lnTo>
                  <a:pt x="5539" y="7162"/>
                </a:lnTo>
                <a:lnTo>
                  <a:pt x="5515" y="7874"/>
                </a:lnTo>
                <a:cubicBezTo>
                  <a:pt x="5515" y="7876"/>
                  <a:pt x="5515" y="7878"/>
                  <a:pt x="5515" y="7879"/>
                </a:cubicBezTo>
                <a:lnTo>
                  <a:pt x="5491" y="7975"/>
                </a:lnTo>
                <a:cubicBezTo>
                  <a:pt x="5488" y="7985"/>
                  <a:pt x="5480" y="7992"/>
                  <a:pt x="5470" y="7993"/>
                </a:cubicBezTo>
                <a:cubicBezTo>
                  <a:pt x="5460" y="7994"/>
                  <a:pt x="5450" y="7989"/>
                  <a:pt x="5446" y="7980"/>
                </a:cubicBezTo>
                <a:lnTo>
                  <a:pt x="5382" y="7852"/>
                </a:lnTo>
                <a:cubicBezTo>
                  <a:pt x="5381" y="7849"/>
                  <a:pt x="5380" y="7846"/>
                  <a:pt x="5380" y="7843"/>
                </a:cubicBezTo>
                <a:lnTo>
                  <a:pt x="5355" y="7458"/>
                </a:lnTo>
                <a:lnTo>
                  <a:pt x="5339" y="7018"/>
                </a:lnTo>
                <a:lnTo>
                  <a:pt x="5363" y="7041"/>
                </a:lnTo>
                <a:lnTo>
                  <a:pt x="5339" y="7041"/>
                </a:lnTo>
                <a:cubicBezTo>
                  <a:pt x="5327" y="7041"/>
                  <a:pt x="5317" y="7032"/>
                  <a:pt x="5316" y="7020"/>
                </a:cubicBezTo>
                <a:lnTo>
                  <a:pt x="5292" y="6740"/>
                </a:lnTo>
                <a:lnTo>
                  <a:pt x="5339" y="6744"/>
                </a:lnTo>
                <a:lnTo>
                  <a:pt x="5274" y="6970"/>
                </a:lnTo>
                <a:lnTo>
                  <a:pt x="5250" y="7034"/>
                </a:lnTo>
                <a:cubicBezTo>
                  <a:pt x="5246" y="7044"/>
                  <a:pt x="5236" y="7050"/>
                  <a:pt x="5226" y="7049"/>
                </a:cubicBezTo>
                <a:cubicBezTo>
                  <a:pt x="5215" y="7049"/>
                  <a:pt x="5206" y="7041"/>
                  <a:pt x="5204" y="7030"/>
                </a:cubicBezTo>
                <a:lnTo>
                  <a:pt x="5188" y="6950"/>
                </a:lnTo>
                <a:lnTo>
                  <a:pt x="5225" y="6965"/>
                </a:lnTo>
                <a:lnTo>
                  <a:pt x="5201" y="6981"/>
                </a:lnTo>
                <a:cubicBezTo>
                  <a:pt x="5191" y="6988"/>
                  <a:pt x="5179" y="6987"/>
                  <a:pt x="5170" y="6978"/>
                </a:cubicBezTo>
                <a:lnTo>
                  <a:pt x="5146" y="6954"/>
                </a:lnTo>
                <a:lnTo>
                  <a:pt x="5169" y="6961"/>
                </a:lnTo>
                <a:lnTo>
                  <a:pt x="5105" y="6977"/>
                </a:lnTo>
                <a:cubicBezTo>
                  <a:pt x="5094" y="6980"/>
                  <a:pt x="5082" y="6974"/>
                  <a:pt x="5077" y="6963"/>
                </a:cubicBezTo>
                <a:lnTo>
                  <a:pt x="5013" y="6811"/>
                </a:lnTo>
                <a:cubicBezTo>
                  <a:pt x="5012" y="6809"/>
                  <a:pt x="5012" y="6806"/>
                  <a:pt x="5012" y="6804"/>
                </a:cubicBezTo>
                <a:lnTo>
                  <a:pt x="4988" y="6540"/>
                </a:lnTo>
                <a:lnTo>
                  <a:pt x="4992" y="6551"/>
                </a:lnTo>
                <a:lnTo>
                  <a:pt x="4856" y="6359"/>
                </a:lnTo>
                <a:cubicBezTo>
                  <a:pt x="4855" y="6358"/>
                  <a:pt x="4855" y="6357"/>
                  <a:pt x="4854" y="6356"/>
                </a:cubicBezTo>
                <a:lnTo>
                  <a:pt x="4837" y="6323"/>
                </a:lnTo>
                <a:lnTo>
                  <a:pt x="4765" y="6147"/>
                </a:lnTo>
                <a:lnTo>
                  <a:pt x="4811" y="6141"/>
                </a:lnTo>
                <a:lnTo>
                  <a:pt x="4795" y="6253"/>
                </a:lnTo>
                <a:cubicBezTo>
                  <a:pt x="4794" y="6265"/>
                  <a:pt x="4783" y="6274"/>
                  <a:pt x="4771" y="6273"/>
                </a:cubicBezTo>
                <a:cubicBezTo>
                  <a:pt x="4759" y="6273"/>
                  <a:pt x="4749" y="6264"/>
                  <a:pt x="4748" y="6252"/>
                </a:cubicBezTo>
                <a:lnTo>
                  <a:pt x="4724" y="6007"/>
                </a:lnTo>
                <a:lnTo>
                  <a:pt x="4700" y="5903"/>
                </a:lnTo>
                <a:cubicBezTo>
                  <a:pt x="4700" y="5902"/>
                  <a:pt x="4700" y="5900"/>
                  <a:pt x="4700" y="5899"/>
                </a:cubicBezTo>
                <a:lnTo>
                  <a:pt x="4676" y="5523"/>
                </a:lnTo>
                <a:lnTo>
                  <a:pt x="4710" y="5543"/>
                </a:lnTo>
                <a:lnTo>
                  <a:pt x="4646" y="5575"/>
                </a:lnTo>
                <a:cubicBezTo>
                  <a:pt x="4639" y="5578"/>
                  <a:pt x="4631" y="5578"/>
                  <a:pt x="4624" y="5575"/>
                </a:cubicBezTo>
                <a:cubicBezTo>
                  <a:pt x="4617" y="5571"/>
                  <a:pt x="4613" y="5564"/>
                  <a:pt x="4612" y="5556"/>
                </a:cubicBezTo>
                <a:lnTo>
                  <a:pt x="4588" y="5356"/>
                </a:lnTo>
                <a:lnTo>
                  <a:pt x="4628" y="5370"/>
                </a:lnTo>
                <a:lnTo>
                  <a:pt x="4612" y="5386"/>
                </a:lnTo>
                <a:cubicBezTo>
                  <a:pt x="4606" y="5393"/>
                  <a:pt x="4596" y="5395"/>
                  <a:pt x="4588" y="5392"/>
                </a:cubicBezTo>
                <a:cubicBezTo>
                  <a:pt x="4579" y="5389"/>
                  <a:pt x="4573" y="5381"/>
                  <a:pt x="4572" y="5372"/>
                </a:cubicBezTo>
                <a:lnTo>
                  <a:pt x="4548" y="5164"/>
                </a:lnTo>
                <a:lnTo>
                  <a:pt x="4591" y="5176"/>
                </a:lnTo>
                <a:lnTo>
                  <a:pt x="4567" y="5208"/>
                </a:lnTo>
                <a:cubicBezTo>
                  <a:pt x="4561" y="5215"/>
                  <a:pt x="4552" y="5219"/>
                  <a:pt x="4543" y="5217"/>
                </a:cubicBezTo>
                <a:cubicBezTo>
                  <a:pt x="4534" y="5215"/>
                  <a:pt x="4527" y="5209"/>
                  <a:pt x="4524" y="5200"/>
                </a:cubicBezTo>
                <a:lnTo>
                  <a:pt x="4460" y="4984"/>
                </a:lnTo>
                <a:lnTo>
                  <a:pt x="4507" y="4980"/>
                </a:lnTo>
                <a:lnTo>
                  <a:pt x="4483" y="5196"/>
                </a:lnTo>
                <a:cubicBezTo>
                  <a:pt x="4482" y="5209"/>
                  <a:pt x="4471" y="5218"/>
                  <a:pt x="4459" y="5217"/>
                </a:cubicBezTo>
                <a:cubicBezTo>
                  <a:pt x="4446" y="5217"/>
                  <a:pt x="4436" y="5207"/>
                  <a:pt x="4436" y="5195"/>
                </a:cubicBezTo>
                <a:lnTo>
                  <a:pt x="4420" y="4907"/>
                </a:lnTo>
                <a:lnTo>
                  <a:pt x="4421" y="4915"/>
                </a:lnTo>
                <a:lnTo>
                  <a:pt x="4397" y="4859"/>
                </a:lnTo>
                <a:lnTo>
                  <a:pt x="4443" y="4851"/>
                </a:lnTo>
                <a:lnTo>
                  <a:pt x="4419" y="5291"/>
                </a:lnTo>
                <a:cubicBezTo>
                  <a:pt x="4419" y="5294"/>
                  <a:pt x="4419" y="5297"/>
                  <a:pt x="4417" y="5300"/>
                </a:cubicBezTo>
                <a:lnTo>
                  <a:pt x="4353" y="5436"/>
                </a:lnTo>
                <a:lnTo>
                  <a:pt x="4355" y="5428"/>
                </a:lnTo>
                <a:lnTo>
                  <a:pt x="4331" y="5620"/>
                </a:lnTo>
                <a:cubicBezTo>
                  <a:pt x="4330" y="5633"/>
                  <a:pt x="4319" y="5642"/>
                  <a:pt x="4307" y="5641"/>
                </a:cubicBezTo>
                <a:cubicBezTo>
                  <a:pt x="4295" y="5641"/>
                  <a:pt x="4285" y="5632"/>
                  <a:pt x="4284" y="5620"/>
                </a:cubicBezTo>
                <a:lnTo>
                  <a:pt x="4260" y="5405"/>
                </a:lnTo>
                <a:lnTo>
                  <a:pt x="4244" y="5285"/>
                </a:lnTo>
                <a:lnTo>
                  <a:pt x="4275" y="5304"/>
                </a:lnTo>
                <a:lnTo>
                  <a:pt x="4251" y="5312"/>
                </a:lnTo>
                <a:cubicBezTo>
                  <a:pt x="4243" y="5315"/>
                  <a:pt x="4234" y="5313"/>
                  <a:pt x="4228" y="5308"/>
                </a:cubicBezTo>
                <a:lnTo>
                  <a:pt x="4164" y="5252"/>
                </a:lnTo>
                <a:cubicBezTo>
                  <a:pt x="4159" y="5247"/>
                  <a:pt x="4156" y="5241"/>
                  <a:pt x="4155" y="5234"/>
                </a:cubicBezTo>
                <a:lnTo>
                  <a:pt x="4131" y="4570"/>
                </a:lnTo>
                <a:lnTo>
                  <a:pt x="4179" y="4572"/>
                </a:lnTo>
                <a:lnTo>
                  <a:pt x="4155" y="4779"/>
                </a:lnTo>
                <a:lnTo>
                  <a:pt x="4131" y="5291"/>
                </a:lnTo>
                <a:lnTo>
                  <a:pt x="4115" y="5547"/>
                </a:lnTo>
                <a:cubicBezTo>
                  <a:pt x="4115" y="5554"/>
                  <a:pt x="4112" y="5560"/>
                  <a:pt x="4106" y="5564"/>
                </a:cubicBezTo>
                <a:lnTo>
                  <a:pt x="4034" y="5620"/>
                </a:lnTo>
                <a:cubicBezTo>
                  <a:pt x="4027" y="5626"/>
                  <a:pt x="4018" y="5627"/>
                  <a:pt x="4010" y="5624"/>
                </a:cubicBezTo>
                <a:cubicBezTo>
                  <a:pt x="4003" y="5621"/>
                  <a:pt x="3997" y="5613"/>
                  <a:pt x="3996" y="5605"/>
                </a:cubicBezTo>
                <a:lnTo>
                  <a:pt x="3980" y="5493"/>
                </a:lnTo>
                <a:lnTo>
                  <a:pt x="3984" y="5504"/>
                </a:lnTo>
                <a:lnTo>
                  <a:pt x="3960" y="5472"/>
                </a:lnTo>
                <a:cubicBezTo>
                  <a:pt x="3958" y="5468"/>
                  <a:pt x="3956" y="5464"/>
                  <a:pt x="3956" y="5460"/>
                </a:cubicBezTo>
                <a:lnTo>
                  <a:pt x="3932" y="5196"/>
                </a:lnTo>
                <a:lnTo>
                  <a:pt x="3979" y="5195"/>
                </a:lnTo>
                <a:lnTo>
                  <a:pt x="3955" y="5611"/>
                </a:lnTo>
                <a:cubicBezTo>
                  <a:pt x="3955" y="5623"/>
                  <a:pt x="3945" y="5633"/>
                  <a:pt x="3933" y="5633"/>
                </a:cubicBezTo>
                <a:cubicBezTo>
                  <a:pt x="3921" y="5634"/>
                  <a:pt x="3910" y="5626"/>
                  <a:pt x="3908" y="5614"/>
                </a:cubicBezTo>
                <a:lnTo>
                  <a:pt x="3844" y="5286"/>
                </a:lnTo>
                <a:lnTo>
                  <a:pt x="3891" y="5285"/>
                </a:lnTo>
                <a:lnTo>
                  <a:pt x="3867" y="5437"/>
                </a:lnTo>
                <a:cubicBezTo>
                  <a:pt x="3865" y="5449"/>
                  <a:pt x="3855" y="5457"/>
                  <a:pt x="3843" y="5457"/>
                </a:cubicBezTo>
                <a:cubicBezTo>
                  <a:pt x="3832" y="5457"/>
                  <a:pt x="3822" y="5449"/>
                  <a:pt x="3820" y="5437"/>
                </a:cubicBezTo>
                <a:lnTo>
                  <a:pt x="3804" y="5333"/>
                </a:lnTo>
                <a:lnTo>
                  <a:pt x="3850" y="5338"/>
                </a:lnTo>
                <a:lnTo>
                  <a:pt x="3826" y="5402"/>
                </a:lnTo>
                <a:cubicBezTo>
                  <a:pt x="3821" y="5414"/>
                  <a:pt x="3808" y="5420"/>
                  <a:pt x="3796" y="5416"/>
                </a:cubicBezTo>
                <a:lnTo>
                  <a:pt x="3772" y="5408"/>
                </a:lnTo>
                <a:cubicBezTo>
                  <a:pt x="3763" y="5405"/>
                  <a:pt x="3757" y="5398"/>
                  <a:pt x="3756" y="5389"/>
                </a:cubicBezTo>
                <a:lnTo>
                  <a:pt x="3692" y="4989"/>
                </a:lnTo>
                <a:lnTo>
                  <a:pt x="3668" y="4807"/>
                </a:lnTo>
                <a:lnTo>
                  <a:pt x="3652" y="4735"/>
                </a:lnTo>
                <a:lnTo>
                  <a:pt x="3628" y="4639"/>
                </a:lnTo>
                <a:lnTo>
                  <a:pt x="3674" y="4642"/>
                </a:lnTo>
                <a:lnTo>
                  <a:pt x="3651" y="4703"/>
                </a:lnTo>
                <a:lnTo>
                  <a:pt x="3587" y="4967"/>
                </a:lnTo>
                <a:cubicBezTo>
                  <a:pt x="3584" y="4978"/>
                  <a:pt x="3574" y="4986"/>
                  <a:pt x="3562" y="4985"/>
                </a:cubicBezTo>
                <a:cubicBezTo>
                  <a:pt x="3550" y="4985"/>
                  <a:pt x="3541" y="4976"/>
                  <a:pt x="3540" y="4964"/>
                </a:cubicBezTo>
                <a:lnTo>
                  <a:pt x="3516" y="4756"/>
                </a:lnTo>
                <a:lnTo>
                  <a:pt x="3563" y="4756"/>
                </a:lnTo>
                <a:lnTo>
                  <a:pt x="3539" y="5007"/>
                </a:lnTo>
                <a:lnTo>
                  <a:pt x="3523" y="5079"/>
                </a:lnTo>
                <a:cubicBezTo>
                  <a:pt x="3522" y="5081"/>
                  <a:pt x="3521" y="5084"/>
                  <a:pt x="3520" y="5086"/>
                </a:cubicBezTo>
                <a:lnTo>
                  <a:pt x="3496" y="5126"/>
                </a:lnTo>
                <a:cubicBezTo>
                  <a:pt x="3491" y="5134"/>
                  <a:pt x="3481" y="5139"/>
                  <a:pt x="3471" y="5137"/>
                </a:cubicBezTo>
                <a:cubicBezTo>
                  <a:pt x="3461" y="5135"/>
                  <a:pt x="3454" y="5128"/>
                  <a:pt x="3452" y="5118"/>
                </a:cubicBezTo>
                <a:lnTo>
                  <a:pt x="3388" y="4782"/>
                </a:lnTo>
                <a:lnTo>
                  <a:pt x="3435" y="4778"/>
                </a:lnTo>
                <a:lnTo>
                  <a:pt x="3411" y="5706"/>
                </a:lnTo>
                <a:cubicBezTo>
                  <a:pt x="3411" y="5719"/>
                  <a:pt x="3401" y="5729"/>
                  <a:pt x="3389" y="5729"/>
                </a:cubicBezTo>
                <a:cubicBezTo>
                  <a:pt x="3376" y="5730"/>
                  <a:pt x="3365" y="5721"/>
                  <a:pt x="3364" y="5708"/>
                </a:cubicBezTo>
                <a:lnTo>
                  <a:pt x="3339" y="5498"/>
                </a:lnTo>
                <a:lnTo>
                  <a:pt x="3316" y="4763"/>
                </a:lnTo>
                <a:lnTo>
                  <a:pt x="3300" y="4475"/>
                </a:lnTo>
                <a:lnTo>
                  <a:pt x="3346" y="4480"/>
                </a:lnTo>
                <a:lnTo>
                  <a:pt x="3275" y="4717"/>
                </a:lnTo>
                <a:lnTo>
                  <a:pt x="3259" y="4813"/>
                </a:lnTo>
                <a:cubicBezTo>
                  <a:pt x="3259" y="4817"/>
                  <a:pt x="3257" y="4821"/>
                  <a:pt x="3255" y="4824"/>
                </a:cubicBezTo>
                <a:lnTo>
                  <a:pt x="3231" y="4856"/>
                </a:lnTo>
                <a:cubicBezTo>
                  <a:pt x="3225" y="4864"/>
                  <a:pt x="3215" y="4867"/>
                  <a:pt x="3205" y="4865"/>
                </a:cubicBezTo>
                <a:cubicBezTo>
                  <a:pt x="3196" y="4862"/>
                  <a:pt x="3189" y="4854"/>
                  <a:pt x="3188" y="4844"/>
                </a:cubicBezTo>
                <a:lnTo>
                  <a:pt x="3164" y="4652"/>
                </a:lnTo>
                <a:lnTo>
                  <a:pt x="3187" y="4673"/>
                </a:lnTo>
                <a:lnTo>
                  <a:pt x="3163" y="4673"/>
                </a:lnTo>
                <a:lnTo>
                  <a:pt x="3187" y="4654"/>
                </a:lnTo>
                <a:lnTo>
                  <a:pt x="3099" y="5078"/>
                </a:lnTo>
                <a:cubicBezTo>
                  <a:pt x="3097" y="5090"/>
                  <a:pt x="3086" y="5098"/>
                  <a:pt x="3074" y="5097"/>
                </a:cubicBezTo>
                <a:cubicBezTo>
                  <a:pt x="3062" y="5097"/>
                  <a:pt x="3053" y="5088"/>
                  <a:pt x="3052" y="5076"/>
                </a:cubicBezTo>
                <a:lnTo>
                  <a:pt x="3036" y="4923"/>
                </a:lnTo>
                <a:lnTo>
                  <a:pt x="3012" y="4589"/>
                </a:lnTo>
                <a:lnTo>
                  <a:pt x="2988" y="4429"/>
                </a:lnTo>
                <a:lnTo>
                  <a:pt x="3033" y="4436"/>
                </a:lnTo>
                <a:lnTo>
                  <a:pt x="2969" y="4564"/>
                </a:lnTo>
                <a:cubicBezTo>
                  <a:pt x="2964" y="4574"/>
                  <a:pt x="2953" y="4579"/>
                  <a:pt x="2943" y="4577"/>
                </a:cubicBezTo>
                <a:cubicBezTo>
                  <a:pt x="2932" y="4575"/>
                  <a:pt x="2924" y="4566"/>
                  <a:pt x="2924" y="4555"/>
                </a:cubicBezTo>
                <a:lnTo>
                  <a:pt x="2900" y="4100"/>
                </a:lnTo>
                <a:lnTo>
                  <a:pt x="2884" y="3964"/>
                </a:lnTo>
                <a:lnTo>
                  <a:pt x="2931" y="3964"/>
                </a:lnTo>
                <a:lnTo>
                  <a:pt x="2907" y="4196"/>
                </a:lnTo>
                <a:cubicBezTo>
                  <a:pt x="2906" y="4208"/>
                  <a:pt x="2896" y="4218"/>
                  <a:pt x="2883" y="4217"/>
                </a:cubicBezTo>
                <a:cubicBezTo>
                  <a:pt x="2871" y="4217"/>
                  <a:pt x="2860" y="4208"/>
                  <a:pt x="2860" y="4195"/>
                </a:cubicBezTo>
                <a:lnTo>
                  <a:pt x="2836" y="3868"/>
                </a:lnTo>
                <a:lnTo>
                  <a:pt x="2772" y="3300"/>
                </a:lnTo>
                <a:lnTo>
                  <a:pt x="2819" y="3299"/>
                </a:lnTo>
                <a:lnTo>
                  <a:pt x="2795" y="3803"/>
                </a:lnTo>
                <a:cubicBezTo>
                  <a:pt x="2795" y="3804"/>
                  <a:pt x="2795" y="3806"/>
                  <a:pt x="2795" y="3807"/>
                </a:cubicBezTo>
                <a:lnTo>
                  <a:pt x="2771" y="3903"/>
                </a:lnTo>
                <a:lnTo>
                  <a:pt x="2771" y="3900"/>
                </a:lnTo>
                <a:lnTo>
                  <a:pt x="2755" y="4060"/>
                </a:lnTo>
                <a:cubicBezTo>
                  <a:pt x="2754" y="4072"/>
                  <a:pt x="2744" y="4082"/>
                  <a:pt x="2731" y="4081"/>
                </a:cubicBezTo>
                <a:cubicBezTo>
                  <a:pt x="2719" y="4081"/>
                  <a:pt x="2708" y="4072"/>
                  <a:pt x="2708" y="4059"/>
                </a:cubicBezTo>
                <a:lnTo>
                  <a:pt x="2684" y="3699"/>
                </a:lnTo>
                <a:lnTo>
                  <a:pt x="2730" y="3707"/>
                </a:lnTo>
                <a:lnTo>
                  <a:pt x="2666" y="3859"/>
                </a:lnTo>
                <a:lnTo>
                  <a:pt x="2667" y="3851"/>
                </a:lnTo>
                <a:lnTo>
                  <a:pt x="2643" y="4283"/>
                </a:lnTo>
                <a:cubicBezTo>
                  <a:pt x="2643" y="4296"/>
                  <a:pt x="2632" y="4305"/>
                  <a:pt x="2619" y="4305"/>
                </a:cubicBezTo>
                <a:cubicBezTo>
                  <a:pt x="2607" y="4305"/>
                  <a:pt x="2596" y="4295"/>
                  <a:pt x="2595" y="4283"/>
                </a:cubicBezTo>
                <a:lnTo>
                  <a:pt x="2571" y="3811"/>
                </a:lnTo>
                <a:lnTo>
                  <a:pt x="2619" y="3812"/>
                </a:lnTo>
                <a:lnTo>
                  <a:pt x="2595" y="4058"/>
                </a:lnTo>
                <a:lnTo>
                  <a:pt x="2579" y="4610"/>
                </a:lnTo>
                <a:cubicBezTo>
                  <a:pt x="2579" y="4622"/>
                  <a:pt x="2571" y="4631"/>
                  <a:pt x="2559" y="4633"/>
                </a:cubicBezTo>
                <a:cubicBezTo>
                  <a:pt x="2548" y="4635"/>
                  <a:pt x="2537" y="4629"/>
                  <a:pt x="2533" y="4618"/>
                </a:cubicBezTo>
                <a:lnTo>
                  <a:pt x="2461" y="4426"/>
                </a:lnTo>
                <a:cubicBezTo>
                  <a:pt x="2460" y="4423"/>
                  <a:pt x="2460" y="4421"/>
                  <a:pt x="2459" y="4418"/>
                </a:cubicBezTo>
                <a:lnTo>
                  <a:pt x="2443" y="3626"/>
                </a:lnTo>
                <a:lnTo>
                  <a:pt x="2447" y="3638"/>
                </a:lnTo>
                <a:lnTo>
                  <a:pt x="2423" y="3598"/>
                </a:lnTo>
                <a:lnTo>
                  <a:pt x="2467" y="3589"/>
                </a:lnTo>
                <a:lnTo>
                  <a:pt x="2443" y="3772"/>
                </a:lnTo>
                <a:lnTo>
                  <a:pt x="2419" y="4052"/>
                </a:lnTo>
                <a:cubicBezTo>
                  <a:pt x="2418" y="4064"/>
                  <a:pt x="2408" y="4073"/>
                  <a:pt x="2396" y="4073"/>
                </a:cubicBezTo>
                <a:cubicBezTo>
                  <a:pt x="2384" y="4074"/>
                  <a:pt x="2373" y="4065"/>
                  <a:pt x="2372" y="4052"/>
                </a:cubicBezTo>
                <a:lnTo>
                  <a:pt x="2308" y="3524"/>
                </a:lnTo>
                <a:lnTo>
                  <a:pt x="2355" y="3526"/>
                </a:lnTo>
                <a:lnTo>
                  <a:pt x="2331" y="3656"/>
                </a:lnTo>
                <a:lnTo>
                  <a:pt x="2315" y="3712"/>
                </a:lnTo>
                <a:cubicBezTo>
                  <a:pt x="2312" y="3722"/>
                  <a:pt x="2303" y="3729"/>
                  <a:pt x="2292" y="3729"/>
                </a:cubicBezTo>
                <a:cubicBezTo>
                  <a:pt x="2282" y="3730"/>
                  <a:pt x="2273" y="3724"/>
                  <a:pt x="2269" y="3714"/>
                </a:cubicBezTo>
                <a:lnTo>
                  <a:pt x="2245" y="3650"/>
                </a:lnTo>
                <a:lnTo>
                  <a:pt x="2291" y="3643"/>
                </a:lnTo>
                <a:lnTo>
                  <a:pt x="2267" y="3995"/>
                </a:lnTo>
                <a:cubicBezTo>
                  <a:pt x="2267" y="4008"/>
                  <a:pt x="2256" y="4017"/>
                  <a:pt x="2244" y="4017"/>
                </a:cubicBezTo>
                <a:cubicBezTo>
                  <a:pt x="2231" y="4018"/>
                  <a:pt x="2221" y="4008"/>
                  <a:pt x="2220" y="3995"/>
                </a:cubicBezTo>
                <a:lnTo>
                  <a:pt x="2156" y="3190"/>
                </a:lnTo>
                <a:lnTo>
                  <a:pt x="2132" y="3054"/>
                </a:lnTo>
                <a:lnTo>
                  <a:pt x="2179" y="3054"/>
                </a:lnTo>
                <a:lnTo>
                  <a:pt x="2163" y="3134"/>
                </a:lnTo>
                <a:cubicBezTo>
                  <a:pt x="2163" y="3136"/>
                  <a:pt x="2162" y="3138"/>
                  <a:pt x="2161" y="3140"/>
                </a:cubicBezTo>
                <a:lnTo>
                  <a:pt x="2137" y="3188"/>
                </a:lnTo>
                <a:cubicBezTo>
                  <a:pt x="2133" y="3197"/>
                  <a:pt x="2123" y="3202"/>
                  <a:pt x="2113" y="3201"/>
                </a:cubicBezTo>
                <a:cubicBezTo>
                  <a:pt x="2104" y="3201"/>
                  <a:pt x="2095" y="3194"/>
                  <a:pt x="2092" y="3184"/>
                </a:cubicBezTo>
                <a:lnTo>
                  <a:pt x="2068" y="3104"/>
                </a:lnTo>
                <a:lnTo>
                  <a:pt x="2097" y="3121"/>
                </a:lnTo>
                <a:lnTo>
                  <a:pt x="2033" y="3137"/>
                </a:lnTo>
                <a:lnTo>
                  <a:pt x="2051" y="3117"/>
                </a:lnTo>
                <a:lnTo>
                  <a:pt x="2027" y="3293"/>
                </a:lnTo>
                <a:cubicBezTo>
                  <a:pt x="2026" y="3305"/>
                  <a:pt x="2015" y="3314"/>
                  <a:pt x="2002" y="3313"/>
                </a:cubicBezTo>
                <a:cubicBezTo>
                  <a:pt x="1990" y="3313"/>
                  <a:pt x="1980" y="3303"/>
                  <a:pt x="1979" y="3290"/>
                </a:cubicBezTo>
                <a:lnTo>
                  <a:pt x="1955" y="2666"/>
                </a:lnTo>
                <a:lnTo>
                  <a:pt x="2003" y="2668"/>
                </a:lnTo>
                <a:lnTo>
                  <a:pt x="1987" y="2844"/>
                </a:lnTo>
                <a:cubicBezTo>
                  <a:pt x="1986" y="2856"/>
                  <a:pt x="1976" y="2865"/>
                  <a:pt x="1964" y="2865"/>
                </a:cubicBezTo>
                <a:cubicBezTo>
                  <a:pt x="1952" y="2866"/>
                  <a:pt x="1941" y="2857"/>
                  <a:pt x="1940" y="2845"/>
                </a:cubicBezTo>
                <a:lnTo>
                  <a:pt x="1916" y="2669"/>
                </a:lnTo>
                <a:lnTo>
                  <a:pt x="1962" y="2674"/>
                </a:lnTo>
                <a:lnTo>
                  <a:pt x="1898" y="2834"/>
                </a:lnTo>
                <a:cubicBezTo>
                  <a:pt x="1894" y="2845"/>
                  <a:pt x="1883" y="2851"/>
                  <a:pt x="1872" y="2849"/>
                </a:cubicBezTo>
                <a:cubicBezTo>
                  <a:pt x="1861" y="2848"/>
                  <a:pt x="1852" y="2839"/>
                  <a:pt x="1852" y="2827"/>
                </a:cubicBezTo>
                <a:lnTo>
                  <a:pt x="1828" y="2531"/>
                </a:lnTo>
                <a:lnTo>
                  <a:pt x="1804" y="2108"/>
                </a:lnTo>
                <a:lnTo>
                  <a:pt x="1780" y="1852"/>
                </a:lnTo>
                <a:lnTo>
                  <a:pt x="1827" y="1851"/>
                </a:lnTo>
                <a:lnTo>
                  <a:pt x="1811" y="2067"/>
                </a:lnTo>
                <a:cubicBezTo>
                  <a:pt x="1811" y="2079"/>
                  <a:pt x="1801" y="2088"/>
                  <a:pt x="1790" y="2089"/>
                </a:cubicBezTo>
                <a:cubicBezTo>
                  <a:pt x="1778" y="2090"/>
                  <a:pt x="1767" y="2083"/>
                  <a:pt x="1764" y="2071"/>
                </a:cubicBezTo>
                <a:lnTo>
                  <a:pt x="1692" y="1791"/>
                </a:lnTo>
                <a:lnTo>
                  <a:pt x="1732" y="1802"/>
                </a:lnTo>
                <a:lnTo>
                  <a:pt x="1716" y="1818"/>
                </a:lnTo>
                <a:lnTo>
                  <a:pt x="1723" y="1804"/>
                </a:lnTo>
                <a:lnTo>
                  <a:pt x="1699" y="2044"/>
                </a:lnTo>
                <a:cubicBezTo>
                  <a:pt x="1698" y="2056"/>
                  <a:pt x="1689" y="2065"/>
                  <a:pt x="1677" y="2065"/>
                </a:cubicBezTo>
                <a:cubicBezTo>
                  <a:pt x="1665" y="2066"/>
                  <a:pt x="1655" y="2058"/>
                  <a:pt x="1652" y="2047"/>
                </a:cubicBezTo>
                <a:lnTo>
                  <a:pt x="1628" y="1941"/>
                </a:lnTo>
                <a:lnTo>
                  <a:pt x="1604" y="1765"/>
                </a:lnTo>
                <a:lnTo>
                  <a:pt x="1613" y="1781"/>
                </a:lnTo>
                <a:lnTo>
                  <a:pt x="1549" y="1733"/>
                </a:lnTo>
                <a:lnTo>
                  <a:pt x="1586" y="1722"/>
                </a:lnTo>
                <a:lnTo>
                  <a:pt x="1562" y="1786"/>
                </a:lnTo>
                <a:lnTo>
                  <a:pt x="1563" y="1780"/>
                </a:lnTo>
                <a:lnTo>
                  <a:pt x="1547" y="1916"/>
                </a:lnTo>
                <a:cubicBezTo>
                  <a:pt x="1547" y="1920"/>
                  <a:pt x="1546" y="1923"/>
                  <a:pt x="1544" y="1926"/>
                </a:cubicBezTo>
                <a:lnTo>
                  <a:pt x="1520" y="1966"/>
                </a:lnTo>
                <a:lnTo>
                  <a:pt x="1523" y="1957"/>
                </a:lnTo>
                <a:lnTo>
                  <a:pt x="1499" y="2101"/>
                </a:lnTo>
                <a:cubicBezTo>
                  <a:pt x="1498" y="2110"/>
                  <a:pt x="1492" y="2117"/>
                  <a:pt x="1484" y="2120"/>
                </a:cubicBezTo>
                <a:cubicBezTo>
                  <a:pt x="1477" y="2123"/>
                  <a:pt x="1468" y="2122"/>
                  <a:pt x="1461" y="2117"/>
                </a:cubicBezTo>
                <a:lnTo>
                  <a:pt x="1397" y="2069"/>
                </a:lnTo>
                <a:lnTo>
                  <a:pt x="1411" y="2073"/>
                </a:lnTo>
                <a:lnTo>
                  <a:pt x="1387" y="2073"/>
                </a:lnTo>
                <a:cubicBezTo>
                  <a:pt x="1378" y="2073"/>
                  <a:pt x="1369" y="2067"/>
                  <a:pt x="1365" y="2058"/>
                </a:cubicBezTo>
                <a:lnTo>
                  <a:pt x="1349" y="2018"/>
                </a:lnTo>
                <a:lnTo>
                  <a:pt x="1395" y="2012"/>
                </a:lnTo>
                <a:lnTo>
                  <a:pt x="1371" y="2220"/>
                </a:lnTo>
                <a:cubicBezTo>
                  <a:pt x="1370" y="2232"/>
                  <a:pt x="1360" y="2241"/>
                  <a:pt x="1347" y="2241"/>
                </a:cubicBezTo>
                <a:cubicBezTo>
                  <a:pt x="1335" y="2241"/>
                  <a:pt x="1325" y="2232"/>
                  <a:pt x="1324" y="2220"/>
                </a:cubicBezTo>
                <a:lnTo>
                  <a:pt x="1300" y="2012"/>
                </a:lnTo>
                <a:lnTo>
                  <a:pt x="1336" y="2030"/>
                </a:lnTo>
                <a:lnTo>
                  <a:pt x="1272" y="2070"/>
                </a:lnTo>
                <a:lnTo>
                  <a:pt x="1283" y="2053"/>
                </a:lnTo>
                <a:lnTo>
                  <a:pt x="1259" y="2237"/>
                </a:lnTo>
                <a:cubicBezTo>
                  <a:pt x="1258" y="2249"/>
                  <a:pt x="1247" y="2258"/>
                  <a:pt x="1235" y="2257"/>
                </a:cubicBezTo>
                <a:cubicBezTo>
                  <a:pt x="1223" y="2257"/>
                  <a:pt x="1213" y="2248"/>
                  <a:pt x="1212" y="2236"/>
                </a:cubicBezTo>
                <a:lnTo>
                  <a:pt x="1188" y="2004"/>
                </a:lnTo>
                <a:lnTo>
                  <a:pt x="1172" y="1837"/>
                </a:lnTo>
                <a:lnTo>
                  <a:pt x="1148" y="1669"/>
                </a:lnTo>
                <a:lnTo>
                  <a:pt x="1161" y="1687"/>
                </a:lnTo>
                <a:lnTo>
                  <a:pt x="1097" y="1655"/>
                </a:lnTo>
                <a:cubicBezTo>
                  <a:pt x="1089" y="1651"/>
                  <a:pt x="1084" y="1643"/>
                  <a:pt x="1084" y="1635"/>
                </a:cubicBezTo>
                <a:lnTo>
                  <a:pt x="1060" y="1179"/>
                </a:lnTo>
                <a:lnTo>
                  <a:pt x="1107" y="1178"/>
                </a:lnTo>
                <a:lnTo>
                  <a:pt x="1083" y="1794"/>
                </a:lnTo>
                <a:cubicBezTo>
                  <a:pt x="1083" y="1807"/>
                  <a:pt x="1073" y="1817"/>
                  <a:pt x="1060" y="1817"/>
                </a:cubicBezTo>
                <a:cubicBezTo>
                  <a:pt x="1047" y="1818"/>
                  <a:pt x="1037" y="1808"/>
                  <a:pt x="1036" y="1795"/>
                </a:cubicBezTo>
                <a:lnTo>
                  <a:pt x="1012" y="1500"/>
                </a:lnTo>
                <a:lnTo>
                  <a:pt x="996" y="1324"/>
                </a:lnTo>
                <a:lnTo>
                  <a:pt x="1040" y="1334"/>
                </a:lnTo>
                <a:lnTo>
                  <a:pt x="968" y="1454"/>
                </a:lnTo>
                <a:lnTo>
                  <a:pt x="971" y="1445"/>
                </a:lnTo>
                <a:lnTo>
                  <a:pt x="955" y="1541"/>
                </a:lnTo>
                <a:cubicBezTo>
                  <a:pt x="953" y="1553"/>
                  <a:pt x="942" y="1562"/>
                  <a:pt x="930" y="1561"/>
                </a:cubicBezTo>
                <a:cubicBezTo>
                  <a:pt x="918" y="1561"/>
                  <a:pt x="908" y="1551"/>
                  <a:pt x="908" y="1539"/>
                </a:cubicBezTo>
                <a:lnTo>
                  <a:pt x="884" y="1115"/>
                </a:lnTo>
                <a:lnTo>
                  <a:pt x="885" y="1122"/>
                </a:lnTo>
                <a:lnTo>
                  <a:pt x="861" y="1058"/>
                </a:lnTo>
                <a:lnTo>
                  <a:pt x="876" y="1072"/>
                </a:lnTo>
                <a:lnTo>
                  <a:pt x="852" y="1064"/>
                </a:lnTo>
                <a:cubicBezTo>
                  <a:pt x="845" y="1062"/>
                  <a:pt x="840" y="1057"/>
                  <a:pt x="837" y="1050"/>
                </a:cubicBezTo>
                <a:lnTo>
                  <a:pt x="773" y="882"/>
                </a:lnTo>
                <a:lnTo>
                  <a:pt x="803" y="896"/>
                </a:lnTo>
                <a:lnTo>
                  <a:pt x="779" y="904"/>
                </a:lnTo>
                <a:cubicBezTo>
                  <a:pt x="772" y="907"/>
                  <a:pt x="764" y="906"/>
                  <a:pt x="758" y="901"/>
                </a:cubicBezTo>
                <a:cubicBezTo>
                  <a:pt x="752" y="897"/>
                  <a:pt x="748" y="890"/>
                  <a:pt x="747" y="882"/>
                </a:cubicBezTo>
                <a:lnTo>
                  <a:pt x="731" y="474"/>
                </a:lnTo>
                <a:lnTo>
                  <a:pt x="779" y="476"/>
                </a:lnTo>
                <a:lnTo>
                  <a:pt x="755" y="691"/>
                </a:lnTo>
                <a:lnTo>
                  <a:pt x="731" y="987"/>
                </a:lnTo>
                <a:cubicBezTo>
                  <a:pt x="730" y="999"/>
                  <a:pt x="722" y="1008"/>
                  <a:pt x="711" y="1009"/>
                </a:cubicBezTo>
                <a:cubicBezTo>
                  <a:pt x="700" y="1011"/>
                  <a:pt x="689" y="1004"/>
                  <a:pt x="685" y="994"/>
                </a:cubicBezTo>
                <a:lnTo>
                  <a:pt x="621" y="826"/>
                </a:lnTo>
                <a:cubicBezTo>
                  <a:pt x="620" y="825"/>
                  <a:pt x="620" y="823"/>
                  <a:pt x="620" y="821"/>
                </a:cubicBezTo>
                <a:lnTo>
                  <a:pt x="595" y="674"/>
                </a:lnTo>
                <a:lnTo>
                  <a:pt x="579" y="178"/>
                </a:lnTo>
                <a:lnTo>
                  <a:pt x="627" y="179"/>
                </a:lnTo>
                <a:lnTo>
                  <a:pt x="603" y="491"/>
                </a:lnTo>
                <a:lnTo>
                  <a:pt x="579" y="883"/>
                </a:lnTo>
                <a:cubicBezTo>
                  <a:pt x="579" y="891"/>
                  <a:pt x="575" y="898"/>
                  <a:pt x="568" y="902"/>
                </a:cubicBezTo>
                <a:lnTo>
                  <a:pt x="504" y="942"/>
                </a:lnTo>
                <a:cubicBezTo>
                  <a:pt x="497" y="946"/>
                  <a:pt x="488" y="947"/>
                  <a:pt x="480" y="943"/>
                </a:cubicBezTo>
                <a:cubicBezTo>
                  <a:pt x="473" y="939"/>
                  <a:pt x="468" y="931"/>
                  <a:pt x="467" y="922"/>
                </a:cubicBezTo>
                <a:lnTo>
                  <a:pt x="443" y="34"/>
                </a:lnTo>
                <a:lnTo>
                  <a:pt x="491" y="38"/>
                </a:lnTo>
                <a:lnTo>
                  <a:pt x="467" y="172"/>
                </a:lnTo>
                <a:lnTo>
                  <a:pt x="451" y="323"/>
                </a:lnTo>
                <a:lnTo>
                  <a:pt x="427" y="811"/>
                </a:lnTo>
                <a:cubicBezTo>
                  <a:pt x="427" y="823"/>
                  <a:pt x="417" y="833"/>
                  <a:pt x="405" y="833"/>
                </a:cubicBezTo>
                <a:cubicBezTo>
                  <a:pt x="392" y="834"/>
                  <a:pt x="382" y="825"/>
                  <a:pt x="380" y="813"/>
                </a:cubicBezTo>
                <a:lnTo>
                  <a:pt x="316" y="381"/>
                </a:lnTo>
                <a:lnTo>
                  <a:pt x="363" y="379"/>
                </a:lnTo>
                <a:lnTo>
                  <a:pt x="339" y="907"/>
                </a:lnTo>
                <a:cubicBezTo>
                  <a:pt x="339" y="919"/>
                  <a:pt x="329" y="929"/>
                  <a:pt x="317" y="929"/>
                </a:cubicBezTo>
                <a:cubicBezTo>
                  <a:pt x="305" y="930"/>
                  <a:pt x="294" y="922"/>
                  <a:pt x="292" y="910"/>
                </a:cubicBezTo>
                <a:lnTo>
                  <a:pt x="268" y="771"/>
                </a:lnTo>
                <a:lnTo>
                  <a:pt x="244" y="419"/>
                </a:lnTo>
                <a:lnTo>
                  <a:pt x="228" y="195"/>
                </a:lnTo>
                <a:lnTo>
                  <a:pt x="244" y="216"/>
                </a:lnTo>
                <a:lnTo>
                  <a:pt x="172" y="192"/>
                </a:lnTo>
                <a:cubicBezTo>
                  <a:pt x="163" y="189"/>
                  <a:pt x="157" y="181"/>
                  <a:pt x="156" y="172"/>
                </a:cubicBezTo>
                <a:lnTo>
                  <a:pt x="140" y="28"/>
                </a:lnTo>
                <a:lnTo>
                  <a:pt x="185" y="36"/>
                </a:lnTo>
                <a:lnTo>
                  <a:pt x="162" y="82"/>
                </a:lnTo>
                <a:lnTo>
                  <a:pt x="138" y="146"/>
                </a:lnTo>
                <a:lnTo>
                  <a:pt x="114" y="210"/>
                </a:lnTo>
                <a:cubicBezTo>
                  <a:pt x="111" y="217"/>
                  <a:pt x="106" y="222"/>
                  <a:pt x="99" y="224"/>
                </a:cubicBezTo>
                <a:cubicBezTo>
                  <a:pt x="92" y="227"/>
                  <a:pt x="85" y="226"/>
                  <a:pt x="79" y="222"/>
                </a:cubicBezTo>
                <a:lnTo>
                  <a:pt x="15" y="182"/>
                </a:lnTo>
                <a:cubicBezTo>
                  <a:pt x="4" y="175"/>
                  <a:pt x="0" y="160"/>
                  <a:pt x="7" y="149"/>
                </a:cubicBezTo>
                <a:cubicBezTo>
                  <a:pt x="14" y="138"/>
                  <a:pt x="29" y="134"/>
                  <a:pt x="40" y="141"/>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3" name="Freeform 22"/>
          <p:cNvSpPr>
            <a:spLocks/>
          </p:cNvSpPr>
          <p:nvPr/>
        </p:nvSpPr>
        <p:spPr bwMode="auto">
          <a:xfrm>
            <a:off x="4451350" y="2967038"/>
            <a:ext cx="815975" cy="971550"/>
          </a:xfrm>
          <a:custGeom>
            <a:avLst/>
            <a:gdLst>
              <a:gd name="T0" fmla="*/ 120 w 3141"/>
              <a:gd name="T1" fmla="*/ 2860 h 4225"/>
              <a:gd name="T2" fmla="*/ 185 w 3141"/>
              <a:gd name="T3" fmla="*/ 2870 h 4225"/>
              <a:gd name="T4" fmla="*/ 296 w 3141"/>
              <a:gd name="T5" fmla="*/ 2830 h 4225"/>
              <a:gd name="T6" fmla="*/ 428 w 3141"/>
              <a:gd name="T7" fmla="*/ 3056 h 4225"/>
              <a:gd name="T8" fmla="*/ 504 w 3141"/>
              <a:gd name="T9" fmla="*/ 3168 h 4225"/>
              <a:gd name="T10" fmla="*/ 636 w 3141"/>
              <a:gd name="T11" fmla="*/ 2917 h 4225"/>
              <a:gd name="T12" fmla="*/ 724 w 3141"/>
              <a:gd name="T13" fmla="*/ 728 h 4225"/>
              <a:gd name="T14" fmla="*/ 800 w 3141"/>
              <a:gd name="T15" fmla="*/ 872 h 4225"/>
              <a:gd name="T16" fmla="*/ 889 w 3141"/>
              <a:gd name="T17" fmla="*/ 1520 h 4225"/>
              <a:gd name="T18" fmla="*/ 987 w 3141"/>
              <a:gd name="T19" fmla="*/ 1975 h 4225"/>
              <a:gd name="T20" fmla="*/ 1085 w 3141"/>
              <a:gd name="T21" fmla="*/ 464 h 4225"/>
              <a:gd name="T22" fmla="*/ 1208 w 3141"/>
              <a:gd name="T23" fmla="*/ 1172 h 4225"/>
              <a:gd name="T24" fmla="*/ 1289 w 3141"/>
              <a:gd name="T25" fmla="*/ 961 h 4225"/>
              <a:gd name="T26" fmla="*/ 1404 w 3141"/>
              <a:gd name="T27" fmla="*/ 1987 h 4225"/>
              <a:gd name="T28" fmla="*/ 1481 w 3141"/>
              <a:gd name="T29" fmla="*/ 1432 h 4225"/>
              <a:gd name="T30" fmla="*/ 1580 w 3141"/>
              <a:gd name="T31" fmla="*/ 1576 h 4225"/>
              <a:gd name="T32" fmla="*/ 1678 w 3141"/>
              <a:gd name="T33" fmla="*/ 2009 h 4225"/>
              <a:gd name="T34" fmla="*/ 1800 w 3141"/>
              <a:gd name="T35" fmla="*/ 2366 h 4225"/>
              <a:gd name="T36" fmla="*/ 1900 w 3141"/>
              <a:gd name="T37" fmla="*/ 2308 h 4225"/>
              <a:gd name="T38" fmla="*/ 2008 w 3141"/>
              <a:gd name="T39" fmla="*/ 1184 h 4225"/>
              <a:gd name="T40" fmla="*/ 2116 w 3141"/>
              <a:gd name="T41" fmla="*/ 1879 h 4225"/>
              <a:gd name="T42" fmla="*/ 2192 w 3141"/>
              <a:gd name="T43" fmla="*/ 1476 h 4225"/>
              <a:gd name="T44" fmla="*/ 2292 w 3141"/>
              <a:gd name="T45" fmla="*/ 1958 h 4225"/>
              <a:gd name="T46" fmla="*/ 2400 w 3141"/>
              <a:gd name="T47" fmla="*/ 2180 h 4225"/>
              <a:gd name="T48" fmla="*/ 2500 w 3141"/>
              <a:gd name="T49" fmla="*/ 2499 h 4225"/>
              <a:gd name="T50" fmla="*/ 2588 w 3141"/>
              <a:gd name="T51" fmla="*/ 2424 h 4225"/>
              <a:gd name="T52" fmla="*/ 2701 w 3141"/>
              <a:gd name="T53" fmla="*/ 2672 h 4225"/>
              <a:gd name="T54" fmla="*/ 2788 w 3141"/>
              <a:gd name="T55" fmla="*/ 2256 h 4225"/>
              <a:gd name="T56" fmla="*/ 2873 w 3141"/>
              <a:gd name="T57" fmla="*/ 3439 h 4225"/>
              <a:gd name="T58" fmla="*/ 2964 w 3141"/>
              <a:gd name="T59" fmla="*/ 3760 h 4225"/>
              <a:gd name="T60" fmla="*/ 3028 w 3141"/>
              <a:gd name="T61" fmla="*/ 4176 h 4225"/>
              <a:gd name="T62" fmla="*/ 3116 w 3141"/>
              <a:gd name="T63" fmla="*/ 3033 h 4225"/>
              <a:gd name="T64" fmla="*/ 3027 w 3141"/>
              <a:gd name="T65" fmla="*/ 4224 h 4225"/>
              <a:gd name="T66" fmla="*/ 2944 w 3141"/>
              <a:gd name="T67" fmla="*/ 3776 h 4225"/>
              <a:gd name="T68" fmla="*/ 2861 w 3141"/>
              <a:gd name="T69" fmla="*/ 3525 h 4225"/>
              <a:gd name="T70" fmla="*/ 2756 w 3141"/>
              <a:gd name="T71" fmla="*/ 2873 h 4225"/>
              <a:gd name="T72" fmla="*/ 2656 w 3141"/>
              <a:gd name="T73" fmla="*/ 3434 h 4225"/>
              <a:gd name="T74" fmla="*/ 2568 w 3141"/>
              <a:gd name="T75" fmla="*/ 2438 h 4225"/>
              <a:gd name="T76" fmla="*/ 2468 w 3141"/>
              <a:gd name="T77" fmla="*/ 2473 h 4225"/>
              <a:gd name="T78" fmla="*/ 2394 w 3141"/>
              <a:gd name="T79" fmla="*/ 2584 h 4225"/>
              <a:gd name="T80" fmla="*/ 2284 w 3141"/>
              <a:gd name="T81" fmla="*/ 2150 h 4225"/>
              <a:gd name="T82" fmla="*/ 2184 w 3141"/>
              <a:gd name="T83" fmla="*/ 2041 h 4225"/>
              <a:gd name="T84" fmla="*/ 2085 w 3141"/>
              <a:gd name="T85" fmla="*/ 1824 h 4225"/>
              <a:gd name="T86" fmla="*/ 1976 w 3141"/>
              <a:gd name="T87" fmla="*/ 1600 h 4225"/>
              <a:gd name="T88" fmla="*/ 1888 w 3141"/>
              <a:gd name="T89" fmla="*/ 2117 h 4225"/>
              <a:gd name="T90" fmla="*/ 1721 w 3141"/>
              <a:gd name="T91" fmla="*/ 1978 h 4225"/>
              <a:gd name="T92" fmla="*/ 1632 w 3141"/>
              <a:gd name="T93" fmla="*/ 1877 h 4225"/>
              <a:gd name="T94" fmla="*/ 1556 w 3141"/>
              <a:gd name="T95" fmla="*/ 1696 h 4225"/>
              <a:gd name="T96" fmla="*/ 1456 w 3141"/>
              <a:gd name="T97" fmla="*/ 777 h 4225"/>
              <a:gd name="T98" fmla="*/ 1360 w 3141"/>
              <a:gd name="T99" fmla="*/ 1329 h 4225"/>
              <a:gd name="T100" fmla="*/ 1261 w 3141"/>
              <a:gd name="T101" fmla="*/ 986 h 4225"/>
              <a:gd name="T102" fmla="*/ 1184 w 3141"/>
              <a:gd name="T103" fmla="*/ 1075 h 4225"/>
              <a:gd name="T104" fmla="*/ 1044 w 3141"/>
              <a:gd name="T105" fmla="*/ 593 h 4225"/>
              <a:gd name="T106" fmla="*/ 964 w 3141"/>
              <a:gd name="T107" fmla="*/ 2036 h 4225"/>
              <a:gd name="T108" fmla="*/ 880 w 3141"/>
              <a:gd name="T109" fmla="*/ 1769 h 4225"/>
              <a:gd name="T110" fmla="*/ 776 w 3141"/>
              <a:gd name="T111" fmla="*/ 921 h 4225"/>
              <a:gd name="T112" fmla="*/ 707 w 3141"/>
              <a:gd name="T113" fmla="*/ 1762 h 4225"/>
              <a:gd name="T114" fmla="*/ 592 w 3141"/>
              <a:gd name="T115" fmla="*/ 2925 h 4225"/>
              <a:gd name="T116" fmla="*/ 473 w 3141"/>
              <a:gd name="T117" fmla="*/ 3214 h 4225"/>
              <a:gd name="T118" fmla="*/ 340 w 3141"/>
              <a:gd name="T119" fmla="*/ 2852 h 4225"/>
              <a:gd name="T120" fmla="*/ 252 w 3141"/>
              <a:gd name="T121" fmla="*/ 2676 h 4225"/>
              <a:gd name="T122" fmla="*/ 188 w 3141"/>
              <a:gd name="T123" fmla="*/ 2497 h 4225"/>
              <a:gd name="T124" fmla="*/ 49 w 3141"/>
              <a:gd name="T125" fmla="*/ 2537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1" h="4225">
                <a:moveTo>
                  <a:pt x="1" y="2768"/>
                </a:moveTo>
                <a:lnTo>
                  <a:pt x="9" y="2660"/>
                </a:lnTo>
                <a:lnTo>
                  <a:pt x="21" y="2559"/>
                </a:lnTo>
                <a:lnTo>
                  <a:pt x="33" y="2404"/>
                </a:lnTo>
                <a:cubicBezTo>
                  <a:pt x="33" y="2397"/>
                  <a:pt x="38" y="2393"/>
                  <a:pt x="44" y="2392"/>
                </a:cubicBezTo>
                <a:cubicBezTo>
                  <a:pt x="51" y="2392"/>
                  <a:pt x="56" y="2397"/>
                  <a:pt x="56" y="2403"/>
                </a:cubicBezTo>
                <a:lnTo>
                  <a:pt x="68" y="2527"/>
                </a:lnTo>
                <a:lnTo>
                  <a:pt x="64" y="2519"/>
                </a:lnTo>
                <a:lnTo>
                  <a:pt x="96" y="2547"/>
                </a:lnTo>
                <a:cubicBezTo>
                  <a:pt x="99" y="2550"/>
                  <a:pt x="100" y="2552"/>
                  <a:pt x="100" y="2556"/>
                </a:cubicBezTo>
                <a:lnTo>
                  <a:pt x="112" y="2716"/>
                </a:lnTo>
                <a:lnTo>
                  <a:pt x="120" y="2860"/>
                </a:lnTo>
                <a:lnTo>
                  <a:pt x="132" y="2975"/>
                </a:lnTo>
                <a:lnTo>
                  <a:pt x="108" y="2976"/>
                </a:lnTo>
                <a:lnTo>
                  <a:pt x="120" y="2752"/>
                </a:lnTo>
                <a:cubicBezTo>
                  <a:pt x="121" y="2750"/>
                  <a:pt x="121" y="2749"/>
                  <a:pt x="122" y="2748"/>
                </a:cubicBezTo>
                <a:lnTo>
                  <a:pt x="154" y="2676"/>
                </a:lnTo>
                <a:lnTo>
                  <a:pt x="152" y="2680"/>
                </a:lnTo>
                <a:lnTo>
                  <a:pt x="164" y="2496"/>
                </a:lnTo>
                <a:cubicBezTo>
                  <a:pt x="165" y="2489"/>
                  <a:pt x="170" y="2485"/>
                  <a:pt x="176" y="2484"/>
                </a:cubicBezTo>
                <a:cubicBezTo>
                  <a:pt x="183" y="2484"/>
                  <a:pt x="188" y="2489"/>
                  <a:pt x="188" y="2495"/>
                </a:cubicBezTo>
                <a:lnTo>
                  <a:pt x="200" y="2615"/>
                </a:lnTo>
                <a:lnTo>
                  <a:pt x="208" y="2872"/>
                </a:lnTo>
                <a:lnTo>
                  <a:pt x="185" y="2870"/>
                </a:lnTo>
                <a:lnTo>
                  <a:pt x="197" y="2818"/>
                </a:lnTo>
                <a:cubicBezTo>
                  <a:pt x="198" y="2812"/>
                  <a:pt x="203" y="2808"/>
                  <a:pt x="208" y="2808"/>
                </a:cubicBezTo>
                <a:cubicBezTo>
                  <a:pt x="214" y="2808"/>
                  <a:pt x="219" y="2812"/>
                  <a:pt x="220" y="2818"/>
                </a:cubicBezTo>
                <a:lnTo>
                  <a:pt x="252" y="2954"/>
                </a:lnTo>
                <a:lnTo>
                  <a:pt x="228" y="2956"/>
                </a:lnTo>
                <a:lnTo>
                  <a:pt x="240" y="2664"/>
                </a:lnTo>
                <a:cubicBezTo>
                  <a:pt x="241" y="2658"/>
                  <a:pt x="246" y="2652"/>
                  <a:pt x="252" y="2652"/>
                </a:cubicBezTo>
                <a:lnTo>
                  <a:pt x="264" y="2652"/>
                </a:lnTo>
                <a:cubicBezTo>
                  <a:pt x="271" y="2652"/>
                  <a:pt x="276" y="2657"/>
                  <a:pt x="276" y="2664"/>
                </a:cubicBezTo>
                <a:lnTo>
                  <a:pt x="284" y="2780"/>
                </a:lnTo>
                <a:lnTo>
                  <a:pt x="284" y="2778"/>
                </a:lnTo>
                <a:lnTo>
                  <a:pt x="296" y="2830"/>
                </a:lnTo>
                <a:lnTo>
                  <a:pt x="328" y="2921"/>
                </a:lnTo>
                <a:lnTo>
                  <a:pt x="305" y="2924"/>
                </a:lnTo>
                <a:lnTo>
                  <a:pt x="317" y="2760"/>
                </a:lnTo>
                <a:cubicBezTo>
                  <a:pt x="317" y="2753"/>
                  <a:pt x="322" y="2749"/>
                  <a:pt x="328" y="2748"/>
                </a:cubicBezTo>
                <a:cubicBezTo>
                  <a:pt x="334" y="2748"/>
                  <a:pt x="339" y="2753"/>
                  <a:pt x="340" y="2759"/>
                </a:cubicBezTo>
                <a:lnTo>
                  <a:pt x="352" y="2839"/>
                </a:lnTo>
                <a:lnTo>
                  <a:pt x="340" y="2828"/>
                </a:lnTo>
                <a:lnTo>
                  <a:pt x="352" y="2828"/>
                </a:lnTo>
                <a:cubicBezTo>
                  <a:pt x="354" y="2828"/>
                  <a:pt x="356" y="2829"/>
                  <a:pt x="358" y="2830"/>
                </a:cubicBezTo>
                <a:lnTo>
                  <a:pt x="410" y="2858"/>
                </a:lnTo>
                <a:cubicBezTo>
                  <a:pt x="414" y="2860"/>
                  <a:pt x="416" y="2864"/>
                  <a:pt x="416" y="2868"/>
                </a:cubicBezTo>
                <a:lnTo>
                  <a:pt x="428" y="3056"/>
                </a:lnTo>
                <a:lnTo>
                  <a:pt x="440" y="3171"/>
                </a:lnTo>
                <a:lnTo>
                  <a:pt x="428" y="3160"/>
                </a:lnTo>
                <a:lnTo>
                  <a:pt x="440" y="3160"/>
                </a:lnTo>
                <a:lnTo>
                  <a:pt x="430" y="3167"/>
                </a:lnTo>
                <a:lnTo>
                  <a:pt x="462" y="3111"/>
                </a:lnTo>
                <a:cubicBezTo>
                  <a:pt x="465" y="3106"/>
                  <a:pt x="470" y="3104"/>
                  <a:pt x="475" y="3105"/>
                </a:cubicBezTo>
                <a:cubicBezTo>
                  <a:pt x="480" y="3106"/>
                  <a:pt x="484" y="3110"/>
                  <a:pt x="484" y="3115"/>
                </a:cubicBezTo>
                <a:lnTo>
                  <a:pt x="496" y="3211"/>
                </a:lnTo>
                <a:lnTo>
                  <a:pt x="504" y="3279"/>
                </a:lnTo>
                <a:lnTo>
                  <a:pt x="481" y="3279"/>
                </a:lnTo>
                <a:lnTo>
                  <a:pt x="493" y="3179"/>
                </a:lnTo>
                <a:cubicBezTo>
                  <a:pt x="493" y="3173"/>
                  <a:pt x="498" y="3169"/>
                  <a:pt x="504" y="3168"/>
                </a:cubicBezTo>
                <a:cubicBezTo>
                  <a:pt x="510" y="3168"/>
                  <a:pt x="515" y="3173"/>
                  <a:pt x="516" y="3179"/>
                </a:cubicBezTo>
                <a:lnTo>
                  <a:pt x="528" y="3259"/>
                </a:lnTo>
                <a:lnTo>
                  <a:pt x="516" y="3248"/>
                </a:lnTo>
                <a:lnTo>
                  <a:pt x="548" y="3248"/>
                </a:lnTo>
                <a:lnTo>
                  <a:pt x="560" y="3248"/>
                </a:lnTo>
                <a:lnTo>
                  <a:pt x="549" y="3259"/>
                </a:lnTo>
                <a:lnTo>
                  <a:pt x="557" y="3163"/>
                </a:lnTo>
                <a:lnTo>
                  <a:pt x="568" y="2924"/>
                </a:lnTo>
                <a:lnTo>
                  <a:pt x="581" y="2807"/>
                </a:lnTo>
                <a:cubicBezTo>
                  <a:pt x="581" y="2802"/>
                  <a:pt x="586" y="2797"/>
                  <a:pt x="591" y="2797"/>
                </a:cubicBezTo>
                <a:cubicBezTo>
                  <a:pt x="597" y="2796"/>
                  <a:pt x="602" y="2800"/>
                  <a:pt x="604" y="2805"/>
                </a:cubicBezTo>
                <a:lnTo>
                  <a:pt x="636" y="2917"/>
                </a:lnTo>
                <a:lnTo>
                  <a:pt x="634" y="2913"/>
                </a:lnTo>
                <a:lnTo>
                  <a:pt x="646" y="2929"/>
                </a:lnTo>
                <a:lnTo>
                  <a:pt x="624" y="2936"/>
                </a:lnTo>
                <a:lnTo>
                  <a:pt x="636" y="2580"/>
                </a:lnTo>
                <a:lnTo>
                  <a:pt x="644" y="2008"/>
                </a:lnTo>
                <a:cubicBezTo>
                  <a:pt x="644" y="2008"/>
                  <a:pt x="645" y="2007"/>
                  <a:pt x="645" y="2006"/>
                </a:cubicBezTo>
                <a:lnTo>
                  <a:pt x="689" y="1750"/>
                </a:lnTo>
                <a:cubicBezTo>
                  <a:pt x="689" y="1747"/>
                  <a:pt x="691" y="1744"/>
                  <a:pt x="694" y="1742"/>
                </a:cubicBezTo>
                <a:lnTo>
                  <a:pt x="706" y="1734"/>
                </a:lnTo>
                <a:lnTo>
                  <a:pt x="700" y="1744"/>
                </a:lnTo>
                <a:lnTo>
                  <a:pt x="712" y="1516"/>
                </a:lnTo>
                <a:lnTo>
                  <a:pt x="724" y="728"/>
                </a:lnTo>
                <a:cubicBezTo>
                  <a:pt x="725" y="722"/>
                  <a:pt x="730" y="716"/>
                  <a:pt x="736" y="716"/>
                </a:cubicBezTo>
                <a:cubicBezTo>
                  <a:pt x="743" y="716"/>
                  <a:pt x="748" y="722"/>
                  <a:pt x="748" y="728"/>
                </a:cubicBezTo>
                <a:lnTo>
                  <a:pt x="756" y="1464"/>
                </a:lnTo>
                <a:lnTo>
                  <a:pt x="734" y="1458"/>
                </a:lnTo>
                <a:lnTo>
                  <a:pt x="770" y="1398"/>
                </a:lnTo>
                <a:lnTo>
                  <a:pt x="768" y="1404"/>
                </a:lnTo>
                <a:lnTo>
                  <a:pt x="776" y="920"/>
                </a:lnTo>
                <a:cubicBezTo>
                  <a:pt x="777" y="914"/>
                  <a:pt x="782" y="909"/>
                  <a:pt x="788" y="908"/>
                </a:cubicBezTo>
                <a:cubicBezTo>
                  <a:pt x="795" y="908"/>
                  <a:pt x="800" y="914"/>
                  <a:pt x="800" y="920"/>
                </a:cubicBezTo>
                <a:lnTo>
                  <a:pt x="812" y="1272"/>
                </a:lnTo>
                <a:lnTo>
                  <a:pt x="788" y="1272"/>
                </a:lnTo>
                <a:lnTo>
                  <a:pt x="800" y="872"/>
                </a:lnTo>
                <a:cubicBezTo>
                  <a:pt x="801" y="866"/>
                  <a:pt x="806" y="860"/>
                  <a:pt x="813" y="860"/>
                </a:cubicBezTo>
                <a:cubicBezTo>
                  <a:pt x="819" y="860"/>
                  <a:pt x="824" y="866"/>
                  <a:pt x="824" y="872"/>
                </a:cubicBezTo>
                <a:lnTo>
                  <a:pt x="836" y="1376"/>
                </a:lnTo>
                <a:lnTo>
                  <a:pt x="824" y="1364"/>
                </a:lnTo>
                <a:lnTo>
                  <a:pt x="856" y="1364"/>
                </a:lnTo>
                <a:cubicBezTo>
                  <a:pt x="863" y="1364"/>
                  <a:pt x="868" y="1370"/>
                  <a:pt x="868" y="1376"/>
                </a:cubicBezTo>
                <a:lnTo>
                  <a:pt x="880" y="1768"/>
                </a:lnTo>
                <a:lnTo>
                  <a:pt x="856" y="1768"/>
                </a:lnTo>
                <a:lnTo>
                  <a:pt x="864" y="1584"/>
                </a:lnTo>
                <a:cubicBezTo>
                  <a:pt x="865" y="1583"/>
                  <a:pt x="865" y="1582"/>
                  <a:pt x="865" y="1582"/>
                </a:cubicBezTo>
                <a:lnTo>
                  <a:pt x="877" y="1530"/>
                </a:lnTo>
                <a:cubicBezTo>
                  <a:pt x="878" y="1524"/>
                  <a:pt x="883" y="1520"/>
                  <a:pt x="889" y="1520"/>
                </a:cubicBezTo>
                <a:cubicBezTo>
                  <a:pt x="895" y="1521"/>
                  <a:pt x="900" y="1525"/>
                  <a:pt x="900" y="1531"/>
                </a:cubicBezTo>
                <a:lnTo>
                  <a:pt x="912" y="1627"/>
                </a:lnTo>
                <a:lnTo>
                  <a:pt x="912" y="1624"/>
                </a:lnTo>
                <a:lnTo>
                  <a:pt x="956" y="1748"/>
                </a:lnTo>
                <a:cubicBezTo>
                  <a:pt x="956" y="1750"/>
                  <a:pt x="956" y="1751"/>
                  <a:pt x="956" y="1752"/>
                </a:cubicBezTo>
                <a:lnTo>
                  <a:pt x="964" y="1976"/>
                </a:lnTo>
                <a:lnTo>
                  <a:pt x="964" y="1974"/>
                </a:lnTo>
                <a:lnTo>
                  <a:pt x="976" y="2022"/>
                </a:lnTo>
                <a:lnTo>
                  <a:pt x="953" y="2021"/>
                </a:lnTo>
                <a:lnTo>
                  <a:pt x="965" y="1977"/>
                </a:lnTo>
                <a:cubicBezTo>
                  <a:pt x="966" y="1973"/>
                  <a:pt x="970" y="1969"/>
                  <a:pt x="975" y="1969"/>
                </a:cubicBezTo>
                <a:cubicBezTo>
                  <a:pt x="980" y="1968"/>
                  <a:pt x="984" y="1970"/>
                  <a:pt x="987" y="1975"/>
                </a:cubicBezTo>
                <a:lnTo>
                  <a:pt x="1019" y="2031"/>
                </a:lnTo>
                <a:lnTo>
                  <a:pt x="996" y="2036"/>
                </a:lnTo>
                <a:lnTo>
                  <a:pt x="1008" y="1592"/>
                </a:lnTo>
                <a:lnTo>
                  <a:pt x="1020" y="1336"/>
                </a:lnTo>
                <a:lnTo>
                  <a:pt x="1028" y="296"/>
                </a:lnTo>
                <a:cubicBezTo>
                  <a:pt x="1029" y="290"/>
                  <a:pt x="1034" y="285"/>
                  <a:pt x="1040" y="284"/>
                </a:cubicBezTo>
                <a:cubicBezTo>
                  <a:pt x="1047" y="284"/>
                  <a:pt x="1052" y="289"/>
                  <a:pt x="1052" y="296"/>
                </a:cubicBezTo>
                <a:lnTo>
                  <a:pt x="1064" y="584"/>
                </a:lnTo>
                <a:lnTo>
                  <a:pt x="1061" y="576"/>
                </a:lnTo>
                <a:lnTo>
                  <a:pt x="1093" y="608"/>
                </a:lnTo>
                <a:lnTo>
                  <a:pt x="1073" y="616"/>
                </a:lnTo>
                <a:lnTo>
                  <a:pt x="1085" y="464"/>
                </a:lnTo>
                <a:lnTo>
                  <a:pt x="1096" y="12"/>
                </a:lnTo>
                <a:cubicBezTo>
                  <a:pt x="1097" y="6"/>
                  <a:pt x="1102" y="1"/>
                  <a:pt x="1108" y="0"/>
                </a:cubicBezTo>
                <a:cubicBezTo>
                  <a:pt x="1115" y="0"/>
                  <a:pt x="1120" y="5"/>
                  <a:pt x="1120" y="12"/>
                </a:cubicBezTo>
                <a:lnTo>
                  <a:pt x="1132" y="240"/>
                </a:lnTo>
                <a:lnTo>
                  <a:pt x="1140" y="456"/>
                </a:lnTo>
                <a:lnTo>
                  <a:pt x="1176" y="771"/>
                </a:lnTo>
                <a:lnTo>
                  <a:pt x="1184" y="1072"/>
                </a:lnTo>
                <a:lnTo>
                  <a:pt x="1161" y="1070"/>
                </a:lnTo>
                <a:lnTo>
                  <a:pt x="1173" y="1018"/>
                </a:lnTo>
                <a:cubicBezTo>
                  <a:pt x="1174" y="1012"/>
                  <a:pt x="1179" y="1008"/>
                  <a:pt x="1185" y="1009"/>
                </a:cubicBezTo>
                <a:cubicBezTo>
                  <a:pt x="1191" y="1009"/>
                  <a:pt x="1196" y="1014"/>
                  <a:pt x="1196" y="1020"/>
                </a:cubicBezTo>
                <a:lnTo>
                  <a:pt x="1208" y="1172"/>
                </a:lnTo>
                <a:lnTo>
                  <a:pt x="1185" y="1168"/>
                </a:lnTo>
                <a:lnTo>
                  <a:pt x="1197" y="1140"/>
                </a:lnTo>
                <a:lnTo>
                  <a:pt x="1229" y="1033"/>
                </a:lnTo>
                <a:lnTo>
                  <a:pt x="1228" y="1036"/>
                </a:lnTo>
                <a:lnTo>
                  <a:pt x="1240" y="812"/>
                </a:lnTo>
                <a:cubicBezTo>
                  <a:pt x="1241" y="806"/>
                  <a:pt x="1246" y="801"/>
                  <a:pt x="1252" y="800"/>
                </a:cubicBezTo>
                <a:cubicBezTo>
                  <a:pt x="1258" y="800"/>
                  <a:pt x="1263" y="804"/>
                  <a:pt x="1264" y="810"/>
                </a:cubicBezTo>
                <a:lnTo>
                  <a:pt x="1272" y="858"/>
                </a:lnTo>
                <a:lnTo>
                  <a:pt x="1284" y="983"/>
                </a:lnTo>
                <a:lnTo>
                  <a:pt x="1264" y="976"/>
                </a:lnTo>
                <a:lnTo>
                  <a:pt x="1276" y="964"/>
                </a:lnTo>
                <a:cubicBezTo>
                  <a:pt x="1279" y="961"/>
                  <a:pt x="1284" y="960"/>
                  <a:pt x="1289" y="961"/>
                </a:cubicBezTo>
                <a:cubicBezTo>
                  <a:pt x="1293" y="963"/>
                  <a:pt x="1296" y="967"/>
                  <a:pt x="1296" y="971"/>
                </a:cubicBezTo>
                <a:lnTo>
                  <a:pt x="1328" y="1347"/>
                </a:lnTo>
                <a:lnTo>
                  <a:pt x="1328" y="1346"/>
                </a:lnTo>
                <a:lnTo>
                  <a:pt x="1340" y="1398"/>
                </a:lnTo>
                <a:lnTo>
                  <a:pt x="1317" y="1398"/>
                </a:lnTo>
                <a:lnTo>
                  <a:pt x="1325" y="1354"/>
                </a:lnTo>
                <a:cubicBezTo>
                  <a:pt x="1325" y="1354"/>
                  <a:pt x="1325" y="1353"/>
                  <a:pt x="1325" y="1352"/>
                </a:cubicBezTo>
                <a:lnTo>
                  <a:pt x="1337" y="1320"/>
                </a:lnTo>
                <a:cubicBezTo>
                  <a:pt x="1339" y="1315"/>
                  <a:pt x="1345" y="1312"/>
                  <a:pt x="1350" y="1313"/>
                </a:cubicBezTo>
                <a:cubicBezTo>
                  <a:pt x="1356" y="1314"/>
                  <a:pt x="1360" y="1318"/>
                  <a:pt x="1360" y="1324"/>
                </a:cubicBezTo>
                <a:lnTo>
                  <a:pt x="1372" y="1608"/>
                </a:lnTo>
                <a:lnTo>
                  <a:pt x="1404" y="1987"/>
                </a:lnTo>
                <a:lnTo>
                  <a:pt x="1416" y="2083"/>
                </a:lnTo>
                <a:lnTo>
                  <a:pt x="1415" y="2078"/>
                </a:lnTo>
                <a:lnTo>
                  <a:pt x="1427" y="2098"/>
                </a:lnTo>
                <a:lnTo>
                  <a:pt x="1404" y="2104"/>
                </a:lnTo>
                <a:lnTo>
                  <a:pt x="1412" y="1800"/>
                </a:lnTo>
                <a:lnTo>
                  <a:pt x="1424" y="1432"/>
                </a:lnTo>
                <a:lnTo>
                  <a:pt x="1456" y="776"/>
                </a:lnTo>
                <a:cubicBezTo>
                  <a:pt x="1457" y="769"/>
                  <a:pt x="1462" y="764"/>
                  <a:pt x="1469" y="764"/>
                </a:cubicBezTo>
                <a:cubicBezTo>
                  <a:pt x="1475" y="765"/>
                  <a:pt x="1480" y="770"/>
                  <a:pt x="1480" y="776"/>
                </a:cubicBezTo>
                <a:lnTo>
                  <a:pt x="1492" y="1216"/>
                </a:lnTo>
                <a:lnTo>
                  <a:pt x="1504" y="1436"/>
                </a:lnTo>
                <a:lnTo>
                  <a:pt x="1481" y="1432"/>
                </a:lnTo>
                <a:lnTo>
                  <a:pt x="1493" y="1400"/>
                </a:lnTo>
                <a:cubicBezTo>
                  <a:pt x="1495" y="1395"/>
                  <a:pt x="1501" y="1392"/>
                  <a:pt x="1506" y="1393"/>
                </a:cubicBezTo>
                <a:cubicBezTo>
                  <a:pt x="1512" y="1393"/>
                  <a:pt x="1516" y="1398"/>
                  <a:pt x="1516" y="1403"/>
                </a:cubicBezTo>
                <a:lnTo>
                  <a:pt x="1524" y="1491"/>
                </a:lnTo>
                <a:lnTo>
                  <a:pt x="1524" y="1489"/>
                </a:lnTo>
                <a:lnTo>
                  <a:pt x="1560" y="1593"/>
                </a:lnTo>
                <a:cubicBezTo>
                  <a:pt x="1560" y="1593"/>
                  <a:pt x="1560" y="1594"/>
                  <a:pt x="1560" y="1595"/>
                </a:cubicBezTo>
                <a:lnTo>
                  <a:pt x="1568" y="1683"/>
                </a:lnTo>
                <a:lnTo>
                  <a:pt x="1545" y="1683"/>
                </a:lnTo>
                <a:lnTo>
                  <a:pt x="1557" y="1575"/>
                </a:lnTo>
                <a:cubicBezTo>
                  <a:pt x="1557" y="1569"/>
                  <a:pt x="1562" y="1564"/>
                  <a:pt x="1569" y="1564"/>
                </a:cubicBezTo>
                <a:cubicBezTo>
                  <a:pt x="1575" y="1565"/>
                  <a:pt x="1580" y="1569"/>
                  <a:pt x="1580" y="1576"/>
                </a:cubicBezTo>
                <a:lnTo>
                  <a:pt x="1592" y="1744"/>
                </a:lnTo>
                <a:lnTo>
                  <a:pt x="1604" y="1843"/>
                </a:lnTo>
                <a:lnTo>
                  <a:pt x="1602" y="1838"/>
                </a:lnTo>
                <a:lnTo>
                  <a:pt x="1634" y="1886"/>
                </a:lnTo>
                <a:lnTo>
                  <a:pt x="1612" y="1892"/>
                </a:lnTo>
                <a:lnTo>
                  <a:pt x="1624" y="1716"/>
                </a:lnTo>
                <a:cubicBezTo>
                  <a:pt x="1625" y="1709"/>
                  <a:pt x="1630" y="1704"/>
                  <a:pt x="1637" y="1704"/>
                </a:cubicBezTo>
                <a:cubicBezTo>
                  <a:pt x="1643" y="1705"/>
                  <a:pt x="1648" y="1710"/>
                  <a:pt x="1648" y="1716"/>
                </a:cubicBezTo>
                <a:lnTo>
                  <a:pt x="1656" y="1876"/>
                </a:lnTo>
                <a:lnTo>
                  <a:pt x="1668" y="1999"/>
                </a:lnTo>
                <a:lnTo>
                  <a:pt x="1666" y="1993"/>
                </a:lnTo>
                <a:lnTo>
                  <a:pt x="1678" y="2009"/>
                </a:lnTo>
                <a:lnTo>
                  <a:pt x="1671" y="2005"/>
                </a:lnTo>
                <a:lnTo>
                  <a:pt x="1703" y="2013"/>
                </a:lnTo>
                <a:cubicBezTo>
                  <a:pt x="1708" y="2014"/>
                  <a:pt x="1712" y="2019"/>
                  <a:pt x="1712" y="2024"/>
                </a:cubicBezTo>
                <a:lnTo>
                  <a:pt x="1724" y="2220"/>
                </a:lnTo>
                <a:lnTo>
                  <a:pt x="1701" y="2219"/>
                </a:lnTo>
                <a:lnTo>
                  <a:pt x="1709" y="2151"/>
                </a:lnTo>
                <a:lnTo>
                  <a:pt x="1720" y="1976"/>
                </a:lnTo>
                <a:cubicBezTo>
                  <a:pt x="1721" y="1969"/>
                  <a:pt x="1726" y="1965"/>
                  <a:pt x="1732" y="1964"/>
                </a:cubicBezTo>
                <a:cubicBezTo>
                  <a:pt x="1738" y="1964"/>
                  <a:pt x="1744" y="1969"/>
                  <a:pt x="1744" y="1975"/>
                </a:cubicBezTo>
                <a:lnTo>
                  <a:pt x="1756" y="2071"/>
                </a:lnTo>
                <a:lnTo>
                  <a:pt x="1788" y="2315"/>
                </a:lnTo>
                <a:lnTo>
                  <a:pt x="1800" y="2366"/>
                </a:lnTo>
                <a:lnTo>
                  <a:pt x="1812" y="2491"/>
                </a:lnTo>
                <a:lnTo>
                  <a:pt x="1810" y="2486"/>
                </a:lnTo>
                <a:lnTo>
                  <a:pt x="1818" y="2498"/>
                </a:lnTo>
                <a:lnTo>
                  <a:pt x="1808" y="2492"/>
                </a:lnTo>
                <a:lnTo>
                  <a:pt x="1820" y="2492"/>
                </a:lnTo>
                <a:lnTo>
                  <a:pt x="1809" y="2501"/>
                </a:lnTo>
                <a:lnTo>
                  <a:pt x="1841" y="2389"/>
                </a:lnTo>
                <a:lnTo>
                  <a:pt x="1853" y="2318"/>
                </a:lnTo>
                <a:lnTo>
                  <a:pt x="1864" y="2116"/>
                </a:lnTo>
                <a:cubicBezTo>
                  <a:pt x="1865" y="2109"/>
                  <a:pt x="1870" y="2104"/>
                  <a:pt x="1876" y="2104"/>
                </a:cubicBezTo>
                <a:cubicBezTo>
                  <a:pt x="1883" y="2104"/>
                  <a:pt x="1888" y="2109"/>
                  <a:pt x="1888" y="2116"/>
                </a:cubicBezTo>
                <a:lnTo>
                  <a:pt x="1900" y="2308"/>
                </a:lnTo>
                <a:lnTo>
                  <a:pt x="1908" y="2350"/>
                </a:lnTo>
                <a:lnTo>
                  <a:pt x="1906" y="2345"/>
                </a:lnTo>
                <a:lnTo>
                  <a:pt x="1942" y="2389"/>
                </a:lnTo>
                <a:lnTo>
                  <a:pt x="1920" y="2396"/>
                </a:lnTo>
                <a:lnTo>
                  <a:pt x="1928" y="2012"/>
                </a:lnTo>
                <a:lnTo>
                  <a:pt x="1940" y="1812"/>
                </a:lnTo>
                <a:lnTo>
                  <a:pt x="1953" y="1742"/>
                </a:lnTo>
                <a:lnTo>
                  <a:pt x="1965" y="1588"/>
                </a:lnTo>
                <a:cubicBezTo>
                  <a:pt x="1965" y="1581"/>
                  <a:pt x="1970" y="1576"/>
                  <a:pt x="1976" y="1576"/>
                </a:cubicBezTo>
                <a:lnTo>
                  <a:pt x="2008" y="1576"/>
                </a:lnTo>
                <a:lnTo>
                  <a:pt x="1996" y="1588"/>
                </a:lnTo>
                <a:lnTo>
                  <a:pt x="2008" y="1184"/>
                </a:lnTo>
                <a:cubicBezTo>
                  <a:pt x="2009" y="1178"/>
                  <a:pt x="2013" y="1173"/>
                  <a:pt x="2019" y="1173"/>
                </a:cubicBezTo>
                <a:cubicBezTo>
                  <a:pt x="2025" y="1172"/>
                  <a:pt x="2031" y="1176"/>
                  <a:pt x="2032" y="1182"/>
                </a:cubicBezTo>
                <a:lnTo>
                  <a:pt x="2040" y="1214"/>
                </a:lnTo>
                <a:cubicBezTo>
                  <a:pt x="2040" y="1214"/>
                  <a:pt x="2040" y="1215"/>
                  <a:pt x="2040" y="1215"/>
                </a:cubicBezTo>
                <a:lnTo>
                  <a:pt x="2052" y="1351"/>
                </a:lnTo>
                <a:lnTo>
                  <a:pt x="2064" y="1756"/>
                </a:lnTo>
                <a:lnTo>
                  <a:pt x="2060" y="1747"/>
                </a:lnTo>
                <a:lnTo>
                  <a:pt x="2092" y="1775"/>
                </a:lnTo>
                <a:cubicBezTo>
                  <a:pt x="2094" y="1777"/>
                  <a:pt x="2095" y="1779"/>
                  <a:pt x="2096" y="1781"/>
                </a:cubicBezTo>
                <a:lnTo>
                  <a:pt x="2108" y="1817"/>
                </a:lnTo>
                <a:cubicBezTo>
                  <a:pt x="2108" y="1817"/>
                  <a:pt x="2108" y="1818"/>
                  <a:pt x="2108" y="1819"/>
                </a:cubicBezTo>
                <a:lnTo>
                  <a:pt x="2116" y="1879"/>
                </a:lnTo>
                <a:lnTo>
                  <a:pt x="2093" y="1877"/>
                </a:lnTo>
                <a:lnTo>
                  <a:pt x="2105" y="1837"/>
                </a:lnTo>
                <a:cubicBezTo>
                  <a:pt x="2107" y="1832"/>
                  <a:pt x="2112" y="1828"/>
                  <a:pt x="2117" y="1829"/>
                </a:cubicBezTo>
                <a:cubicBezTo>
                  <a:pt x="2123" y="1829"/>
                  <a:pt x="2128" y="1833"/>
                  <a:pt x="2128" y="1839"/>
                </a:cubicBezTo>
                <a:lnTo>
                  <a:pt x="2140" y="1935"/>
                </a:lnTo>
                <a:lnTo>
                  <a:pt x="2172" y="2053"/>
                </a:lnTo>
                <a:lnTo>
                  <a:pt x="2151" y="2049"/>
                </a:lnTo>
                <a:lnTo>
                  <a:pt x="2163" y="2033"/>
                </a:lnTo>
                <a:lnTo>
                  <a:pt x="2160" y="2040"/>
                </a:lnTo>
                <a:lnTo>
                  <a:pt x="2172" y="1744"/>
                </a:lnTo>
                <a:lnTo>
                  <a:pt x="2180" y="1488"/>
                </a:lnTo>
                <a:cubicBezTo>
                  <a:pt x="2181" y="1482"/>
                  <a:pt x="2186" y="1476"/>
                  <a:pt x="2192" y="1476"/>
                </a:cubicBezTo>
                <a:cubicBezTo>
                  <a:pt x="2199" y="1476"/>
                  <a:pt x="2204" y="1482"/>
                  <a:pt x="2204" y="1488"/>
                </a:cubicBezTo>
                <a:lnTo>
                  <a:pt x="2216" y="1820"/>
                </a:lnTo>
                <a:lnTo>
                  <a:pt x="2204" y="1808"/>
                </a:lnTo>
                <a:lnTo>
                  <a:pt x="2236" y="1808"/>
                </a:lnTo>
                <a:cubicBezTo>
                  <a:pt x="2243" y="1808"/>
                  <a:pt x="2248" y="1814"/>
                  <a:pt x="2248" y="1820"/>
                </a:cubicBezTo>
                <a:lnTo>
                  <a:pt x="2260" y="2136"/>
                </a:lnTo>
                <a:lnTo>
                  <a:pt x="2272" y="2239"/>
                </a:lnTo>
                <a:lnTo>
                  <a:pt x="2249" y="2239"/>
                </a:lnTo>
                <a:lnTo>
                  <a:pt x="2261" y="2147"/>
                </a:lnTo>
                <a:lnTo>
                  <a:pt x="2268" y="1960"/>
                </a:lnTo>
                <a:cubicBezTo>
                  <a:pt x="2269" y="1954"/>
                  <a:pt x="2273" y="1949"/>
                  <a:pt x="2279" y="1949"/>
                </a:cubicBezTo>
                <a:cubicBezTo>
                  <a:pt x="2285" y="1948"/>
                  <a:pt x="2291" y="1952"/>
                  <a:pt x="2292" y="1958"/>
                </a:cubicBezTo>
                <a:lnTo>
                  <a:pt x="2328" y="2110"/>
                </a:lnTo>
                <a:lnTo>
                  <a:pt x="2336" y="2183"/>
                </a:lnTo>
                <a:lnTo>
                  <a:pt x="2324" y="2172"/>
                </a:lnTo>
                <a:lnTo>
                  <a:pt x="2336" y="2172"/>
                </a:lnTo>
                <a:cubicBezTo>
                  <a:pt x="2343" y="2172"/>
                  <a:pt x="2348" y="2177"/>
                  <a:pt x="2348" y="2183"/>
                </a:cubicBezTo>
                <a:lnTo>
                  <a:pt x="2360" y="2291"/>
                </a:lnTo>
                <a:lnTo>
                  <a:pt x="2372" y="2476"/>
                </a:lnTo>
                <a:lnTo>
                  <a:pt x="2372" y="2473"/>
                </a:lnTo>
                <a:lnTo>
                  <a:pt x="2404" y="2569"/>
                </a:lnTo>
                <a:lnTo>
                  <a:pt x="2381" y="2572"/>
                </a:lnTo>
                <a:lnTo>
                  <a:pt x="2393" y="2412"/>
                </a:lnTo>
                <a:lnTo>
                  <a:pt x="2400" y="2180"/>
                </a:lnTo>
                <a:cubicBezTo>
                  <a:pt x="2401" y="2174"/>
                  <a:pt x="2406" y="2169"/>
                  <a:pt x="2412" y="2168"/>
                </a:cubicBezTo>
                <a:cubicBezTo>
                  <a:pt x="2419" y="2168"/>
                  <a:pt x="2424" y="2173"/>
                  <a:pt x="2424" y="2180"/>
                </a:cubicBezTo>
                <a:lnTo>
                  <a:pt x="2436" y="2412"/>
                </a:lnTo>
                <a:lnTo>
                  <a:pt x="2412" y="2412"/>
                </a:lnTo>
                <a:lnTo>
                  <a:pt x="2424" y="2216"/>
                </a:lnTo>
                <a:cubicBezTo>
                  <a:pt x="2425" y="2209"/>
                  <a:pt x="2430" y="2204"/>
                  <a:pt x="2436" y="2204"/>
                </a:cubicBezTo>
                <a:lnTo>
                  <a:pt x="2468" y="2204"/>
                </a:lnTo>
                <a:cubicBezTo>
                  <a:pt x="2475" y="2204"/>
                  <a:pt x="2480" y="2210"/>
                  <a:pt x="2480" y="2216"/>
                </a:cubicBezTo>
                <a:lnTo>
                  <a:pt x="2492" y="2472"/>
                </a:lnTo>
                <a:lnTo>
                  <a:pt x="2492" y="2469"/>
                </a:lnTo>
                <a:lnTo>
                  <a:pt x="2500" y="2497"/>
                </a:lnTo>
                <a:cubicBezTo>
                  <a:pt x="2500" y="2498"/>
                  <a:pt x="2500" y="2498"/>
                  <a:pt x="2500" y="2499"/>
                </a:cubicBezTo>
                <a:lnTo>
                  <a:pt x="2512" y="2607"/>
                </a:lnTo>
                <a:lnTo>
                  <a:pt x="2489" y="2607"/>
                </a:lnTo>
                <a:lnTo>
                  <a:pt x="2501" y="2503"/>
                </a:lnTo>
                <a:cubicBezTo>
                  <a:pt x="2501" y="2498"/>
                  <a:pt x="2505" y="2494"/>
                  <a:pt x="2510" y="2493"/>
                </a:cubicBezTo>
                <a:cubicBezTo>
                  <a:pt x="2515" y="2492"/>
                  <a:pt x="2520" y="2494"/>
                  <a:pt x="2522" y="2498"/>
                </a:cubicBezTo>
                <a:lnTo>
                  <a:pt x="2554" y="2546"/>
                </a:lnTo>
                <a:lnTo>
                  <a:pt x="2533" y="2551"/>
                </a:lnTo>
                <a:lnTo>
                  <a:pt x="2545" y="2435"/>
                </a:lnTo>
                <a:lnTo>
                  <a:pt x="2556" y="2268"/>
                </a:lnTo>
                <a:cubicBezTo>
                  <a:pt x="2557" y="2261"/>
                  <a:pt x="2562" y="2256"/>
                  <a:pt x="2569" y="2256"/>
                </a:cubicBezTo>
                <a:cubicBezTo>
                  <a:pt x="2575" y="2257"/>
                  <a:pt x="2580" y="2262"/>
                  <a:pt x="2580" y="2268"/>
                </a:cubicBezTo>
                <a:lnTo>
                  <a:pt x="2588" y="2424"/>
                </a:lnTo>
                <a:lnTo>
                  <a:pt x="2600" y="3068"/>
                </a:lnTo>
                <a:lnTo>
                  <a:pt x="2600" y="3065"/>
                </a:lnTo>
                <a:lnTo>
                  <a:pt x="2632" y="3161"/>
                </a:lnTo>
                <a:lnTo>
                  <a:pt x="2630" y="3157"/>
                </a:lnTo>
                <a:lnTo>
                  <a:pt x="2642" y="3173"/>
                </a:lnTo>
                <a:cubicBezTo>
                  <a:pt x="2644" y="3175"/>
                  <a:pt x="2644" y="3177"/>
                  <a:pt x="2644" y="3180"/>
                </a:cubicBezTo>
                <a:lnTo>
                  <a:pt x="2656" y="3432"/>
                </a:lnTo>
                <a:lnTo>
                  <a:pt x="2633" y="3431"/>
                </a:lnTo>
                <a:lnTo>
                  <a:pt x="2645" y="3327"/>
                </a:lnTo>
                <a:lnTo>
                  <a:pt x="2652" y="3064"/>
                </a:lnTo>
                <a:lnTo>
                  <a:pt x="2689" y="2683"/>
                </a:lnTo>
                <a:cubicBezTo>
                  <a:pt x="2689" y="2677"/>
                  <a:pt x="2694" y="2672"/>
                  <a:pt x="2701" y="2672"/>
                </a:cubicBezTo>
                <a:cubicBezTo>
                  <a:pt x="2707" y="2673"/>
                  <a:pt x="2712" y="2678"/>
                  <a:pt x="2712" y="2684"/>
                </a:cubicBezTo>
                <a:lnTo>
                  <a:pt x="2720" y="2872"/>
                </a:lnTo>
                <a:lnTo>
                  <a:pt x="2717" y="2864"/>
                </a:lnTo>
                <a:lnTo>
                  <a:pt x="2729" y="2876"/>
                </a:lnTo>
                <a:lnTo>
                  <a:pt x="2714" y="2874"/>
                </a:lnTo>
                <a:lnTo>
                  <a:pt x="2726" y="2866"/>
                </a:lnTo>
                <a:cubicBezTo>
                  <a:pt x="2727" y="2866"/>
                  <a:pt x="2728" y="2865"/>
                  <a:pt x="2729" y="2865"/>
                </a:cubicBezTo>
                <a:lnTo>
                  <a:pt x="2741" y="2861"/>
                </a:lnTo>
                <a:lnTo>
                  <a:pt x="2732" y="2872"/>
                </a:lnTo>
                <a:lnTo>
                  <a:pt x="2764" y="2256"/>
                </a:lnTo>
                <a:cubicBezTo>
                  <a:pt x="2765" y="2249"/>
                  <a:pt x="2770" y="2244"/>
                  <a:pt x="2777" y="2244"/>
                </a:cubicBezTo>
                <a:cubicBezTo>
                  <a:pt x="2783" y="2245"/>
                  <a:pt x="2788" y="2250"/>
                  <a:pt x="2788" y="2256"/>
                </a:cubicBezTo>
                <a:lnTo>
                  <a:pt x="2800" y="2952"/>
                </a:lnTo>
                <a:lnTo>
                  <a:pt x="2808" y="3023"/>
                </a:lnTo>
                <a:lnTo>
                  <a:pt x="2820" y="3167"/>
                </a:lnTo>
                <a:lnTo>
                  <a:pt x="2819" y="3164"/>
                </a:lnTo>
                <a:lnTo>
                  <a:pt x="2831" y="3192"/>
                </a:lnTo>
                <a:lnTo>
                  <a:pt x="2820" y="3184"/>
                </a:lnTo>
                <a:lnTo>
                  <a:pt x="2852" y="3184"/>
                </a:lnTo>
                <a:cubicBezTo>
                  <a:pt x="2859" y="3184"/>
                  <a:pt x="2864" y="3189"/>
                  <a:pt x="2864" y="3196"/>
                </a:cubicBezTo>
                <a:lnTo>
                  <a:pt x="2876" y="3420"/>
                </a:lnTo>
                <a:lnTo>
                  <a:pt x="2884" y="3524"/>
                </a:lnTo>
                <a:lnTo>
                  <a:pt x="2861" y="3523"/>
                </a:lnTo>
                <a:lnTo>
                  <a:pt x="2873" y="3439"/>
                </a:lnTo>
                <a:cubicBezTo>
                  <a:pt x="2873" y="3433"/>
                  <a:pt x="2878" y="3428"/>
                  <a:pt x="2884" y="3428"/>
                </a:cubicBezTo>
                <a:cubicBezTo>
                  <a:pt x="2890" y="3428"/>
                  <a:pt x="2895" y="3433"/>
                  <a:pt x="2896" y="3439"/>
                </a:cubicBezTo>
                <a:lnTo>
                  <a:pt x="2908" y="3519"/>
                </a:lnTo>
                <a:lnTo>
                  <a:pt x="2887" y="3513"/>
                </a:lnTo>
                <a:lnTo>
                  <a:pt x="2919" y="3469"/>
                </a:lnTo>
                <a:cubicBezTo>
                  <a:pt x="2922" y="3465"/>
                  <a:pt x="2927" y="3464"/>
                  <a:pt x="2932" y="3465"/>
                </a:cubicBezTo>
                <a:cubicBezTo>
                  <a:pt x="2937" y="3466"/>
                  <a:pt x="2940" y="3471"/>
                  <a:pt x="2940" y="3476"/>
                </a:cubicBezTo>
                <a:lnTo>
                  <a:pt x="2952" y="3764"/>
                </a:lnTo>
                <a:lnTo>
                  <a:pt x="2937" y="3753"/>
                </a:lnTo>
                <a:lnTo>
                  <a:pt x="2949" y="3749"/>
                </a:lnTo>
                <a:cubicBezTo>
                  <a:pt x="2952" y="3748"/>
                  <a:pt x="2956" y="3748"/>
                  <a:pt x="2959" y="3751"/>
                </a:cubicBezTo>
                <a:cubicBezTo>
                  <a:pt x="2962" y="3753"/>
                  <a:pt x="2964" y="3756"/>
                  <a:pt x="2964" y="3760"/>
                </a:cubicBezTo>
                <a:lnTo>
                  <a:pt x="2972" y="3920"/>
                </a:lnTo>
                <a:lnTo>
                  <a:pt x="2984" y="4023"/>
                </a:lnTo>
                <a:lnTo>
                  <a:pt x="2962" y="4019"/>
                </a:lnTo>
                <a:lnTo>
                  <a:pt x="2994" y="3955"/>
                </a:lnTo>
                <a:cubicBezTo>
                  <a:pt x="2996" y="3951"/>
                  <a:pt x="3000" y="3949"/>
                  <a:pt x="3004" y="3948"/>
                </a:cubicBezTo>
                <a:cubicBezTo>
                  <a:pt x="3008" y="3948"/>
                  <a:pt x="3013" y="3951"/>
                  <a:pt x="3015" y="3954"/>
                </a:cubicBezTo>
                <a:lnTo>
                  <a:pt x="3027" y="3974"/>
                </a:lnTo>
                <a:cubicBezTo>
                  <a:pt x="3028" y="3976"/>
                  <a:pt x="3028" y="3978"/>
                  <a:pt x="3028" y="3980"/>
                </a:cubicBezTo>
                <a:lnTo>
                  <a:pt x="3040" y="4212"/>
                </a:lnTo>
                <a:lnTo>
                  <a:pt x="3017" y="4209"/>
                </a:lnTo>
                <a:lnTo>
                  <a:pt x="3029" y="4173"/>
                </a:lnTo>
                <a:lnTo>
                  <a:pt x="3028" y="4176"/>
                </a:lnTo>
                <a:lnTo>
                  <a:pt x="3036" y="2324"/>
                </a:lnTo>
                <a:cubicBezTo>
                  <a:pt x="3036" y="2318"/>
                  <a:pt x="3041" y="2313"/>
                  <a:pt x="3047" y="2313"/>
                </a:cubicBezTo>
                <a:cubicBezTo>
                  <a:pt x="3053" y="2312"/>
                  <a:pt x="3059" y="2316"/>
                  <a:pt x="3060" y="2322"/>
                </a:cubicBezTo>
                <a:lnTo>
                  <a:pt x="3096" y="2470"/>
                </a:lnTo>
                <a:cubicBezTo>
                  <a:pt x="3096" y="2470"/>
                  <a:pt x="3096" y="2471"/>
                  <a:pt x="3096" y="2472"/>
                </a:cubicBezTo>
                <a:lnTo>
                  <a:pt x="3104" y="2612"/>
                </a:lnTo>
                <a:lnTo>
                  <a:pt x="3116" y="2780"/>
                </a:lnTo>
                <a:lnTo>
                  <a:pt x="3128" y="2834"/>
                </a:lnTo>
                <a:cubicBezTo>
                  <a:pt x="3128" y="2835"/>
                  <a:pt x="3128" y="2835"/>
                  <a:pt x="3128" y="2836"/>
                </a:cubicBezTo>
                <a:lnTo>
                  <a:pt x="3140" y="3032"/>
                </a:lnTo>
                <a:cubicBezTo>
                  <a:pt x="3141" y="3038"/>
                  <a:pt x="3136" y="3044"/>
                  <a:pt x="3129" y="3044"/>
                </a:cubicBezTo>
                <a:cubicBezTo>
                  <a:pt x="3123" y="3045"/>
                  <a:pt x="3117" y="3040"/>
                  <a:pt x="3116" y="3033"/>
                </a:cubicBezTo>
                <a:lnTo>
                  <a:pt x="3104" y="2837"/>
                </a:lnTo>
                <a:lnTo>
                  <a:pt x="3105" y="2839"/>
                </a:lnTo>
                <a:lnTo>
                  <a:pt x="3092" y="2781"/>
                </a:lnTo>
                <a:lnTo>
                  <a:pt x="3080" y="2613"/>
                </a:lnTo>
                <a:lnTo>
                  <a:pt x="3072" y="2473"/>
                </a:lnTo>
                <a:lnTo>
                  <a:pt x="3073" y="2475"/>
                </a:lnTo>
                <a:lnTo>
                  <a:pt x="3037" y="2327"/>
                </a:lnTo>
                <a:lnTo>
                  <a:pt x="3060" y="2325"/>
                </a:lnTo>
                <a:lnTo>
                  <a:pt x="3052" y="4177"/>
                </a:lnTo>
                <a:cubicBezTo>
                  <a:pt x="3052" y="4178"/>
                  <a:pt x="3052" y="4179"/>
                  <a:pt x="3052" y="4180"/>
                </a:cubicBezTo>
                <a:lnTo>
                  <a:pt x="3040" y="4216"/>
                </a:lnTo>
                <a:cubicBezTo>
                  <a:pt x="3038" y="4222"/>
                  <a:pt x="3033" y="4225"/>
                  <a:pt x="3027" y="4224"/>
                </a:cubicBezTo>
                <a:cubicBezTo>
                  <a:pt x="3021" y="4224"/>
                  <a:pt x="3017" y="4219"/>
                  <a:pt x="3016" y="4213"/>
                </a:cubicBezTo>
                <a:lnTo>
                  <a:pt x="3004" y="3981"/>
                </a:lnTo>
                <a:lnTo>
                  <a:pt x="3006" y="3987"/>
                </a:lnTo>
                <a:lnTo>
                  <a:pt x="2994" y="3967"/>
                </a:lnTo>
                <a:lnTo>
                  <a:pt x="3015" y="3966"/>
                </a:lnTo>
                <a:lnTo>
                  <a:pt x="2983" y="4030"/>
                </a:lnTo>
                <a:cubicBezTo>
                  <a:pt x="2981" y="4035"/>
                  <a:pt x="2976" y="4037"/>
                  <a:pt x="2970" y="4036"/>
                </a:cubicBezTo>
                <a:cubicBezTo>
                  <a:pt x="2965" y="4035"/>
                  <a:pt x="2961" y="4031"/>
                  <a:pt x="2961" y="4026"/>
                </a:cubicBezTo>
                <a:lnTo>
                  <a:pt x="2948" y="3921"/>
                </a:lnTo>
                <a:lnTo>
                  <a:pt x="2940" y="3761"/>
                </a:lnTo>
                <a:lnTo>
                  <a:pt x="2956" y="3772"/>
                </a:lnTo>
                <a:lnTo>
                  <a:pt x="2944" y="3776"/>
                </a:lnTo>
                <a:cubicBezTo>
                  <a:pt x="2941" y="3777"/>
                  <a:pt x="2937" y="3776"/>
                  <a:pt x="2934" y="3774"/>
                </a:cubicBezTo>
                <a:cubicBezTo>
                  <a:pt x="2931" y="3772"/>
                  <a:pt x="2929" y="3769"/>
                  <a:pt x="2928" y="3765"/>
                </a:cubicBezTo>
                <a:lnTo>
                  <a:pt x="2916" y="3477"/>
                </a:lnTo>
                <a:lnTo>
                  <a:pt x="2938" y="3484"/>
                </a:lnTo>
                <a:lnTo>
                  <a:pt x="2906" y="3528"/>
                </a:lnTo>
                <a:cubicBezTo>
                  <a:pt x="2903" y="3531"/>
                  <a:pt x="2898" y="3533"/>
                  <a:pt x="2894" y="3532"/>
                </a:cubicBezTo>
                <a:cubicBezTo>
                  <a:pt x="2889" y="3531"/>
                  <a:pt x="2885" y="3527"/>
                  <a:pt x="2885" y="3522"/>
                </a:cubicBezTo>
                <a:lnTo>
                  <a:pt x="2873" y="3442"/>
                </a:lnTo>
                <a:lnTo>
                  <a:pt x="2896" y="3442"/>
                </a:lnTo>
                <a:lnTo>
                  <a:pt x="2884" y="3526"/>
                </a:lnTo>
                <a:cubicBezTo>
                  <a:pt x="2883" y="3532"/>
                  <a:pt x="2878" y="3537"/>
                  <a:pt x="2872" y="3536"/>
                </a:cubicBezTo>
                <a:cubicBezTo>
                  <a:pt x="2866" y="3536"/>
                  <a:pt x="2861" y="3531"/>
                  <a:pt x="2861" y="3525"/>
                </a:cubicBezTo>
                <a:lnTo>
                  <a:pt x="2852" y="3421"/>
                </a:lnTo>
                <a:lnTo>
                  <a:pt x="2840" y="3197"/>
                </a:lnTo>
                <a:lnTo>
                  <a:pt x="2852" y="3208"/>
                </a:lnTo>
                <a:lnTo>
                  <a:pt x="2820" y="3208"/>
                </a:lnTo>
                <a:cubicBezTo>
                  <a:pt x="2816" y="3208"/>
                  <a:pt x="2811" y="3206"/>
                  <a:pt x="2809" y="3201"/>
                </a:cubicBezTo>
                <a:lnTo>
                  <a:pt x="2797" y="3173"/>
                </a:lnTo>
                <a:cubicBezTo>
                  <a:pt x="2797" y="3172"/>
                  <a:pt x="2797" y="3171"/>
                  <a:pt x="2797" y="3169"/>
                </a:cubicBezTo>
                <a:lnTo>
                  <a:pt x="2785" y="3026"/>
                </a:lnTo>
                <a:lnTo>
                  <a:pt x="2776" y="2953"/>
                </a:lnTo>
                <a:lnTo>
                  <a:pt x="2764" y="2257"/>
                </a:lnTo>
                <a:lnTo>
                  <a:pt x="2788" y="2257"/>
                </a:lnTo>
                <a:lnTo>
                  <a:pt x="2756" y="2873"/>
                </a:lnTo>
                <a:cubicBezTo>
                  <a:pt x="2756" y="2878"/>
                  <a:pt x="2753" y="2882"/>
                  <a:pt x="2748" y="2884"/>
                </a:cubicBezTo>
                <a:lnTo>
                  <a:pt x="2736" y="2888"/>
                </a:lnTo>
                <a:lnTo>
                  <a:pt x="2739" y="2886"/>
                </a:lnTo>
                <a:lnTo>
                  <a:pt x="2727" y="2894"/>
                </a:lnTo>
                <a:cubicBezTo>
                  <a:pt x="2722" y="2898"/>
                  <a:pt x="2716" y="2897"/>
                  <a:pt x="2712" y="2893"/>
                </a:cubicBezTo>
                <a:lnTo>
                  <a:pt x="2700" y="2881"/>
                </a:lnTo>
                <a:cubicBezTo>
                  <a:pt x="2698" y="2879"/>
                  <a:pt x="2697" y="2876"/>
                  <a:pt x="2696" y="2873"/>
                </a:cubicBezTo>
                <a:lnTo>
                  <a:pt x="2688" y="2685"/>
                </a:lnTo>
                <a:lnTo>
                  <a:pt x="2712" y="2686"/>
                </a:lnTo>
                <a:lnTo>
                  <a:pt x="2676" y="3065"/>
                </a:lnTo>
                <a:lnTo>
                  <a:pt x="2668" y="3330"/>
                </a:lnTo>
                <a:lnTo>
                  <a:pt x="2656" y="3434"/>
                </a:lnTo>
                <a:cubicBezTo>
                  <a:pt x="2656" y="3440"/>
                  <a:pt x="2650" y="3445"/>
                  <a:pt x="2644" y="3444"/>
                </a:cubicBezTo>
                <a:cubicBezTo>
                  <a:pt x="2638" y="3444"/>
                  <a:pt x="2633" y="3439"/>
                  <a:pt x="2632" y="3433"/>
                </a:cubicBezTo>
                <a:lnTo>
                  <a:pt x="2620" y="3181"/>
                </a:lnTo>
                <a:lnTo>
                  <a:pt x="2623" y="3188"/>
                </a:lnTo>
                <a:lnTo>
                  <a:pt x="2611" y="3172"/>
                </a:lnTo>
                <a:cubicBezTo>
                  <a:pt x="2610" y="3171"/>
                  <a:pt x="2609" y="3169"/>
                  <a:pt x="2609" y="3168"/>
                </a:cubicBezTo>
                <a:lnTo>
                  <a:pt x="2577" y="3072"/>
                </a:lnTo>
                <a:cubicBezTo>
                  <a:pt x="2577" y="3071"/>
                  <a:pt x="2576" y="3070"/>
                  <a:pt x="2576" y="3069"/>
                </a:cubicBezTo>
                <a:lnTo>
                  <a:pt x="2564" y="2425"/>
                </a:lnTo>
                <a:lnTo>
                  <a:pt x="2556" y="2269"/>
                </a:lnTo>
                <a:lnTo>
                  <a:pt x="2580" y="2269"/>
                </a:lnTo>
                <a:lnTo>
                  <a:pt x="2568" y="2438"/>
                </a:lnTo>
                <a:lnTo>
                  <a:pt x="2556" y="2554"/>
                </a:lnTo>
                <a:cubicBezTo>
                  <a:pt x="2556" y="2559"/>
                  <a:pt x="2552" y="2563"/>
                  <a:pt x="2547" y="2564"/>
                </a:cubicBezTo>
                <a:cubicBezTo>
                  <a:pt x="2542" y="2565"/>
                  <a:pt x="2537" y="2563"/>
                  <a:pt x="2534" y="2559"/>
                </a:cubicBezTo>
                <a:lnTo>
                  <a:pt x="2502" y="2511"/>
                </a:lnTo>
                <a:lnTo>
                  <a:pt x="2524" y="2506"/>
                </a:lnTo>
                <a:lnTo>
                  <a:pt x="2512" y="2610"/>
                </a:lnTo>
                <a:cubicBezTo>
                  <a:pt x="2512" y="2616"/>
                  <a:pt x="2507" y="2620"/>
                  <a:pt x="2500" y="2620"/>
                </a:cubicBezTo>
                <a:cubicBezTo>
                  <a:pt x="2494" y="2620"/>
                  <a:pt x="2489" y="2616"/>
                  <a:pt x="2489" y="2610"/>
                </a:cubicBezTo>
                <a:lnTo>
                  <a:pt x="2477" y="2502"/>
                </a:lnTo>
                <a:lnTo>
                  <a:pt x="2477" y="2504"/>
                </a:lnTo>
                <a:lnTo>
                  <a:pt x="2469" y="2476"/>
                </a:lnTo>
                <a:cubicBezTo>
                  <a:pt x="2469" y="2475"/>
                  <a:pt x="2469" y="2474"/>
                  <a:pt x="2468" y="2473"/>
                </a:cubicBezTo>
                <a:lnTo>
                  <a:pt x="2456" y="2217"/>
                </a:lnTo>
                <a:lnTo>
                  <a:pt x="2468" y="2228"/>
                </a:lnTo>
                <a:lnTo>
                  <a:pt x="2436" y="2228"/>
                </a:lnTo>
                <a:lnTo>
                  <a:pt x="2448" y="2217"/>
                </a:lnTo>
                <a:lnTo>
                  <a:pt x="2436" y="2413"/>
                </a:lnTo>
                <a:cubicBezTo>
                  <a:pt x="2436" y="2420"/>
                  <a:pt x="2431" y="2424"/>
                  <a:pt x="2424" y="2424"/>
                </a:cubicBezTo>
                <a:cubicBezTo>
                  <a:pt x="2418" y="2424"/>
                  <a:pt x="2413" y="2419"/>
                  <a:pt x="2412" y="2413"/>
                </a:cubicBezTo>
                <a:lnTo>
                  <a:pt x="2400" y="2181"/>
                </a:lnTo>
                <a:lnTo>
                  <a:pt x="2424" y="2181"/>
                </a:lnTo>
                <a:lnTo>
                  <a:pt x="2416" y="2413"/>
                </a:lnTo>
                <a:lnTo>
                  <a:pt x="2404" y="2573"/>
                </a:lnTo>
                <a:cubicBezTo>
                  <a:pt x="2404" y="2579"/>
                  <a:pt x="2400" y="2584"/>
                  <a:pt x="2394" y="2584"/>
                </a:cubicBezTo>
                <a:cubicBezTo>
                  <a:pt x="2388" y="2585"/>
                  <a:pt x="2383" y="2582"/>
                  <a:pt x="2381" y="2576"/>
                </a:cubicBezTo>
                <a:lnTo>
                  <a:pt x="2349" y="2480"/>
                </a:lnTo>
                <a:cubicBezTo>
                  <a:pt x="2349" y="2479"/>
                  <a:pt x="2349" y="2478"/>
                  <a:pt x="2348" y="2477"/>
                </a:cubicBezTo>
                <a:lnTo>
                  <a:pt x="2337" y="2294"/>
                </a:lnTo>
                <a:lnTo>
                  <a:pt x="2325" y="2186"/>
                </a:lnTo>
                <a:lnTo>
                  <a:pt x="2336" y="2196"/>
                </a:lnTo>
                <a:lnTo>
                  <a:pt x="2324" y="2196"/>
                </a:lnTo>
                <a:cubicBezTo>
                  <a:pt x="2318" y="2196"/>
                  <a:pt x="2313" y="2192"/>
                  <a:pt x="2313" y="2186"/>
                </a:cubicBezTo>
                <a:lnTo>
                  <a:pt x="2305" y="2115"/>
                </a:lnTo>
                <a:lnTo>
                  <a:pt x="2269" y="1963"/>
                </a:lnTo>
                <a:lnTo>
                  <a:pt x="2292" y="1961"/>
                </a:lnTo>
                <a:lnTo>
                  <a:pt x="2284" y="2150"/>
                </a:lnTo>
                <a:lnTo>
                  <a:pt x="2272" y="2242"/>
                </a:lnTo>
                <a:cubicBezTo>
                  <a:pt x="2272" y="2248"/>
                  <a:pt x="2266" y="2253"/>
                  <a:pt x="2260" y="2252"/>
                </a:cubicBezTo>
                <a:cubicBezTo>
                  <a:pt x="2254" y="2252"/>
                  <a:pt x="2249" y="2248"/>
                  <a:pt x="2249" y="2242"/>
                </a:cubicBezTo>
                <a:lnTo>
                  <a:pt x="2236" y="2137"/>
                </a:lnTo>
                <a:lnTo>
                  <a:pt x="2224" y="1821"/>
                </a:lnTo>
                <a:lnTo>
                  <a:pt x="2236" y="1832"/>
                </a:lnTo>
                <a:lnTo>
                  <a:pt x="2204" y="1832"/>
                </a:lnTo>
                <a:cubicBezTo>
                  <a:pt x="2198" y="1832"/>
                  <a:pt x="2193" y="1827"/>
                  <a:pt x="2192" y="1821"/>
                </a:cubicBezTo>
                <a:lnTo>
                  <a:pt x="2180" y="1489"/>
                </a:lnTo>
                <a:lnTo>
                  <a:pt x="2204" y="1489"/>
                </a:lnTo>
                <a:lnTo>
                  <a:pt x="2196" y="1745"/>
                </a:lnTo>
                <a:lnTo>
                  <a:pt x="2184" y="2041"/>
                </a:lnTo>
                <a:cubicBezTo>
                  <a:pt x="2184" y="2043"/>
                  <a:pt x="2184" y="2046"/>
                  <a:pt x="2182" y="2048"/>
                </a:cubicBezTo>
                <a:lnTo>
                  <a:pt x="2170" y="2064"/>
                </a:lnTo>
                <a:cubicBezTo>
                  <a:pt x="2167" y="2067"/>
                  <a:pt x="2163" y="2069"/>
                  <a:pt x="2158" y="2068"/>
                </a:cubicBezTo>
                <a:cubicBezTo>
                  <a:pt x="2154" y="2067"/>
                  <a:pt x="2150" y="2064"/>
                  <a:pt x="2149" y="2060"/>
                </a:cubicBezTo>
                <a:lnTo>
                  <a:pt x="2117" y="1938"/>
                </a:lnTo>
                <a:lnTo>
                  <a:pt x="2105" y="1842"/>
                </a:lnTo>
                <a:lnTo>
                  <a:pt x="2128" y="1844"/>
                </a:lnTo>
                <a:lnTo>
                  <a:pt x="2116" y="1884"/>
                </a:lnTo>
                <a:cubicBezTo>
                  <a:pt x="2114" y="1889"/>
                  <a:pt x="2109" y="1893"/>
                  <a:pt x="2104" y="1892"/>
                </a:cubicBezTo>
                <a:cubicBezTo>
                  <a:pt x="2098" y="1892"/>
                  <a:pt x="2093" y="1888"/>
                  <a:pt x="2093" y="1882"/>
                </a:cubicBezTo>
                <a:lnTo>
                  <a:pt x="2085" y="1822"/>
                </a:lnTo>
                <a:lnTo>
                  <a:pt x="2085" y="1824"/>
                </a:lnTo>
                <a:lnTo>
                  <a:pt x="2073" y="1788"/>
                </a:lnTo>
                <a:lnTo>
                  <a:pt x="2077" y="1793"/>
                </a:lnTo>
                <a:lnTo>
                  <a:pt x="2045" y="1765"/>
                </a:lnTo>
                <a:cubicBezTo>
                  <a:pt x="2042" y="1763"/>
                  <a:pt x="2041" y="1760"/>
                  <a:pt x="2040" y="1757"/>
                </a:cubicBezTo>
                <a:lnTo>
                  <a:pt x="2029" y="1354"/>
                </a:lnTo>
                <a:lnTo>
                  <a:pt x="2017" y="1218"/>
                </a:lnTo>
                <a:lnTo>
                  <a:pt x="2017" y="1219"/>
                </a:lnTo>
                <a:lnTo>
                  <a:pt x="2009" y="1187"/>
                </a:lnTo>
                <a:lnTo>
                  <a:pt x="2032" y="1185"/>
                </a:lnTo>
                <a:lnTo>
                  <a:pt x="2020" y="1589"/>
                </a:lnTo>
                <a:cubicBezTo>
                  <a:pt x="2020" y="1595"/>
                  <a:pt x="2015" y="1600"/>
                  <a:pt x="2008" y="1600"/>
                </a:cubicBezTo>
                <a:lnTo>
                  <a:pt x="1976" y="1600"/>
                </a:lnTo>
                <a:lnTo>
                  <a:pt x="1988" y="1589"/>
                </a:lnTo>
                <a:lnTo>
                  <a:pt x="1976" y="1747"/>
                </a:lnTo>
                <a:lnTo>
                  <a:pt x="1964" y="1813"/>
                </a:lnTo>
                <a:lnTo>
                  <a:pt x="1952" y="2013"/>
                </a:lnTo>
                <a:lnTo>
                  <a:pt x="1944" y="2397"/>
                </a:lnTo>
                <a:cubicBezTo>
                  <a:pt x="1944" y="2402"/>
                  <a:pt x="1941" y="2406"/>
                  <a:pt x="1936" y="2408"/>
                </a:cubicBezTo>
                <a:cubicBezTo>
                  <a:pt x="1932" y="2409"/>
                  <a:pt x="1926" y="2408"/>
                  <a:pt x="1923" y="2404"/>
                </a:cubicBezTo>
                <a:lnTo>
                  <a:pt x="1887" y="2360"/>
                </a:lnTo>
                <a:cubicBezTo>
                  <a:pt x="1886" y="2358"/>
                  <a:pt x="1885" y="2357"/>
                  <a:pt x="1885" y="2355"/>
                </a:cubicBezTo>
                <a:lnTo>
                  <a:pt x="1876" y="2309"/>
                </a:lnTo>
                <a:lnTo>
                  <a:pt x="1864" y="2117"/>
                </a:lnTo>
                <a:lnTo>
                  <a:pt x="1888" y="2117"/>
                </a:lnTo>
                <a:lnTo>
                  <a:pt x="1876" y="2322"/>
                </a:lnTo>
                <a:lnTo>
                  <a:pt x="1864" y="2396"/>
                </a:lnTo>
                <a:lnTo>
                  <a:pt x="1832" y="2508"/>
                </a:lnTo>
                <a:cubicBezTo>
                  <a:pt x="1831" y="2513"/>
                  <a:pt x="1826" y="2516"/>
                  <a:pt x="1820" y="2516"/>
                </a:cubicBezTo>
                <a:lnTo>
                  <a:pt x="1808" y="2516"/>
                </a:lnTo>
                <a:cubicBezTo>
                  <a:pt x="1804" y="2516"/>
                  <a:pt x="1801" y="2514"/>
                  <a:pt x="1798" y="2511"/>
                </a:cubicBezTo>
                <a:lnTo>
                  <a:pt x="1790" y="2499"/>
                </a:lnTo>
                <a:cubicBezTo>
                  <a:pt x="1789" y="2497"/>
                  <a:pt x="1789" y="2496"/>
                  <a:pt x="1789" y="2494"/>
                </a:cubicBezTo>
                <a:lnTo>
                  <a:pt x="1777" y="2371"/>
                </a:lnTo>
                <a:lnTo>
                  <a:pt x="1765" y="2318"/>
                </a:lnTo>
                <a:lnTo>
                  <a:pt x="1733" y="2074"/>
                </a:lnTo>
                <a:lnTo>
                  <a:pt x="1721" y="1978"/>
                </a:lnTo>
                <a:lnTo>
                  <a:pt x="1744" y="1977"/>
                </a:lnTo>
                <a:lnTo>
                  <a:pt x="1732" y="2154"/>
                </a:lnTo>
                <a:lnTo>
                  <a:pt x="1724" y="2222"/>
                </a:lnTo>
                <a:cubicBezTo>
                  <a:pt x="1724" y="2228"/>
                  <a:pt x="1718" y="2233"/>
                  <a:pt x="1712" y="2232"/>
                </a:cubicBezTo>
                <a:cubicBezTo>
                  <a:pt x="1706" y="2232"/>
                  <a:pt x="1701" y="2227"/>
                  <a:pt x="1700" y="2221"/>
                </a:cubicBezTo>
                <a:lnTo>
                  <a:pt x="1688" y="2025"/>
                </a:lnTo>
                <a:lnTo>
                  <a:pt x="1698" y="2036"/>
                </a:lnTo>
                <a:lnTo>
                  <a:pt x="1666" y="2028"/>
                </a:lnTo>
                <a:cubicBezTo>
                  <a:pt x="1663" y="2027"/>
                  <a:pt x="1661" y="2026"/>
                  <a:pt x="1659" y="2024"/>
                </a:cubicBezTo>
                <a:lnTo>
                  <a:pt x="1647" y="2008"/>
                </a:lnTo>
                <a:cubicBezTo>
                  <a:pt x="1646" y="2006"/>
                  <a:pt x="1645" y="2004"/>
                  <a:pt x="1645" y="2002"/>
                </a:cubicBezTo>
                <a:lnTo>
                  <a:pt x="1632" y="1877"/>
                </a:lnTo>
                <a:lnTo>
                  <a:pt x="1624" y="1717"/>
                </a:lnTo>
                <a:lnTo>
                  <a:pt x="1648" y="1717"/>
                </a:lnTo>
                <a:lnTo>
                  <a:pt x="1636" y="1893"/>
                </a:lnTo>
                <a:cubicBezTo>
                  <a:pt x="1636" y="1898"/>
                  <a:pt x="1633" y="1903"/>
                  <a:pt x="1628" y="1904"/>
                </a:cubicBezTo>
                <a:cubicBezTo>
                  <a:pt x="1623" y="1905"/>
                  <a:pt x="1617" y="1903"/>
                  <a:pt x="1614" y="1899"/>
                </a:cubicBezTo>
                <a:lnTo>
                  <a:pt x="1582" y="1851"/>
                </a:lnTo>
                <a:cubicBezTo>
                  <a:pt x="1581" y="1850"/>
                  <a:pt x="1581" y="1848"/>
                  <a:pt x="1581" y="1846"/>
                </a:cubicBezTo>
                <a:lnTo>
                  <a:pt x="1568" y="1745"/>
                </a:lnTo>
                <a:lnTo>
                  <a:pt x="1556" y="1577"/>
                </a:lnTo>
                <a:lnTo>
                  <a:pt x="1580" y="1578"/>
                </a:lnTo>
                <a:lnTo>
                  <a:pt x="1568" y="1686"/>
                </a:lnTo>
                <a:cubicBezTo>
                  <a:pt x="1568" y="1692"/>
                  <a:pt x="1563" y="1697"/>
                  <a:pt x="1556" y="1696"/>
                </a:cubicBezTo>
                <a:cubicBezTo>
                  <a:pt x="1550" y="1696"/>
                  <a:pt x="1545" y="1692"/>
                  <a:pt x="1545" y="1686"/>
                </a:cubicBezTo>
                <a:lnTo>
                  <a:pt x="1537" y="1598"/>
                </a:lnTo>
                <a:lnTo>
                  <a:pt x="1537" y="1600"/>
                </a:lnTo>
                <a:lnTo>
                  <a:pt x="1501" y="1496"/>
                </a:lnTo>
                <a:cubicBezTo>
                  <a:pt x="1501" y="1495"/>
                  <a:pt x="1501" y="1495"/>
                  <a:pt x="1501" y="1494"/>
                </a:cubicBezTo>
                <a:lnTo>
                  <a:pt x="1493" y="1406"/>
                </a:lnTo>
                <a:lnTo>
                  <a:pt x="1516" y="1409"/>
                </a:lnTo>
                <a:lnTo>
                  <a:pt x="1504" y="1441"/>
                </a:lnTo>
                <a:cubicBezTo>
                  <a:pt x="1502" y="1446"/>
                  <a:pt x="1496" y="1449"/>
                  <a:pt x="1491" y="1448"/>
                </a:cubicBezTo>
                <a:cubicBezTo>
                  <a:pt x="1485" y="1447"/>
                  <a:pt x="1481" y="1443"/>
                  <a:pt x="1480" y="1437"/>
                </a:cubicBezTo>
                <a:lnTo>
                  <a:pt x="1468" y="1217"/>
                </a:lnTo>
                <a:lnTo>
                  <a:pt x="1456" y="777"/>
                </a:lnTo>
                <a:lnTo>
                  <a:pt x="1480" y="777"/>
                </a:lnTo>
                <a:lnTo>
                  <a:pt x="1448" y="1433"/>
                </a:lnTo>
                <a:lnTo>
                  <a:pt x="1436" y="1801"/>
                </a:lnTo>
                <a:lnTo>
                  <a:pt x="1428" y="2105"/>
                </a:lnTo>
                <a:cubicBezTo>
                  <a:pt x="1428" y="2110"/>
                  <a:pt x="1425" y="2115"/>
                  <a:pt x="1420" y="2116"/>
                </a:cubicBezTo>
                <a:cubicBezTo>
                  <a:pt x="1414" y="2117"/>
                  <a:pt x="1409" y="2115"/>
                  <a:pt x="1406" y="2111"/>
                </a:cubicBezTo>
                <a:lnTo>
                  <a:pt x="1394" y="2091"/>
                </a:lnTo>
                <a:cubicBezTo>
                  <a:pt x="1393" y="2089"/>
                  <a:pt x="1393" y="2088"/>
                  <a:pt x="1393" y="2086"/>
                </a:cubicBezTo>
                <a:lnTo>
                  <a:pt x="1381" y="1989"/>
                </a:lnTo>
                <a:lnTo>
                  <a:pt x="1348" y="1609"/>
                </a:lnTo>
                <a:lnTo>
                  <a:pt x="1336" y="1325"/>
                </a:lnTo>
                <a:lnTo>
                  <a:pt x="1360" y="1329"/>
                </a:lnTo>
                <a:lnTo>
                  <a:pt x="1348" y="1361"/>
                </a:lnTo>
                <a:lnTo>
                  <a:pt x="1348" y="1359"/>
                </a:lnTo>
                <a:lnTo>
                  <a:pt x="1340" y="1403"/>
                </a:lnTo>
                <a:cubicBezTo>
                  <a:pt x="1339" y="1408"/>
                  <a:pt x="1334" y="1412"/>
                  <a:pt x="1329" y="1412"/>
                </a:cubicBezTo>
                <a:cubicBezTo>
                  <a:pt x="1323" y="1413"/>
                  <a:pt x="1318" y="1409"/>
                  <a:pt x="1317" y="1403"/>
                </a:cubicBezTo>
                <a:lnTo>
                  <a:pt x="1305" y="1351"/>
                </a:lnTo>
                <a:cubicBezTo>
                  <a:pt x="1305" y="1351"/>
                  <a:pt x="1305" y="1350"/>
                  <a:pt x="1305" y="1349"/>
                </a:cubicBezTo>
                <a:lnTo>
                  <a:pt x="1273" y="973"/>
                </a:lnTo>
                <a:lnTo>
                  <a:pt x="1293" y="981"/>
                </a:lnTo>
                <a:lnTo>
                  <a:pt x="1281" y="993"/>
                </a:lnTo>
                <a:cubicBezTo>
                  <a:pt x="1278" y="996"/>
                  <a:pt x="1273" y="997"/>
                  <a:pt x="1268" y="996"/>
                </a:cubicBezTo>
                <a:cubicBezTo>
                  <a:pt x="1264" y="994"/>
                  <a:pt x="1261" y="990"/>
                  <a:pt x="1261" y="986"/>
                </a:cubicBezTo>
                <a:lnTo>
                  <a:pt x="1249" y="862"/>
                </a:lnTo>
                <a:lnTo>
                  <a:pt x="1241" y="814"/>
                </a:lnTo>
                <a:lnTo>
                  <a:pt x="1264" y="813"/>
                </a:lnTo>
                <a:lnTo>
                  <a:pt x="1252" y="1037"/>
                </a:lnTo>
                <a:cubicBezTo>
                  <a:pt x="1252" y="1038"/>
                  <a:pt x="1252" y="1039"/>
                  <a:pt x="1252" y="1040"/>
                </a:cubicBezTo>
                <a:lnTo>
                  <a:pt x="1219" y="1149"/>
                </a:lnTo>
                <a:lnTo>
                  <a:pt x="1207" y="1177"/>
                </a:lnTo>
                <a:cubicBezTo>
                  <a:pt x="1205" y="1182"/>
                  <a:pt x="1200" y="1185"/>
                  <a:pt x="1195" y="1184"/>
                </a:cubicBezTo>
                <a:cubicBezTo>
                  <a:pt x="1189" y="1183"/>
                  <a:pt x="1185" y="1179"/>
                  <a:pt x="1185" y="1173"/>
                </a:cubicBezTo>
                <a:lnTo>
                  <a:pt x="1173" y="1021"/>
                </a:lnTo>
                <a:lnTo>
                  <a:pt x="1196" y="1023"/>
                </a:lnTo>
                <a:lnTo>
                  <a:pt x="1184" y="1075"/>
                </a:lnTo>
                <a:cubicBezTo>
                  <a:pt x="1183" y="1081"/>
                  <a:pt x="1177" y="1085"/>
                  <a:pt x="1171" y="1084"/>
                </a:cubicBezTo>
                <a:cubicBezTo>
                  <a:pt x="1165" y="1084"/>
                  <a:pt x="1161" y="1079"/>
                  <a:pt x="1160" y="1073"/>
                </a:cubicBezTo>
                <a:lnTo>
                  <a:pt x="1153" y="774"/>
                </a:lnTo>
                <a:lnTo>
                  <a:pt x="1116" y="457"/>
                </a:lnTo>
                <a:lnTo>
                  <a:pt x="1108" y="241"/>
                </a:lnTo>
                <a:lnTo>
                  <a:pt x="1096" y="13"/>
                </a:lnTo>
                <a:lnTo>
                  <a:pt x="1120" y="13"/>
                </a:lnTo>
                <a:lnTo>
                  <a:pt x="1108" y="465"/>
                </a:lnTo>
                <a:lnTo>
                  <a:pt x="1096" y="617"/>
                </a:lnTo>
                <a:cubicBezTo>
                  <a:pt x="1096" y="622"/>
                  <a:pt x="1093" y="626"/>
                  <a:pt x="1089" y="628"/>
                </a:cubicBezTo>
                <a:cubicBezTo>
                  <a:pt x="1084" y="629"/>
                  <a:pt x="1079" y="628"/>
                  <a:pt x="1076" y="625"/>
                </a:cubicBezTo>
                <a:lnTo>
                  <a:pt x="1044" y="593"/>
                </a:lnTo>
                <a:cubicBezTo>
                  <a:pt x="1042" y="591"/>
                  <a:pt x="1041" y="588"/>
                  <a:pt x="1040" y="585"/>
                </a:cubicBezTo>
                <a:lnTo>
                  <a:pt x="1028" y="297"/>
                </a:lnTo>
                <a:lnTo>
                  <a:pt x="1052" y="297"/>
                </a:lnTo>
                <a:lnTo>
                  <a:pt x="1044" y="1337"/>
                </a:lnTo>
                <a:lnTo>
                  <a:pt x="1032" y="1593"/>
                </a:lnTo>
                <a:lnTo>
                  <a:pt x="1020" y="2037"/>
                </a:lnTo>
                <a:cubicBezTo>
                  <a:pt x="1020" y="2042"/>
                  <a:pt x="1017" y="2047"/>
                  <a:pt x="1011" y="2048"/>
                </a:cubicBezTo>
                <a:cubicBezTo>
                  <a:pt x="1006" y="2049"/>
                  <a:pt x="1001" y="2047"/>
                  <a:pt x="998" y="2042"/>
                </a:cubicBezTo>
                <a:lnTo>
                  <a:pt x="966" y="1986"/>
                </a:lnTo>
                <a:lnTo>
                  <a:pt x="988" y="1984"/>
                </a:lnTo>
                <a:lnTo>
                  <a:pt x="976" y="2028"/>
                </a:lnTo>
                <a:cubicBezTo>
                  <a:pt x="975" y="2033"/>
                  <a:pt x="970" y="2037"/>
                  <a:pt x="964" y="2036"/>
                </a:cubicBezTo>
                <a:cubicBezTo>
                  <a:pt x="959" y="2036"/>
                  <a:pt x="954" y="2033"/>
                  <a:pt x="953" y="2027"/>
                </a:cubicBezTo>
                <a:lnTo>
                  <a:pt x="941" y="1979"/>
                </a:lnTo>
                <a:cubicBezTo>
                  <a:pt x="941" y="1979"/>
                  <a:pt x="941" y="1978"/>
                  <a:pt x="940" y="1977"/>
                </a:cubicBezTo>
                <a:lnTo>
                  <a:pt x="932" y="1753"/>
                </a:lnTo>
                <a:lnTo>
                  <a:pt x="933" y="1756"/>
                </a:lnTo>
                <a:lnTo>
                  <a:pt x="889" y="1632"/>
                </a:lnTo>
                <a:cubicBezTo>
                  <a:pt x="889" y="1632"/>
                  <a:pt x="889" y="1631"/>
                  <a:pt x="889" y="1630"/>
                </a:cubicBezTo>
                <a:lnTo>
                  <a:pt x="877" y="1534"/>
                </a:lnTo>
                <a:lnTo>
                  <a:pt x="900" y="1535"/>
                </a:lnTo>
                <a:lnTo>
                  <a:pt x="888" y="1587"/>
                </a:lnTo>
                <a:lnTo>
                  <a:pt x="888" y="1585"/>
                </a:lnTo>
                <a:lnTo>
                  <a:pt x="880" y="1769"/>
                </a:lnTo>
                <a:cubicBezTo>
                  <a:pt x="880" y="1775"/>
                  <a:pt x="875" y="1781"/>
                  <a:pt x="868" y="1780"/>
                </a:cubicBezTo>
                <a:cubicBezTo>
                  <a:pt x="862" y="1780"/>
                  <a:pt x="857" y="1775"/>
                  <a:pt x="856" y="1769"/>
                </a:cubicBezTo>
                <a:lnTo>
                  <a:pt x="844" y="1377"/>
                </a:lnTo>
                <a:lnTo>
                  <a:pt x="856" y="1388"/>
                </a:lnTo>
                <a:lnTo>
                  <a:pt x="824" y="1388"/>
                </a:lnTo>
                <a:cubicBezTo>
                  <a:pt x="818" y="1388"/>
                  <a:pt x="813" y="1383"/>
                  <a:pt x="812" y="1377"/>
                </a:cubicBezTo>
                <a:lnTo>
                  <a:pt x="800" y="873"/>
                </a:lnTo>
                <a:lnTo>
                  <a:pt x="824" y="873"/>
                </a:lnTo>
                <a:lnTo>
                  <a:pt x="812" y="1273"/>
                </a:lnTo>
                <a:cubicBezTo>
                  <a:pt x="812" y="1279"/>
                  <a:pt x="807" y="1284"/>
                  <a:pt x="800" y="1284"/>
                </a:cubicBezTo>
                <a:cubicBezTo>
                  <a:pt x="794" y="1284"/>
                  <a:pt x="789" y="1279"/>
                  <a:pt x="788" y="1273"/>
                </a:cubicBezTo>
                <a:lnTo>
                  <a:pt x="776" y="921"/>
                </a:lnTo>
                <a:lnTo>
                  <a:pt x="800" y="921"/>
                </a:lnTo>
                <a:lnTo>
                  <a:pt x="792" y="1405"/>
                </a:lnTo>
                <a:cubicBezTo>
                  <a:pt x="792" y="1407"/>
                  <a:pt x="792" y="1409"/>
                  <a:pt x="791" y="1411"/>
                </a:cubicBezTo>
                <a:lnTo>
                  <a:pt x="755" y="1471"/>
                </a:lnTo>
                <a:cubicBezTo>
                  <a:pt x="752" y="1475"/>
                  <a:pt x="747" y="1477"/>
                  <a:pt x="741" y="1476"/>
                </a:cubicBezTo>
                <a:cubicBezTo>
                  <a:pt x="736" y="1475"/>
                  <a:pt x="733" y="1470"/>
                  <a:pt x="732" y="1465"/>
                </a:cubicBezTo>
                <a:lnTo>
                  <a:pt x="724" y="729"/>
                </a:lnTo>
                <a:lnTo>
                  <a:pt x="748" y="729"/>
                </a:lnTo>
                <a:lnTo>
                  <a:pt x="736" y="1517"/>
                </a:lnTo>
                <a:lnTo>
                  <a:pt x="724" y="1745"/>
                </a:lnTo>
                <a:cubicBezTo>
                  <a:pt x="724" y="1749"/>
                  <a:pt x="722" y="1752"/>
                  <a:pt x="719" y="1754"/>
                </a:cubicBezTo>
                <a:lnTo>
                  <a:pt x="707" y="1762"/>
                </a:lnTo>
                <a:lnTo>
                  <a:pt x="712" y="1755"/>
                </a:lnTo>
                <a:lnTo>
                  <a:pt x="668" y="2011"/>
                </a:lnTo>
                <a:lnTo>
                  <a:pt x="668" y="2009"/>
                </a:lnTo>
                <a:lnTo>
                  <a:pt x="660" y="2581"/>
                </a:lnTo>
                <a:lnTo>
                  <a:pt x="648" y="2937"/>
                </a:lnTo>
                <a:cubicBezTo>
                  <a:pt x="648" y="2942"/>
                  <a:pt x="645" y="2946"/>
                  <a:pt x="640" y="2948"/>
                </a:cubicBezTo>
                <a:cubicBezTo>
                  <a:pt x="635" y="2949"/>
                  <a:pt x="630" y="2948"/>
                  <a:pt x="627" y="2944"/>
                </a:cubicBezTo>
                <a:lnTo>
                  <a:pt x="615" y="2928"/>
                </a:lnTo>
                <a:cubicBezTo>
                  <a:pt x="614" y="2926"/>
                  <a:pt x="613" y="2925"/>
                  <a:pt x="613" y="2924"/>
                </a:cubicBezTo>
                <a:lnTo>
                  <a:pt x="581" y="2812"/>
                </a:lnTo>
                <a:lnTo>
                  <a:pt x="604" y="2810"/>
                </a:lnTo>
                <a:lnTo>
                  <a:pt x="592" y="2925"/>
                </a:lnTo>
                <a:lnTo>
                  <a:pt x="580" y="3165"/>
                </a:lnTo>
                <a:lnTo>
                  <a:pt x="572" y="3261"/>
                </a:lnTo>
                <a:cubicBezTo>
                  <a:pt x="572" y="3268"/>
                  <a:pt x="567" y="3272"/>
                  <a:pt x="560" y="3272"/>
                </a:cubicBezTo>
                <a:lnTo>
                  <a:pt x="548" y="3272"/>
                </a:lnTo>
                <a:lnTo>
                  <a:pt x="516" y="3272"/>
                </a:lnTo>
                <a:cubicBezTo>
                  <a:pt x="511" y="3272"/>
                  <a:pt x="505" y="3268"/>
                  <a:pt x="505" y="3262"/>
                </a:cubicBezTo>
                <a:lnTo>
                  <a:pt x="493" y="3182"/>
                </a:lnTo>
                <a:lnTo>
                  <a:pt x="516" y="3182"/>
                </a:lnTo>
                <a:lnTo>
                  <a:pt x="504" y="3282"/>
                </a:lnTo>
                <a:cubicBezTo>
                  <a:pt x="504" y="3288"/>
                  <a:pt x="499" y="3292"/>
                  <a:pt x="492" y="3292"/>
                </a:cubicBezTo>
                <a:cubicBezTo>
                  <a:pt x="486" y="3292"/>
                  <a:pt x="481" y="3288"/>
                  <a:pt x="481" y="3282"/>
                </a:cubicBezTo>
                <a:lnTo>
                  <a:pt x="473" y="3214"/>
                </a:lnTo>
                <a:lnTo>
                  <a:pt x="461" y="3118"/>
                </a:lnTo>
                <a:lnTo>
                  <a:pt x="483" y="3122"/>
                </a:lnTo>
                <a:lnTo>
                  <a:pt x="451" y="3178"/>
                </a:lnTo>
                <a:cubicBezTo>
                  <a:pt x="449" y="3182"/>
                  <a:pt x="445" y="3184"/>
                  <a:pt x="440" y="3184"/>
                </a:cubicBezTo>
                <a:lnTo>
                  <a:pt x="428" y="3184"/>
                </a:lnTo>
                <a:cubicBezTo>
                  <a:pt x="422" y="3184"/>
                  <a:pt x="417" y="3180"/>
                  <a:pt x="417" y="3174"/>
                </a:cubicBezTo>
                <a:lnTo>
                  <a:pt x="404" y="3057"/>
                </a:lnTo>
                <a:lnTo>
                  <a:pt x="392" y="2869"/>
                </a:lnTo>
                <a:lnTo>
                  <a:pt x="399" y="2879"/>
                </a:lnTo>
                <a:lnTo>
                  <a:pt x="347" y="2851"/>
                </a:lnTo>
                <a:lnTo>
                  <a:pt x="352" y="2852"/>
                </a:lnTo>
                <a:lnTo>
                  <a:pt x="340" y="2852"/>
                </a:lnTo>
                <a:cubicBezTo>
                  <a:pt x="335" y="2852"/>
                  <a:pt x="329" y="2848"/>
                  <a:pt x="329" y="2842"/>
                </a:cubicBezTo>
                <a:lnTo>
                  <a:pt x="317" y="2762"/>
                </a:lnTo>
                <a:lnTo>
                  <a:pt x="340" y="2761"/>
                </a:lnTo>
                <a:lnTo>
                  <a:pt x="328" y="2925"/>
                </a:lnTo>
                <a:cubicBezTo>
                  <a:pt x="328" y="2931"/>
                  <a:pt x="324" y="2936"/>
                  <a:pt x="318" y="2936"/>
                </a:cubicBezTo>
                <a:cubicBezTo>
                  <a:pt x="312" y="2937"/>
                  <a:pt x="307" y="2934"/>
                  <a:pt x="305" y="2928"/>
                </a:cubicBezTo>
                <a:lnTo>
                  <a:pt x="273" y="2835"/>
                </a:lnTo>
                <a:lnTo>
                  <a:pt x="261" y="2783"/>
                </a:lnTo>
                <a:cubicBezTo>
                  <a:pt x="261" y="2783"/>
                  <a:pt x="261" y="2782"/>
                  <a:pt x="260" y="2781"/>
                </a:cubicBezTo>
                <a:lnTo>
                  <a:pt x="252" y="2665"/>
                </a:lnTo>
                <a:lnTo>
                  <a:pt x="264" y="2676"/>
                </a:lnTo>
                <a:lnTo>
                  <a:pt x="252" y="2676"/>
                </a:lnTo>
                <a:lnTo>
                  <a:pt x="264" y="2665"/>
                </a:lnTo>
                <a:lnTo>
                  <a:pt x="252" y="2957"/>
                </a:lnTo>
                <a:cubicBezTo>
                  <a:pt x="252" y="2963"/>
                  <a:pt x="248" y="2968"/>
                  <a:pt x="242" y="2968"/>
                </a:cubicBezTo>
                <a:cubicBezTo>
                  <a:pt x="236" y="2969"/>
                  <a:pt x="230" y="2965"/>
                  <a:pt x="229" y="2959"/>
                </a:cubicBezTo>
                <a:lnTo>
                  <a:pt x="197" y="2823"/>
                </a:lnTo>
                <a:lnTo>
                  <a:pt x="220" y="2823"/>
                </a:lnTo>
                <a:lnTo>
                  <a:pt x="208" y="2875"/>
                </a:lnTo>
                <a:cubicBezTo>
                  <a:pt x="207" y="2881"/>
                  <a:pt x="201" y="2885"/>
                  <a:pt x="195" y="2884"/>
                </a:cubicBezTo>
                <a:cubicBezTo>
                  <a:pt x="189" y="2884"/>
                  <a:pt x="185" y="2879"/>
                  <a:pt x="184" y="2873"/>
                </a:cubicBezTo>
                <a:lnTo>
                  <a:pt x="177" y="2618"/>
                </a:lnTo>
                <a:lnTo>
                  <a:pt x="165" y="2498"/>
                </a:lnTo>
                <a:lnTo>
                  <a:pt x="188" y="2497"/>
                </a:lnTo>
                <a:lnTo>
                  <a:pt x="176" y="2681"/>
                </a:lnTo>
                <a:cubicBezTo>
                  <a:pt x="176" y="2683"/>
                  <a:pt x="176" y="2684"/>
                  <a:pt x="175" y="2685"/>
                </a:cubicBezTo>
                <a:lnTo>
                  <a:pt x="143" y="2757"/>
                </a:lnTo>
                <a:lnTo>
                  <a:pt x="144" y="2753"/>
                </a:lnTo>
                <a:lnTo>
                  <a:pt x="132" y="2977"/>
                </a:lnTo>
                <a:cubicBezTo>
                  <a:pt x="132" y="2983"/>
                  <a:pt x="127" y="2988"/>
                  <a:pt x="121" y="2988"/>
                </a:cubicBezTo>
                <a:cubicBezTo>
                  <a:pt x="115" y="2989"/>
                  <a:pt x="109" y="2984"/>
                  <a:pt x="109" y="2978"/>
                </a:cubicBezTo>
                <a:lnTo>
                  <a:pt x="96" y="2861"/>
                </a:lnTo>
                <a:lnTo>
                  <a:pt x="89" y="2717"/>
                </a:lnTo>
                <a:lnTo>
                  <a:pt x="77" y="2557"/>
                </a:lnTo>
                <a:lnTo>
                  <a:pt x="81" y="2565"/>
                </a:lnTo>
                <a:lnTo>
                  <a:pt x="49" y="2537"/>
                </a:lnTo>
                <a:cubicBezTo>
                  <a:pt x="46" y="2535"/>
                  <a:pt x="45" y="2533"/>
                  <a:pt x="45" y="2530"/>
                </a:cubicBezTo>
                <a:lnTo>
                  <a:pt x="33" y="2406"/>
                </a:lnTo>
                <a:lnTo>
                  <a:pt x="56" y="2405"/>
                </a:lnTo>
                <a:lnTo>
                  <a:pt x="44" y="2562"/>
                </a:lnTo>
                <a:lnTo>
                  <a:pt x="32" y="2661"/>
                </a:lnTo>
                <a:lnTo>
                  <a:pt x="24" y="2769"/>
                </a:lnTo>
                <a:cubicBezTo>
                  <a:pt x="24" y="2776"/>
                  <a:pt x="18" y="2781"/>
                  <a:pt x="12" y="2780"/>
                </a:cubicBezTo>
                <a:cubicBezTo>
                  <a:pt x="5" y="2780"/>
                  <a:pt x="0" y="2774"/>
                  <a:pt x="1" y="2768"/>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4" name="Freeform 23"/>
          <p:cNvSpPr>
            <a:spLocks/>
          </p:cNvSpPr>
          <p:nvPr/>
        </p:nvSpPr>
        <p:spPr bwMode="auto">
          <a:xfrm>
            <a:off x="5260975" y="3541713"/>
            <a:ext cx="701675" cy="1243013"/>
          </a:xfrm>
          <a:custGeom>
            <a:avLst/>
            <a:gdLst>
              <a:gd name="T0" fmla="*/ 131 w 2702"/>
              <a:gd name="T1" fmla="*/ 597 h 5409"/>
              <a:gd name="T2" fmla="*/ 233 w 2702"/>
              <a:gd name="T3" fmla="*/ 11 h 5409"/>
              <a:gd name="T4" fmla="*/ 361 w 2702"/>
              <a:gd name="T5" fmla="*/ 448 h 5409"/>
              <a:gd name="T6" fmla="*/ 438 w 2702"/>
              <a:gd name="T7" fmla="*/ 1371 h 5409"/>
              <a:gd name="T8" fmla="*/ 514 w 2702"/>
              <a:gd name="T9" fmla="*/ 1898 h 5409"/>
              <a:gd name="T10" fmla="*/ 617 w 2702"/>
              <a:gd name="T11" fmla="*/ 2297 h 5409"/>
              <a:gd name="T12" fmla="*/ 705 w 2702"/>
              <a:gd name="T13" fmla="*/ 3092 h 5409"/>
              <a:gd name="T14" fmla="*/ 793 w 2702"/>
              <a:gd name="T15" fmla="*/ 2920 h 5409"/>
              <a:gd name="T16" fmla="*/ 869 w 2702"/>
              <a:gd name="T17" fmla="*/ 3147 h 5409"/>
              <a:gd name="T18" fmla="*/ 943 w 2702"/>
              <a:gd name="T19" fmla="*/ 3237 h 5409"/>
              <a:gd name="T20" fmla="*/ 1009 w 2702"/>
              <a:gd name="T21" fmla="*/ 2160 h 5409"/>
              <a:gd name="T22" fmla="*/ 1133 w 2702"/>
              <a:gd name="T23" fmla="*/ 2665 h 5409"/>
              <a:gd name="T24" fmla="*/ 1228 w 2702"/>
              <a:gd name="T25" fmla="*/ 2818 h 5409"/>
              <a:gd name="T26" fmla="*/ 1294 w 2702"/>
              <a:gd name="T27" fmla="*/ 2976 h 5409"/>
              <a:gd name="T28" fmla="*/ 1370 w 2702"/>
              <a:gd name="T29" fmla="*/ 3183 h 5409"/>
              <a:gd name="T30" fmla="*/ 1449 w 2702"/>
              <a:gd name="T31" fmla="*/ 2828 h 5409"/>
              <a:gd name="T32" fmla="*/ 1525 w 2702"/>
              <a:gd name="T33" fmla="*/ 2960 h 5409"/>
              <a:gd name="T34" fmla="*/ 1637 w 2702"/>
              <a:gd name="T35" fmla="*/ 3164 h 5409"/>
              <a:gd name="T36" fmla="*/ 1734 w 2702"/>
              <a:gd name="T37" fmla="*/ 3112 h 5409"/>
              <a:gd name="T38" fmla="*/ 1798 w 2702"/>
              <a:gd name="T39" fmla="*/ 3151 h 5409"/>
              <a:gd name="T40" fmla="*/ 1897 w 2702"/>
              <a:gd name="T41" fmla="*/ 3100 h 5409"/>
              <a:gd name="T42" fmla="*/ 1973 w 2702"/>
              <a:gd name="T43" fmla="*/ 3412 h 5409"/>
              <a:gd name="T44" fmla="*/ 2043 w 2702"/>
              <a:gd name="T45" fmla="*/ 3930 h 5409"/>
              <a:gd name="T46" fmla="*/ 2118 w 2702"/>
              <a:gd name="T47" fmla="*/ 3927 h 5409"/>
              <a:gd name="T48" fmla="*/ 2217 w 2702"/>
              <a:gd name="T49" fmla="*/ 4584 h 5409"/>
              <a:gd name="T50" fmla="*/ 2282 w 2702"/>
              <a:gd name="T51" fmla="*/ 5219 h 5409"/>
              <a:gd name="T52" fmla="*/ 2369 w 2702"/>
              <a:gd name="T53" fmla="*/ 5064 h 5409"/>
              <a:gd name="T54" fmla="*/ 2462 w 2702"/>
              <a:gd name="T55" fmla="*/ 4423 h 5409"/>
              <a:gd name="T56" fmla="*/ 2589 w 2702"/>
              <a:gd name="T57" fmla="*/ 4767 h 5409"/>
              <a:gd name="T58" fmla="*/ 2659 w 2702"/>
              <a:gd name="T59" fmla="*/ 4677 h 5409"/>
              <a:gd name="T60" fmla="*/ 2632 w 2702"/>
              <a:gd name="T61" fmla="*/ 4777 h 5409"/>
              <a:gd name="T62" fmla="*/ 2534 w 2702"/>
              <a:gd name="T63" fmla="*/ 4550 h 5409"/>
              <a:gd name="T64" fmla="*/ 2457 w 2702"/>
              <a:gd name="T65" fmla="*/ 4444 h 5409"/>
              <a:gd name="T66" fmla="*/ 2393 w 2702"/>
              <a:gd name="T67" fmla="*/ 5069 h 5409"/>
              <a:gd name="T68" fmla="*/ 2293 w 2702"/>
              <a:gd name="T69" fmla="*/ 5232 h 5409"/>
              <a:gd name="T70" fmla="*/ 2193 w 2702"/>
              <a:gd name="T71" fmla="*/ 4585 h 5409"/>
              <a:gd name="T72" fmla="*/ 2140 w 2702"/>
              <a:gd name="T73" fmla="*/ 3933 h 5409"/>
              <a:gd name="T74" fmla="*/ 2050 w 2702"/>
              <a:gd name="T75" fmla="*/ 3948 h 5409"/>
              <a:gd name="T76" fmla="*/ 1973 w 2702"/>
              <a:gd name="T77" fmla="*/ 3436 h 5409"/>
              <a:gd name="T78" fmla="*/ 1897 w 2702"/>
              <a:gd name="T79" fmla="*/ 3124 h 5409"/>
              <a:gd name="T80" fmla="*/ 1833 w 2702"/>
              <a:gd name="T81" fmla="*/ 3026 h 5409"/>
              <a:gd name="T82" fmla="*/ 1734 w 2702"/>
              <a:gd name="T83" fmla="*/ 3118 h 5409"/>
              <a:gd name="T84" fmla="*/ 1657 w 2702"/>
              <a:gd name="T85" fmla="*/ 3176 h 5409"/>
              <a:gd name="T86" fmla="*/ 1561 w 2702"/>
              <a:gd name="T87" fmla="*/ 2769 h 5409"/>
              <a:gd name="T88" fmla="*/ 1450 w 2702"/>
              <a:gd name="T89" fmla="*/ 2832 h 5409"/>
              <a:gd name="T90" fmla="*/ 1393 w 2702"/>
              <a:gd name="T91" fmla="*/ 3196 h 5409"/>
              <a:gd name="T92" fmla="*/ 1306 w 2702"/>
              <a:gd name="T93" fmla="*/ 3310 h 5409"/>
              <a:gd name="T94" fmla="*/ 1241 w 2702"/>
              <a:gd name="T95" fmla="*/ 2846 h 5409"/>
              <a:gd name="T96" fmla="*/ 1141 w 2702"/>
              <a:gd name="T97" fmla="*/ 2635 h 5409"/>
              <a:gd name="T98" fmla="*/ 1042 w 2702"/>
              <a:gd name="T99" fmla="*/ 2436 h 5409"/>
              <a:gd name="T100" fmla="*/ 965 w 2702"/>
              <a:gd name="T101" fmla="*/ 3509 h 5409"/>
              <a:gd name="T102" fmla="*/ 903 w 2702"/>
              <a:gd name="T103" fmla="*/ 3504 h 5409"/>
              <a:gd name="T104" fmla="*/ 815 w 2702"/>
              <a:gd name="T105" fmla="*/ 2959 h 5409"/>
              <a:gd name="T106" fmla="*/ 749 w 2702"/>
              <a:gd name="T107" fmla="*/ 2594 h 5409"/>
              <a:gd name="T108" fmla="*/ 614 w 2702"/>
              <a:gd name="T109" fmla="*/ 2302 h 5409"/>
              <a:gd name="T110" fmla="*/ 537 w 2702"/>
              <a:gd name="T111" fmla="*/ 2177 h 5409"/>
              <a:gd name="T112" fmla="*/ 461 w 2702"/>
              <a:gd name="T113" fmla="*/ 1693 h 5409"/>
              <a:gd name="T114" fmla="*/ 386 w 2702"/>
              <a:gd name="T115" fmla="*/ 982 h 5409"/>
              <a:gd name="T116" fmla="*/ 298 w 2702"/>
              <a:gd name="T117" fmla="*/ 970 h 5409"/>
              <a:gd name="T118" fmla="*/ 153 w 2702"/>
              <a:gd name="T119" fmla="*/ 261 h 5409"/>
              <a:gd name="T120" fmla="*/ 57 w 2702"/>
              <a:gd name="T121" fmla="*/ 637 h 5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2" h="5409">
                <a:moveTo>
                  <a:pt x="25" y="533"/>
                </a:moveTo>
                <a:lnTo>
                  <a:pt x="57" y="633"/>
                </a:lnTo>
                <a:lnTo>
                  <a:pt x="33" y="636"/>
                </a:lnTo>
                <a:lnTo>
                  <a:pt x="45" y="248"/>
                </a:lnTo>
                <a:cubicBezTo>
                  <a:pt x="46" y="242"/>
                  <a:pt x="51" y="237"/>
                  <a:pt x="57" y="236"/>
                </a:cubicBezTo>
                <a:cubicBezTo>
                  <a:pt x="63" y="236"/>
                  <a:pt x="69" y="241"/>
                  <a:pt x="69" y="247"/>
                </a:cubicBezTo>
                <a:lnTo>
                  <a:pt x="77" y="315"/>
                </a:lnTo>
                <a:lnTo>
                  <a:pt x="89" y="419"/>
                </a:lnTo>
                <a:lnTo>
                  <a:pt x="101" y="559"/>
                </a:lnTo>
                <a:lnTo>
                  <a:pt x="99" y="553"/>
                </a:lnTo>
                <a:lnTo>
                  <a:pt x="131" y="597"/>
                </a:lnTo>
                <a:lnTo>
                  <a:pt x="110" y="603"/>
                </a:lnTo>
                <a:lnTo>
                  <a:pt x="122" y="507"/>
                </a:lnTo>
                <a:lnTo>
                  <a:pt x="129" y="260"/>
                </a:lnTo>
                <a:cubicBezTo>
                  <a:pt x="130" y="258"/>
                  <a:pt x="130" y="257"/>
                  <a:pt x="131" y="255"/>
                </a:cubicBezTo>
                <a:lnTo>
                  <a:pt x="187" y="135"/>
                </a:lnTo>
                <a:cubicBezTo>
                  <a:pt x="188" y="133"/>
                  <a:pt x="189" y="132"/>
                  <a:pt x="191" y="130"/>
                </a:cubicBezTo>
                <a:lnTo>
                  <a:pt x="203" y="122"/>
                </a:lnTo>
                <a:lnTo>
                  <a:pt x="198" y="131"/>
                </a:lnTo>
                <a:lnTo>
                  <a:pt x="210" y="11"/>
                </a:lnTo>
                <a:cubicBezTo>
                  <a:pt x="210" y="5"/>
                  <a:pt x="215" y="1"/>
                  <a:pt x="221" y="0"/>
                </a:cubicBezTo>
                <a:cubicBezTo>
                  <a:pt x="227" y="0"/>
                  <a:pt x="233" y="5"/>
                  <a:pt x="233" y="11"/>
                </a:cubicBezTo>
                <a:lnTo>
                  <a:pt x="285" y="391"/>
                </a:lnTo>
                <a:lnTo>
                  <a:pt x="297" y="503"/>
                </a:lnTo>
                <a:lnTo>
                  <a:pt x="309" y="832"/>
                </a:lnTo>
                <a:lnTo>
                  <a:pt x="321" y="967"/>
                </a:lnTo>
                <a:lnTo>
                  <a:pt x="297" y="968"/>
                </a:lnTo>
                <a:lnTo>
                  <a:pt x="305" y="784"/>
                </a:lnTo>
                <a:cubicBezTo>
                  <a:pt x="306" y="779"/>
                  <a:pt x="308" y="775"/>
                  <a:pt x="313" y="774"/>
                </a:cubicBezTo>
                <a:lnTo>
                  <a:pt x="349" y="758"/>
                </a:lnTo>
                <a:lnTo>
                  <a:pt x="341" y="768"/>
                </a:lnTo>
                <a:lnTo>
                  <a:pt x="349" y="460"/>
                </a:lnTo>
                <a:cubicBezTo>
                  <a:pt x="350" y="454"/>
                  <a:pt x="355" y="449"/>
                  <a:pt x="361" y="448"/>
                </a:cubicBezTo>
                <a:cubicBezTo>
                  <a:pt x="368" y="448"/>
                  <a:pt x="373" y="453"/>
                  <a:pt x="373" y="460"/>
                </a:cubicBezTo>
                <a:lnTo>
                  <a:pt x="385" y="628"/>
                </a:lnTo>
                <a:lnTo>
                  <a:pt x="397" y="892"/>
                </a:lnTo>
                <a:lnTo>
                  <a:pt x="409" y="979"/>
                </a:lnTo>
                <a:lnTo>
                  <a:pt x="391" y="970"/>
                </a:lnTo>
                <a:lnTo>
                  <a:pt x="423" y="950"/>
                </a:lnTo>
                <a:cubicBezTo>
                  <a:pt x="427" y="948"/>
                  <a:pt x="431" y="948"/>
                  <a:pt x="435" y="950"/>
                </a:cubicBezTo>
                <a:cubicBezTo>
                  <a:pt x="438" y="951"/>
                  <a:pt x="441" y="955"/>
                  <a:pt x="441" y="959"/>
                </a:cubicBezTo>
                <a:lnTo>
                  <a:pt x="453" y="1043"/>
                </a:lnTo>
                <a:lnTo>
                  <a:pt x="461" y="1372"/>
                </a:lnTo>
                <a:lnTo>
                  <a:pt x="438" y="1371"/>
                </a:lnTo>
                <a:lnTo>
                  <a:pt x="450" y="1271"/>
                </a:lnTo>
                <a:cubicBezTo>
                  <a:pt x="450" y="1265"/>
                  <a:pt x="456" y="1260"/>
                  <a:pt x="462" y="1260"/>
                </a:cubicBezTo>
                <a:cubicBezTo>
                  <a:pt x="468" y="1261"/>
                  <a:pt x="473" y="1266"/>
                  <a:pt x="473" y="1272"/>
                </a:cubicBezTo>
                <a:lnTo>
                  <a:pt x="485" y="1692"/>
                </a:lnTo>
                <a:lnTo>
                  <a:pt x="467" y="1682"/>
                </a:lnTo>
                <a:lnTo>
                  <a:pt x="499" y="1662"/>
                </a:lnTo>
                <a:cubicBezTo>
                  <a:pt x="503" y="1660"/>
                  <a:pt x="507" y="1660"/>
                  <a:pt x="511" y="1662"/>
                </a:cubicBezTo>
                <a:cubicBezTo>
                  <a:pt x="514" y="1664"/>
                  <a:pt x="517" y="1667"/>
                  <a:pt x="517" y="1671"/>
                </a:cubicBezTo>
                <a:lnTo>
                  <a:pt x="529" y="1791"/>
                </a:lnTo>
                <a:lnTo>
                  <a:pt x="537" y="1900"/>
                </a:lnTo>
                <a:lnTo>
                  <a:pt x="514" y="1898"/>
                </a:lnTo>
                <a:lnTo>
                  <a:pt x="526" y="1830"/>
                </a:lnTo>
                <a:cubicBezTo>
                  <a:pt x="527" y="1824"/>
                  <a:pt x="532" y="1820"/>
                  <a:pt x="538" y="1820"/>
                </a:cubicBezTo>
                <a:cubicBezTo>
                  <a:pt x="544" y="1821"/>
                  <a:pt x="549" y="1826"/>
                  <a:pt x="549" y="1832"/>
                </a:cubicBezTo>
                <a:lnTo>
                  <a:pt x="561" y="2176"/>
                </a:lnTo>
                <a:lnTo>
                  <a:pt x="561" y="2174"/>
                </a:lnTo>
                <a:lnTo>
                  <a:pt x="593" y="2302"/>
                </a:lnTo>
                <a:lnTo>
                  <a:pt x="570" y="2301"/>
                </a:lnTo>
                <a:lnTo>
                  <a:pt x="582" y="2261"/>
                </a:lnTo>
                <a:cubicBezTo>
                  <a:pt x="583" y="2256"/>
                  <a:pt x="588" y="2253"/>
                  <a:pt x="593" y="2252"/>
                </a:cubicBezTo>
                <a:cubicBezTo>
                  <a:pt x="599" y="2252"/>
                  <a:pt x="603" y="2256"/>
                  <a:pt x="605" y="2261"/>
                </a:cubicBezTo>
                <a:lnTo>
                  <a:pt x="617" y="2297"/>
                </a:lnTo>
                <a:lnTo>
                  <a:pt x="605" y="2288"/>
                </a:lnTo>
                <a:lnTo>
                  <a:pt x="613" y="2288"/>
                </a:lnTo>
                <a:lnTo>
                  <a:pt x="625" y="2288"/>
                </a:lnTo>
                <a:cubicBezTo>
                  <a:pt x="632" y="2288"/>
                  <a:pt x="637" y="2293"/>
                  <a:pt x="637" y="2299"/>
                </a:cubicBezTo>
                <a:lnTo>
                  <a:pt x="669" y="2599"/>
                </a:lnTo>
                <a:lnTo>
                  <a:pt x="646" y="2597"/>
                </a:lnTo>
                <a:lnTo>
                  <a:pt x="658" y="2553"/>
                </a:lnTo>
                <a:cubicBezTo>
                  <a:pt x="659" y="2548"/>
                  <a:pt x="665" y="2544"/>
                  <a:pt x="670" y="2545"/>
                </a:cubicBezTo>
                <a:cubicBezTo>
                  <a:pt x="676" y="2545"/>
                  <a:pt x="681" y="2549"/>
                  <a:pt x="681" y="2555"/>
                </a:cubicBezTo>
                <a:lnTo>
                  <a:pt x="693" y="2655"/>
                </a:lnTo>
                <a:lnTo>
                  <a:pt x="705" y="3092"/>
                </a:lnTo>
                <a:lnTo>
                  <a:pt x="681" y="3092"/>
                </a:lnTo>
                <a:lnTo>
                  <a:pt x="689" y="2972"/>
                </a:lnTo>
                <a:lnTo>
                  <a:pt x="726" y="2591"/>
                </a:lnTo>
                <a:cubicBezTo>
                  <a:pt x="726" y="2585"/>
                  <a:pt x="731" y="2580"/>
                  <a:pt x="738" y="2580"/>
                </a:cubicBezTo>
                <a:cubicBezTo>
                  <a:pt x="744" y="2581"/>
                  <a:pt x="749" y="2585"/>
                  <a:pt x="749" y="2592"/>
                </a:cubicBezTo>
                <a:lnTo>
                  <a:pt x="757" y="2712"/>
                </a:lnTo>
                <a:lnTo>
                  <a:pt x="745" y="2700"/>
                </a:lnTo>
                <a:lnTo>
                  <a:pt x="757" y="2700"/>
                </a:lnTo>
                <a:lnTo>
                  <a:pt x="769" y="2700"/>
                </a:lnTo>
                <a:cubicBezTo>
                  <a:pt x="776" y="2700"/>
                  <a:pt x="781" y="2705"/>
                  <a:pt x="781" y="2712"/>
                </a:cubicBezTo>
                <a:lnTo>
                  <a:pt x="793" y="2920"/>
                </a:lnTo>
                <a:lnTo>
                  <a:pt x="786" y="2909"/>
                </a:lnTo>
                <a:lnTo>
                  <a:pt x="818" y="2921"/>
                </a:lnTo>
                <a:cubicBezTo>
                  <a:pt x="820" y="2922"/>
                  <a:pt x="822" y="2924"/>
                  <a:pt x="824" y="2926"/>
                </a:cubicBezTo>
                <a:lnTo>
                  <a:pt x="836" y="2946"/>
                </a:lnTo>
                <a:cubicBezTo>
                  <a:pt x="837" y="2948"/>
                  <a:pt x="837" y="2950"/>
                  <a:pt x="837" y="2952"/>
                </a:cubicBezTo>
                <a:lnTo>
                  <a:pt x="845" y="3108"/>
                </a:lnTo>
                <a:lnTo>
                  <a:pt x="822" y="3107"/>
                </a:lnTo>
                <a:lnTo>
                  <a:pt x="834" y="3023"/>
                </a:lnTo>
                <a:cubicBezTo>
                  <a:pt x="834" y="3017"/>
                  <a:pt x="840" y="3012"/>
                  <a:pt x="846" y="3012"/>
                </a:cubicBezTo>
                <a:cubicBezTo>
                  <a:pt x="852" y="3013"/>
                  <a:pt x="857" y="3017"/>
                  <a:pt x="857" y="3023"/>
                </a:cubicBezTo>
                <a:lnTo>
                  <a:pt x="869" y="3147"/>
                </a:lnTo>
                <a:lnTo>
                  <a:pt x="901" y="3451"/>
                </a:lnTo>
                <a:lnTo>
                  <a:pt x="901" y="3449"/>
                </a:lnTo>
                <a:lnTo>
                  <a:pt x="913" y="3489"/>
                </a:lnTo>
                <a:lnTo>
                  <a:pt x="889" y="3492"/>
                </a:lnTo>
                <a:lnTo>
                  <a:pt x="897" y="3200"/>
                </a:lnTo>
                <a:cubicBezTo>
                  <a:pt x="898" y="3194"/>
                  <a:pt x="902" y="3189"/>
                  <a:pt x="908" y="3189"/>
                </a:cubicBezTo>
                <a:cubicBezTo>
                  <a:pt x="914" y="3188"/>
                  <a:pt x="920" y="3192"/>
                  <a:pt x="921" y="3198"/>
                </a:cubicBezTo>
                <a:lnTo>
                  <a:pt x="933" y="3250"/>
                </a:lnTo>
                <a:lnTo>
                  <a:pt x="915" y="3242"/>
                </a:lnTo>
                <a:lnTo>
                  <a:pt x="927" y="3234"/>
                </a:lnTo>
                <a:cubicBezTo>
                  <a:pt x="932" y="3231"/>
                  <a:pt x="939" y="3232"/>
                  <a:pt x="943" y="3237"/>
                </a:cubicBezTo>
                <a:lnTo>
                  <a:pt x="975" y="3281"/>
                </a:lnTo>
                <a:cubicBezTo>
                  <a:pt x="977" y="3283"/>
                  <a:pt x="977" y="3286"/>
                  <a:pt x="977" y="3288"/>
                </a:cubicBezTo>
                <a:lnTo>
                  <a:pt x="989" y="3508"/>
                </a:lnTo>
                <a:lnTo>
                  <a:pt x="965" y="3508"/>
                </a:lnTo>
                <a:lnTo>
                  <a:pt x="977" y="3216"/>
                </a:lnTo>
                <a:cubicBezTo>
                  <a:pt x="978" y="3211"/>
                  <a:pt x="982" y="3206"/>
                  <a:pt x="987" y="3205"/>
                </a:cubicBezTo>
                <a:cubicBezTo>
                  <a:pt x="992" y="3204"/>
                  <a:pt x="998" y="3206"/>
                  <a:pt x="1000" y="3211"/>
                </a:cubicBezTo>
                <a:lnTo>
                  <a:pt x="1008" y="3227"/>
                </a:lnTo>
                <a:lnTo>
                  <a:pt x="985" y="3232"/>
                </a:lnTo>
                <a:lnTo>
                  <a:pt x="997" y="2172"/>
                </a:lnTo>
                <a:cubicBezTo>
                  <a:pt x="998" y="2166"/>
                  <a:pt x="1002" y="2161"/>
                  <a:pt x="1009" y="2160"/>
                </a:cubicBezTo>
                <a:cubicBezTo>
                  <a:pt x="1015" y="2160"/>
                  <a:pt x="1021" y="2165"/>
                  <a:pt x="1021" y="2171"/>
                </a:cubicBezTo>
                <a:lnTo>
                  <a:pt x="1053" y="2423"/>
                </a:lnTo>
                <a:lnTo>
                  <a:pt x="1029" y="2424"/>
                </a:lnTo>
                <a:lnTo>
                  <a:pt x="1041" y="2224"/>
                </a:lnTo>
                <a:lnTo>
                  <a:pt x="1054" y="2150"/>
                </a:lnTo>
                <a:cubicBezTo>
                  <a:pt x="1055" y="2144"/>
                  <a:pt x="1060" y="2140"/>
                  <a:pt x="1066" y="2140"/>
                </a:cubicBezTo>
                <a:cubicBezTo>
                  <a:pt x="1072" y="2141"/>
                  <a:pt x="1077" y="2146"/>
                  <a:pt x="1077" y="2152"/>
                </a:cubicBezTo>
                <a:lnTo>
                  <a:pt x="1089" y="2324"/>
                </a:lnTo>
                <a:lnTo>
                  <a:pt x="1097" y="2540"/>
                </a:lnTo>
                <a:lnTo>
                  <a:pt x="1097" y="2537"/>
                </a:lnTo>
                <a:lnTo>
                  <a:pt x="1133" y="2665"/>
                </a:lnTo>
                <a:lnTo>
                  <a:pt x="1110" y="2666"/>
                </a:lnTo>
                <a:lnTo>
                  <a:pt x="1118" y="2630"/>
                </a:lnTo>
                <a:lnTo>
                  <a:pt x="1130" y="2483"/>
                </a:lnTo>
                <a:cubicBezTo>
                  <a:pt x="1130" y="2477"/>
                  <a:pt x="1135" y="2472"/>
                  <a:pt x="1142" y="2472"/>
                </a:cubicBezTo>
                <a:cubicBezTo>
                  <a:pt x="1148" y="2473"/>
                  <a:pt x="1153" y="2478"/>
                  <a:pt x="1153" y="2484"/>
                </a:cubicBezTo>
                <a:lnTo>
                  <a:pt x="1165" y="2728"/>
                </a:lnTo>
                <a:lnTo>
                  <a:pt x="1164" y="2722"/>
                </a:lnTo>
                <a:lnTo>
                  <a:pt x="1216" y="2810"/>
                </a:lnTo>
                <a:lnTo>
                  <a:pt x="1212" y="2806"/>
                </a:lnTo>
                <a:lnTo>
                  <a:pt x="1224" y="2814"/>
                </a:lnTo>
                <a:cubicBezTo>
                  <a:pt x="1226" y="2815"/>
                  <a:pt x="1227" y="2817"/>
                  <a:pt x="1228" y="2818"/>
                </a:cubicBezTo>
                <a:lnTo>
                  <a:pt x="1240" y="2838"/>
                </a:lnTo>
                <a:lnTo>
                  <a:pt x="1218" y="2843"/>
                </a:lnTo>
                <a:lnTo>
                  <a:pt x="1230" y="2751"/>
                </a:lnTo>
                <a:cubicBezTo>
                  <a:pt x="1230" y="2745"/>
                  <a:pt x="1235" y="2741"/>
                  <a:pt x="1241" y="2740"/>
                </a:cubicBezTo>
                <a:cubicBezTo>
                  <a:pt x="1247" y="2740"/>
                  <a:pt x="1252" y="2744"/>
                  <a:pt x="1253" y="2750"/>
                </a:cubicBezTo>
                <a:lnTo>
                  <a:pt x="1285" y="2894"/>
                </a:lnTo>
                <a:cubicBezTo>
                  <a:pt x="1285" y="2894"/>
                  <a:pt x="1285" y="2895"/>
                  <a:pt x="1285" y="2896"/>
                </a:cubicBezTo>
                <a:lnTo>
                  <a:pt x="1297" y="3080"/>
                </a:lnTo>
                <a:lnTo>
                  <a:pt x="1274" y="3079"/>
                </a:lnTo>
                <a:lnTo>
                  <a:pt x="1282" y="2987"/>
                </a:lnTo>
                <a:cubicBezTo>
                  <a:pt x="1282" y="2981"/>
                  <a:pt x="1287" y="2976"/>
                  <a:pt x="1294" y="2976"/>
                </a:cubicBezTo>
                <a:cubicBezTo>
                  <a:pt x="1300" y="2977"/>
                  <a:pt x="1305" y="2982"/>
                  <a:pt x="1305" y="2988"/>
                </a:cubicBezTo>
                <a:lnTo>
                  <a:pt x="1317" y="3204"/>
                </a:lnTo>
                <a:lnTo>
                  <a:pt x="1329" y="3307"/>
                </a:lnTo>
                <a:lnTo>
                  <a:pt x="1328" y="3303"/>
                </a:lnTo>
                <a:lnTo>
                  <a:pt x="1360" y="3367"/>
                </a:lnTo>
                <a:lnTo>
                  <a:pt x="1338" y="3371"/>
                </a:lnTo>
                <a:lnTo>
                  <a:pt x="1350" y="3255"/>
                </a:lnTo>
                <a:cubicBezTo>
                  <a:pt x="1350" y="3253"/>
                  <a:pt x="1350" y="3252"/>
                  <a:pt x="1351" y="3250"/>
                </a:cubicBezTo>
                <a:lnTo>
                  <a:pt x="1363" y="3230"/>
                </a:lnTo>
                <a:lnTo>
                  <a:pt x="1362" y="3235"/>
                </a:lnTo>
                <a:lnTo>
                  <a:pt x="1370" y="3183"/>
                </a:lnTo>
                <a:cubicBezTo>
                  <a:pt x="1371" y="3177"/>
                  <a:pt x="1376" y="3172"/>
                  <a:pt x="1381" y="3172"/>
                </a:cubicBezTo>
                <a:lnTo>
                  <a:pt x="1393" y="3172"/>
                </a:lnTo>
                <a:cubicBezTo>
                  <a:pt x="1399" y="3172"/>
                  <a:pt x="1403" y="3176"/>
                  <a:pt x="1405" y="3181"/>
                </a:cubicBezTo>
                <a:lnTo>
                  <a:pt x="1437" y="3277"/>
                </a:lnTo>
                <a:lnTo>
                  <a:pt x="1413" y="3280"/>
                </a:lnTo>
                <a:lnTo>
                  <a:pt x="1425" y="3092"/>
                </a:lnTo>
                <a:cubicBezTo>
                  <a:pt x="1426" y="3085"/>
                  <a:pt x="1431" y="3081"/>
                  <a:pt x="1437" y="3080"/>
                </a:cubicBezTo>
                <a:cubicBezTo>
                  <a:pt x="1444" y="3080"/>
                  <a:pt x="1449" y="3085"/>
                  <a:pt x="1449" y="3092"/>
                </a:cubicBezTo>
                <a:lnTo>
                  <a:pt x="1461" y="3248"/>
                </a:lnTo>
                <a:lnTo>
                  <a:pt x="1437" y="3248"/>
                </a:lnTo>
                <a:lnTo>
                  <a:pt x="1449" y="2828"/>
                </a:lnTo>
                <a:cubicBezTo>
                  <a:pt x="1450" y="2822"/>
                  <a:pt x="1454" y="2817"/>
                  <a:pt x="1460" y="2817"/>
                </a:cubicBezTo>
                <a:cubicBezTo>
                  <a:pt x="1466" y="2816"/>
                  <a:pt x="1471" y="2819"/>
                  <a:pt x="1473" y="2825"/>
                </a:cubicBezTo>
                <a:lnTo>
                  <a:pt x="1481" y="2853"/>
                </a:lnTo>
                <a:lnTo>
                  <a:pt x="1517" y="3034"/>
                </a:lnTo>
                <a:lnTo>
                  <a:pt x="1493" y="3036"/>
                </a:lnTo>
                <a:lnTo>
                  <a:pt x="1501" y="2752"/>
                </a:lnTo>
                <a:lnTo>
                  <a:pt x="1514" y="2596"/>
                </a:lnTo>
                <a:cubicBezTo>
                  <a:pt x="1514" y="2589"/>
                  <a:pt x="1519" y="2584"/>
                  <a:pt x="1526" y="2584"/>
                </a:cubicBezTo>
                <a:cubicBezTo>
                  <a:pt x="1532" y="2585"/>
                  <a:pt x="1537" y="2590"/>
                  <a:pt x="1537" y="2596"/>
                </a:cubicBezTo>
                <a:lnTo>
                  <a:pt x="1549" y="2960"/>
                </a:lnTo>
                <a:lnTo>
                  <a:pt x="1525" y="2960"/>
                </a:lnTo>
                <a:lnTo>
                  <a:pt x="1537" y="2768"/>
                </a:lnTo>
                <a:cubicBezTo>
                  <a:pt x="1538" y="2767"/>
                  <a:pt x="1538" y="2766"/>
                  <a:pt x="1538" y="2765"/>
                </a:cubicBezTo>
                <a:lnTo>
                  <a:pt x="1570" y="2649"/>
                </a:lnTo>
                <a:cubicBezTo>
                  <a:pt x="1571" y="2644"/>
                  <a:pt x="1577" y="2640"/>
                  <a:pt x="1582" y="2641"/>
                </a:cubicBezTo>
                <a:cubicBezTo>
                  <a:pt x="1588" y="2641"/>
                  <a:pt x="1593" y="2645"/>
                  <a:pt x="1593" y="2651"/>
                </a:cubicBezTo>
                <a:lnTo>
                  <a:pt x="1601" y="2715"/>
                </a:lnTo>
                <a:lnTo>
                  <a:pt x="1613" y="2839"/>
                </a:lnTo>
                <a:lnTo>
                  <a:pt x="1612" y="2834"/>
                </a:lnTo>
                <a:lnTo>
                  <a:pt x="1624" y="2854"/>
                </a:lnTo>
                <a:cubicBezTo>
                  <a:pt x="1625" y="2856"/>
                  <a:pt x="1625" y="2858"/>
                  <a:pt x="1625" y="2860"/>
                </a:cubicBezTo>
                <a:lnTo>
                  <a:pt x="1637" y="3164"/>
                </a:lnTo>
                <a:lnTo>
                  <a:pt x="1625" y="3152"/>
                </a:lnTo>
                <a:lnTo>
                  <a:pt x="1657" y="3152"/>
                </a:lnTo>
                <a:cubicBezTo>
                  <a:pt x="1664" y="3152"/>
                  <a:pt x="1669" y="3157"/>
                  <a:pt x="1669" y="3163"/>
                </a:cubicBezTo>
                <a:lnTo>
                  <a:pt x="1681" y="3283"/>
                </a:lnTo>
                <a:lnTo>
                  <a:pt x="1681" y="3282"/>
                </a:lnTo>
                <a:lnTo>
                  <a:pt x="1689" y="3314"/>
                </a:lnTo>
                <a:lnTo>
                  <a:pt x="1666" y="3314"/>
                </a:lnTo>
                <a:lnTo>
                  <a:pt x="1678" y="3266"/>
                </a:lnTo>
                <a:lnTo>
                  <a:pt x="1690" y="3218"/>
                </a:lnTo>
                <a:cubicBezTo>
                  <a:pt x="1690" y="3217"/>
                  <a:pt x="1690" y="3216"/>
                  <a:pt x="1690" y="3216"/>
                </a:cubicBezTo>
                <a:lnTo>
                  <a:pt x="1734" y="3112"/>
                </a:lnTo>
                <a:cubicBezTo>
                  <a:pt x="1736" y="3107"/>
                  <a:pt x="1742" y="3104"/>
                  <a:pt x="1747" y="3105"/>
                </a:cubicBezTo>
                <a:cubicBezTo>
                  <a:pt x="1752" y="3105"/>
                  <a:pt x="1756" y="3109"/>
                  <a:pt x="1757" y="3114"/>
                </a:cubicBezTo>
                <a:lnTo>
                  <a:pt x="1769" y="3186"/>
                </a:lnTo>
                <a:lnTo>
                  <a:pt x="1745" y="3188"/>
                </a:lnTo>
                <a:lnTo>
                  <a:pt x="1753" y="2936"/>
                </a:lnTo>
                <a:cubicBezTo>
                  <a:pt x="1754" y="2930"/>
                  <a:pt x="1758" y="2926"/>
                  <a:pt x="1764" y="2925"/>
                </a:cubicBezTo>
                <a:cubicBezTo>
                  <a:pt x="1769" y="2924"/>
                  <a:pt x="1775" y="2927"/>
                  <a:pt x="1777" y="2932"/>
                </a:cubicBezTo>
                <a:lnTo>
                  <a:pt x="1789" y="2964"/>
                </a:lnTo>
                <a:cubicBezTo>
                  <a:pt x="1789" y="2965"/>
                  <a:pt x="1789" y="2966"/>
                  <a:pt x="1789" y="2966"/>
                </a:cubicBezTo>
                <a:lnTo>
                  <a:pt x="1821" y="3150"/>
                </a:lnTo>
                <a:lnTo>
                  <a:pt x="1798" y="3151"/>
                </a:lnTo>
                <a:lnTo>
                  <a:pt x="1810" y="3023"/>
                </a:lnTo>
                <a:cubicBezTo>
                  <a:pt x="1810" y="3017"/>
                  <a:pt x="1815" y="3012"/>
                  <a:pt x="1821" y="3012"/>
                </a:cubicBezTo>
                <a:lnTo>
                  <a:pt x="1833" y="3012"/>
                </a:lnTo>
                <a:cubicBezTo>
                  <a:pt x="1839" y="3012"/>
                  <a:pt x="1844" y="3017"/>
                  <a:pt x="1845" y="3022"/>
                </a:cubicBezTo>
                <a:lnTo>
                  <a:pt x="1857" y="3082"/>
                </a:lnTo>
                <a:cubicBezTo>
                  <a:pt x="1857" y="3083"/>
                  <a:pt x="1857" y="3083"/>
                  <a:pt x="1857" y="3084"/>
                </a:cubicBezTo>
                <a:lnTo>
                  <a:pt x="1865" y="3288"/>
                </a:lnTo>
                <a:lnTo>
                  <a:pt x="1842" y="3286"/>
                </a:lnTo>
                <a:lnTo>
                  <a:pt x="1878" y="3110"/>
                </a:lnTo>
                <a:cubicBezTo>
                  <a:pt x="1879" y="3104"/>
                  <a:pt x="1884" y="3100"/>
                  <a:pt x="1889" y="3100"/>
                </a:cubicBezTo>
                <a:lnTo>
                  <a:pt x="1897" y="3100"/>
                </a:lnTo>
                <a:cubicBezTo>
                  <a:pt x="1904" y="3100"/>
                  <a:pt x="1909" y="3105"/>
                  <a:pt x="1909" y="3111"/>
                </a:cubicBezTo>
                <a:lnTo>
                  <a:pt x="1921" y="3215"/>
                </a:lnTo>
                <a:lnTo>
                  <a:pt x="1898" y="3215"/>
                </a:lnTo>
                <a:lnTo>
                  <a:pt x="1910" y="3087"/>
                </a:lnTo>
                <a:cubicBezTo>
                  <a:pt x="1910" y="3081"/>
                  <a:pt x="1915" y="3076"/>
                  <a:pt x="1922" y="3076"/>
                </a:cubicBezTo>
                <a:cubicBezTo>
                  <a:pt x="1928" y="3077"/>
                  <a:pt x="1933" y="3082"/>
                  <a:pt x="1933" y="3088"/>
                </a:cubicBezTo>
                <a:lnTo>
                  <a:pt x="1945" y="3308"/>
                </a:lnTo>
                <a:lnTo>
                  <a:pt x="1945" y="3305"/>
                </a:lnTo>
                <a:lnTo>
                  <a:pt x="1977" y="3421"/>
                </a:lnTo>
                <a:lnTo>
                  <a:pt x="1965" y="3412"/>
                </a:lnTo>
                <a:lnTo>
                  <a:pt x="1973" y="3412"/>
                </a:lnTo>
                <a:cubicBezTo>
                  <a:pt x="1980" y="3412"/>
                  <a:pt x="1985" y="3417"/>
                  <a:pt x="1985" y="3423"/>
                </a:cubicBezTo>
                <a:lnTo>
                  <a:pt x="1997" y="3531"/>
                </a:lnTo>
                <a:lnTo>
                  <a:pt x="1974" y="3530"/>
                </a:lnTo>
                <a:lnTo>
                  <a:pt x="1986" y="3458"/>
                </a:lnTo>
                <a:cubicBezTo>
                  <a:pt x="1987" y="3453"/>
                  <a:pt x="1991" y="3449"/>
                  <a:pt x="1996" y="3449"/>
                </a:cubicBezTo>
                <a:cubicBezTo>
                  <a:pt x="2001" y="3448"/>
                  <a:pt x="2006" y="3451"/>
                  <a:pt x="2008" y="3456"/>
                </a:cubicBezTo>
                <a:lnTo>
                  <a:pt x="2020" y="3484"/>
                </a:lnTo>
                <a:lnTo>
                  <a:pt x="2052" y="3551"/>
                </a:lnTo>
                <a:cubicBezTo>
                  <a:pt x="2053" y="3553"/>
                  <a:pt x="2053" y="3554"/>
                  <a:pt x="2053" y="3556"/>
                </a:cubicBezTo>
                <a:lnTo>
                  <a:pt x="2065" y="3936"/>
                </a:lnTo>
                <a:lnTo>
                  <a:pt x="2043" y="3930"/>
                </a:lnTo>
                <a:lnTo>
                  <a:pt x="2051" y="3918"/>
                </a:lnTo>
                <a:cubicBezTo>
                  <a:pt x="2054" y="3914"/>
                  <a:pt x="2060" y="3912"/>
                  <a:pt x="2064" y="3913"/>
                </a:cubicBezTo>
                <a:cubicBezTo>
                  <a:pt x="2069" y="3914"/>
                  <a:pt x="2073" y="3918"/>
                  <a:pt x="2073" y="3923"/>
                </a:cubicBezTo>
                <a:lnTo>
                  <a:pt x="2085" y="4063"/>
                </a:lnTo>
                <a:lnTo>
                  <a:pt x="2085" y="4061"/>
                </a:lnTo>
                <a:lnTo>
                  <a:pt x="2097" y="4097"/>
                </a:lnTo>
                <a:lnTo>
                  <a:pt x="2074" y="4098"/>
                </a:lnTo>
                <a:lnTo>
                  <a:pt x="2106" y="3954"/>
                </a:lnTo>
                <a:cubicBezTo>
                  <a:pt x="2106" y="3953"/>
                  <a:pt x="2106" y="3952"/>
                  <a:pt x="2106" y="3952"/>
                </a:cubicBezTo>
                <a:lnTo>
                  <a:pt x="2118" y="3924"/>
                </a:lnTo>
                <a:lnTo>
                  <a:pt x="2118" y="3927"/>
                </a:lnTo>
                <a:lnTo>
                  <a:pt x="2130" y="3851"/>
                </a:lnTo>
                <a:lnTo>
                  <a:pt x="2138" y="3755"/>
                </a:lnTo>
                <a:cubicBezTo>
                  <a:pt x="2138" y="3749"/>
                  <a:pt x="2143" y="3744"/>
                  <a:pt x="2150" y="3744"/>
                </a:cubicBezTo>
                <a:cubicBezTo>
                  <a:pt x="2156" y="3745"/>
                  <a:pt x="2161" y="3750"/>
                  <a:pt x="2161" y="3756"/>
                </a:cubicBezTo>
                <a:lnTo>
                  <a:pt x="2173" y="4700"/>
                </a:lnTo>
                <a:lnTo>
                  <a:pt x="2152" y="4693"/>
                </a:lnTo>
                <a:lnTo>
                  <a:pt x="2184" y="4653"/>
                </a:lnTo>
                <a:lnTo>
                  <a:pt x="2182" y="4659"/>
                </a:lnTo>
                <a:lnTo>
                  <a:pt x="2194" y="4583"/>
                </a:lnTo>
                <a:cubicBezTo>
                  <a:pt x="2195" y="4577"/>
                  <a:pt x="2200" y="4572"/>
                  <a:pt x="2206" y="4572"/>
                </a:cubicBezTo>
                <a:cubicBezTo>
                  <a:pt x="2212" y="4573"/>
                  <a:pt x="2217" y="4578"/>
                  <a:pt x="2217" y="4584"/>
                </a:cubicBezTo>
                <a:lnTo>
                  <a:pt x="2229" y="4776"/>
                </a:lnTo>
                <a:lnTo>
                  <a:pt x="2206" y="4776"/>
                </a:lnTo>
                <a:lnTo>
                  <a:pt x="2218" y="4616"/>
                </a:lnTo>
                <a:cubicBezTo>
                  <a:pt x="2218" y="4610"/>
                  <a:pt x="2223" y="4605"/>
                  <a:pt x="2229" y="4604"/>
                </a:cubicBezTo>
                <a:cubicBezTo>
                  <a:pt x="2235" y="4604"/>
                  <a:pt x="2240" y="4608"/>
                  <a:pt x="2241" y="4614"/>
                </a:cubicBezTo>
                <a:lnTo>
                  <a:pt x="2249" y="4658"/>
                </a:lnTo>
                <a:lnTo>
                  <a:pt x="2285" y="4793"/>
                </a:lnTo>
                <a:cubicBezTo>
                  <a:pt x="2285" y="4794"/>
                  <a:pt x="2285" y="4795"/>
                  <a:pt x="2285" y="4796"/>
                </a:cubicBezTo>
                <a:lnTo>
                  <a:pt x="2293" y="4996"/>
                </a:lnTo>
                <a:lnTo>
                  <a:pt x="2305" y="5220"/>
                </a:lnTo>
                <a:lnTo>
                  <a:pt x="2282" y="5219"/>
                </a:lnTo>
                <a:lnTo>
                  <a:pt x="2294" y="5107"/>
                </a:lnTo>
                <a:cubicBezTo>
                  <a:pt x="2294" y="5101"/>
                  <a:pt x="2299" y="5097"/>
                  <a:pt x="2305" y="5096"/>
                </a:cubicBezTo>
                <a:cubicBezTo>
                  <a:pt x="2311" y="5096"/>
                  <a:pt x="2316" y="5100"/>
                  <a:pt x="2317" y="5106"/>
                </a:cubicBezTo>
                <a:lnTo>
                  <a:pt x="2329" y="5170"/>
                </a:lnTo>
                <a:lnTo>
                  <a:pt x="2361" y="5395"/>
                </a:lnTo>
                <a:lnTo>
                  <a:pt x="2337" y="5396"/>
                </a:lnTo>
                <a:lnTo>
                  <a:pt x="2345" y="5120"/>
                </a:lnTo>
                <a:cubicBezTo>
                  <a:pt x="2346" y="5118"/>
                  <a:pt x="2346" y="5117"/>
                  <a:pt x="2347" y="5115"/>
                </a:cubicBezTo>
                <a:lnTo>
                  <a:pt x="2359" y="5091"/>
                </a:lnTo>
                <a:lnTo>
                  <a:pt x="2370" y="5060"/>
                </a:lnTo>
                <a:lnTo>
                  <a:pt x="2369" y="5064"/>
                </a:lnTo>
                <a:lnTo>
                  <a:pt x="2381" y="4876"/>
                </a:lnTo>
                <a:cubicBezTo>
                  <a:pt x="2382" y="4872"/>
                  <a:pt x="2383" y="4869"/>
                  <a:pt x="2386" y="4867"/>
                </a:cubicBezTo>
                <a:lnTo>
                  <a:pt x="2418" y="4843"/>
                </a:lnTo>
                <a:cubicBezTo>
                  <a:pt x="2424" y="4839"/>
                  <a:pt x="2431" y="4840"/>
                  <a:pt x="2435" y="4845"/>
                </a:cubicBezTo>
                <a:lnTo>
                  <a:pt x="2447" y="4861"/>
                </a:lnTo>
                <a:lnTo>
                  <a:pt x="2425" y="4868"/>
                </a:lnTo>
                <a:lnTo>
                  <a:pt x="2433" y="4752"/>
                </a:lnTo>
                <a:lnTo>
                  <a:pt x="2445" y="4432"/>
                </a:lnTo>
                <a:cubicBezTo>
                  <a:pt x="2446" y="4426"/>
                  <a:pt x="2451" y="4420"/>
                  <a:pt x="2457" y="4420"/>
                </a:cubicBezTo>
                <a:lnTo>
                  <a:pt x="2469" y="4420"/>
                </a:lnTo>
                <a:lnTo>
                  <a:pt x="2462" y="4423"/>
                </a:lnTo>
                <a:lnTo>
                  <a:pt x="2494" y="4399"/>
                </a:lnTo>
                <a:cubicBezTo>
                  <a:pt x="2498" y="4396"/>
                  <a:pt x="2502" y="4396"/>
                  <a:pt x="2506" y="4398"/>
                </a:cubicBezTo>
                <a:cubicBezTo>
                  <a:pt x="2510" y="4399"/>
                  <a:pt x="2513" y="4403"/>
                  <a:pt x="2513" y="4408"/>
                </a:cubicBezTo>
                <a:lnTo>
                  <a:pt x="2525" y="4572"/>
                </a:lnTo>
                <a:lnTo>
                  <a:pt x="2537" y="4626"/>
                </a:lnTo>
                <a:lnTo>
                  <a:pt x="2545" y="4711"/>
                </a:lnTo>
                <a:lnTo>
                  <a:pt x="2522" y="4712"/>
                </a:lnTo>
                <a:lnTo>
                  <a:pt x="2534" y="4548"/>
                </a:lnTo>
                <a:cubicBezTo>
                  <a:pt x="2534" y="4541"/>
                  <a:pt x="2539" y="4537"/>
                  <a:pt x="2545" y="4536"/>
                </a:cubicBezTo>
                <a:cubicBezTo>
                  <a:pt x="2551" y="4536"/>
                  <a:pt x="2556" y="4541"/>
                  <a:pt x="2557" y="4547"/>
                </a:cubicBezTo>
                <a:lnTo>
                  <a:pt x="2589" y="4767"/>
                </a:lnTo>
                <a:lnTo>
                  <a:pt x="2565" y="4768"/>
                </a:lnTo>
                <a:lnTo>
                  <a:pt x="2577" y="4564"/>
                </a:lnTo>
                <a:lnTo>
                  <a:pt x="2590" y="4455"/>
                </a:lnTo>
                <a:cubicBezTo>
                  <a:pt x="2590" y="4450"/>
                  <a:pt x="2593" y="4447"/>
                  <a:pt x="2598" y="4445"/>
                </a:cubicBezTo>
                <a:lnTo>
                  <a:pt x="2610" y="4441"/>
                </a:lnTo>
                <a:cubicBezTo>
                  <a:pt x="2613" y="4440"/>
                  <a:pt x="2617" y="4440"/>
                  <a:pt x="2620" y="4443"/>
                </a:cubicBezTo>
                <a:cubicBezTo>
                  <a:pt x="2623" y="4445"/>
                  <a:pt x="2625" y="4448"/>
                  <a:pt x="2625" y="4452"/>
                </a:cubicBezTo>
                <a:lnTo>
                  <a:pt x="2633" y="4772"/>
                </a:lnTo>
                <a:lnTo>
                  <a:pt x="2610" y="4768"/>
                </a:lnTo>
                <a:lnTo>
                  <a:pt x="2646" y="4684"/>
                </a:lnTo>
                <a:cubicBezTo>
                  <a:pt x="2649" y="4679"/>
                  <a:pt x="2654" y="4676"/>
                  <a:pt x="2659" y="4677"/>
                </a:cubicBezTo>
                <a:cubicBezTo>
                  <a:pt x="2664" y="4677"/>
                  <a:pt x="2669" y="4681"/>
                  <a:pt x="2669" y="4687"/>
                </a:cubicBezTo>
                <a:lnTo>
                  <a:pt x="2677" y="4743"/>
                </a:lnTo>
                <a:lnTo>
                  <a:pt x="2689" y="4843"/>
                </a:lnTo>
                <a:lnTo>
                  <a:pt x="2701" y="4983"/>
                </a:lnTo>
                <a:cubicBezTo>
                  <a:pt x="2702" y="4990"/>
                  <a:pt x="2697" y="4996"/>
                  <a:pt x="2690" y="4996"/>
                </a:cubicBezTo>
                <a:cubicBezTo>
                  <a:pt x="2684" y="4997"/>
                  <a:pt x="2678" y="4992"/>
                  <a:pt x="2678" y="4985"/>
                </a:cubicBezTo>
                <a:lnTo>
                  <a:pt x="2666" y="4846"/>
                </a:lnTo>
                <a:lnTo>
                  <a:pt x="2654" y="4746"/>
                </a:lnTo>
                <a:lnTo>
                  <a:pt x="2646" y="4690"/>
                </a:lnTo>
                <a:lnTo>
                  <a:pt x="2668" y="4693"/>
                </a:lnTo>
                <a:lnTo>
                  <a:pt x="2632" y="4777"/>
                </a:lnTo>
                <a:cubicBezTo>
                  <a:pt x="2630" y="4782"/>
                  <a:pt x="2625" y="4785"/>
                  <a:pt x="2619" y="4784"/>
                </a:cubicBezTo>
                <a:cubicBezTo>
                  <a:pt x="2614" y="4783"/>
                  <a:pt x="2610" y="4778"/>
                  <a:pt x="2609" y="4773"/>
                </a:cubicBezTo>
                <a:lnTo>
                  <a:pt x="2601" y="4453"/>
                </a:lnTo>
                <a:lnTo>
                  <a:pt x="2617" y="4464"/>
                </a:lnTo>
                <a:lnTo>
                  <a:pt x="2605" y="4468"/>
                </a:lnTo>
                <a:lnTo>
                  <a:pt x="2613" y="4458"/>
                </a:lnTo>
                <a:lnTo>
                  <a:pt x="2601" y="4565"/>
                </a:lnTo>
                <a:lnTo>
                  <a:pt x="2589" y="4769"/>
                </a:lnTo>
                <a:cubicBezTo>
                  <a:pt x="2589" y="4775"/>
                  <a:pt x="2584" y="4780"/>
                  <a:pt x="2578" y="4780"/>
                </a:cubicBezTo>
                <a:cubicBezTo>
                  <a:pt x="2572" y="4781"/>
                  <a:pt x="2566" y="4776"/>
                  <a:pt x="2566" y="4770"/>
                </a:cubicBezTo>
                <a:lnTo>
                  <a:pt x="2534" y="4550"/>
                </a:lnTo>
                <a:lnTo>
                  <a:pt x="2557" y="4549"/>
                </a:lnTo>
                <a:lnTo>
                  <a:pt x="2545" y="4713"/>
                </a:lnTo>
                <a:cubicBezTo>
                  <a:pt x="2545" y="4720"/>
                  <a:pt x="2540" y="4724"/>
                  <a:pt x="2534" y="4724"/>
                </a:cubicBezTo>
                <a:cubicBezTo>
                  <a:pt x="2527" y="4725"/>
                  <a:pt x="2522" y="4720"/>
                  <a:pt x="2522" y="4714"/>
                </a:cubicBezTo>
                <a:lnTo>
                  <a:pt x="2514" y="4631"/>
                </a:lnTo>
                <a:lnTo>
                  <a:pt x="2502" y="4573"/>
                </a:lnTo>
                <a:lnTo>
                  <a:pt x="2490" y="4409"/>
                </a:lnTo>
                <a:lnTo>
                  <a:pt x="2509" y="4418"/>
                </a:lnTo>
                <a:lnTo>
                  <a:pt x="2477" y="4442"/>
                </a:lnTo>
                <a:cubicBezTo>
                  <a:pt x="2475" y="4444"/>
                  <a:pt x="2472" y="4444"/>
                  <a:pt x="2469" y="4444"/>
                </a:cubicBezTo>
                <a:lnTo>
                  <a:pt x="2457" y="4444"/>
                </a:lnTo>
                <a:lnTo>
                  <a:pt x="2469" y="4433"/>
                </a:lnTo>
                <a:lnTo>
                  <a:pt x="2457" y="4753"/>
                </a:lnTo>
                <a:lnTo>
                  <a:pt x="2449" y="4869"/>
                </a:lnTo>
                <a:cubicBezTo>
                  <a:pt x="2449" y="4874"/>
                  <a:pt x="2446" y="4879"/>
                  <a:pt x="2441" y="4880"/>
                </a:cubicBezTo>
                <a:cubicBezTo>
                  <a:pt x="2436" y="4881"/>
                  <a:pt x="2431" y="4880"/>
                  <a:pt x="2428" y="4876"/>
                </a:cubicBezTo>
                <a:lnTo>
                  <a:pt x="2416" y="4860"/>
                </a:lnTo>
                <a:lnTo>
                  <a:pt x="2433" y="4862"/>
                </a:lnTo>
                <a:lnTo>
                  <a:pt x="2401" y="4886"/>
                </a:lnTo>
                <a:lnTo>
                  <a:pt x="2405" y="4877"/>
                </a:lnTo>
                <a:lnTo>
                  <a:pt x="2393" y="5065"/>
                </a:lnTo>
                <a:cubicBezTo>
                  <a:pt x="2393" y="5066"/>
                  <a:pt x="2393" y="5068"/>
                  <a:pt x="2393" y="5069"/>
                </a:cubicBezTo>
                <a:lnTo>
                  <a:pt x="2380" y="5102"/>
                </a:lnTo>
                <a:lnTo>
                  <a:pt x="2368" y="5126"/>
                </a:lnTo>
                <a:lnTo>
                  <a:pt x="2369" y="5121"/>
                </a:lnTo>
                <a:lnTo>
                  <a:pt x="2361" y="5397"/>
                </a:lnTo>
                <a:cubicBezTo>
                  <a:pt x="2361" y="5403"/>
                  <a:pt x="2356" y="5408"/>
                  <a:pt x="2350" y="5408"/>
                </a:cubicBezTo>
                <a:cubicBezTo>
                  <a:pt x="2344" y="5409"/>
                  <a:pt x="2338" y="5404"/>
                  <a:pt x="2338" y="5398"/>
                </a:cubicBezTo>
                <a:lnTo>
                  <a:pt x="2306" y="5175"/>
                </a:lnTo>
                <a:lnTo>
                  <a:pt x="2294" y="5111"/>
                </a:lnTo>
                <a:lnTo>
                  <a:pt x="2317" y="5110"/>
                </a:lnTo>
                <a:lnTo>
                  <a:pt x="2305" y="5222"/>
                </a:lnTo>
                <a:cubicBezTo>
                  <a:pt x="2305" y="5228"/>
                  <a:pt x="2299" y="5233"/>
                  <a:pt x="2293" y="5232"/>
                </a:cubicBezTo>
                <a:cubicBezTo>
                  <a:pt x="2287" y="5232"/>
                  <a:pt x="2282" y="5227"/>
                  <a:pt x="2281" y="5221"/>
                </a:cubicBezTo>
                <a:lnTo>
                  <a:pt x="2269" y="4997"/>
                </a:lnTo>
                <a:lnTo>
                  <a:pt x="2261" y="4797"/>
                </a:lnTo>
                <a:lnTo>
                  <a:pt x="2262" y="4800"/>
                </a:lnTo>
                <a:lnTo>
                  <a:pt x="2226" y="4663"/>
                </a:lnTo>
                <a:lnTo>
                  <a:pt x="2218" y="4619"/>
                </a:lnTo>
                <a:lnTo>
                  <a:pt x="2241" y="4617"/>
                </a:lnTo>
                <a:lnTo>
                  <a:pt x="2229" y="4777"/>
                </a:lnTo>
                <a:cubicBezTo>
                  <a:pt x="2229" y="4784"/>
                  <a:pt x="2224" y="4789"/>
                  <a:pt x="2217" y="4788"/>
                </a:cubicBezTo>
                <a:cubicBezTo>
                  <a:pt x="2211" y="4788"/>
                  <a:pt x="2206" y="4784"/>
                  <a:pt x="2205" y="4777"/>
                </a:cubicBezTo>
                <a:lnTo>
                  <a:pt x="2193" y="4585"/>
                </a:lnTo>
                <a:lnTo>
                  <a:pt x="2217" y="4586"/>
                </a:lnTo>
                <a:lnTo>
                  <a:pt x="2205" y="4662"/>
                </a:lnTo>
                <a:cubicBezTo>
                  <a:pt x="2205" y="4664"/>
                  <a:pt x="2204" y="4666"/>
                  <a:pt x="2203" y="4668"/>
                </a:cubicBezTo>
                <a:lnTo>
                  <a:pt x="2171" y="4708"/>
                </a:lnTo>
                <a:cubicBezTo>
                  <a:pt x="2168" y="4712"/>
                  <a:pt x="2162" y="4713"/>
                  <a:pt x="2158" y="4712"/>
                </a:cubicBezTo>
                <a:cubicBezTo>
                  <a:pt x="2153" y="4710"/>
                  <a:pt x="2150" y="4706"/>
                  <a:pt x="2149" y="4701"/>
                </a:cubicBezTo>
                <a:lnTo>
                  <a:pt x="2137" y="3757"/>
                </a:lnTo>
                <a:lnTo>
                  <a:pt x="2161" y="3757"/>
                </a:lnTo>
                <a:lnTo>
                  <a:pt x="2153" y="3854"/>
                </a:lnTo>
                <a:lnTo>
                  <a:pt x="2141" y="3930"/>
                </a:lnTo>
                <a:cubicBezTo>
                  <a:pt x="2141" y="3931"/>
                  <a:pt x="2141" y="3932"/>
                  <a:pt x="2140" y="3933"/>
                </a:cubicBezTo>
                <a:lnTo>
                  <a:pt x="2128" y="3961"/>
                </a:lnTo>
                <a:lnTo>
                  <a:pt x="2129" y="3959"/>
                </a:lnTo>
                <a:lnTo>
                  <a:pt x="2097" y="4103"/>
                </a:lnTo>
                <a:cubicBezTo>
                  <a:pt x="2096" y="4108"/>
                  <a:pt x="2091" y="4112"/>
                  <a:pt x="2086" y="4112"/>
                </a:cubicBezTo>
                <a:cubicBezTo>
                  <a:pt x="2081" y="4113"/>
                  <a:pt x="2076" y="4109"/>
                  <a:pt x="2074" y="4104"/>
                </a:cubicBezTo>
                <a:lnTo>
                  <a:pt x="2062" y="4068"/>
                </a:lnTo>
                <a:cubicBezTo>
                  <a:pt x="2062" y="4067"/>
                  <a:pt x="2062" y="4066"/>
                  <a:pt x="2062" y="4065"/>
                </a:cubicBezTo>
                <a:lnTo>
                  <a:pt x="2050" y="3925"/>
                </a:lnTo>
                <a:lnTo>
                  <a:pt x="2071" y="3931"/>
                </a:lnTo>
                <a:lnTo>
                  <a:pt x="2063" y="3943"/>
                </a:lnTo>
                <a:cubicBezTo>
                  <a:pt x="2061" y="3947"/>
                  <a:pt x="2055" y="3949"/>
                  <a:pt x="2050" y="3948"/>
                </a:cubicBezTo>
                <a:cubicBezTo>
                  <a:pt x="2045" y="3947"/>
                  <a:pt x="2042" y="3942"/>
                  <a:pt x="2041" y="3937"/>
                </a:cubicBezTo>
                <a:lnTo>
                  <a:pt x="2029" y="3557"/>
                </a:lnTo>
                <a:lnTo>
                  <a:pt x="2031" y="3562"/>
                </a:lnTo>
                <a:lnTo>
                  <a:pt x="1998" y="3493"/>
                </a:lnTo>
                <a:lnTo>
                  <a:pt x="1986" y="3465"/>
                </a:lnTo>
                <a:lnTo>
                  <a:pt x="2009" y="3462"/>
                </a:lnTo>
                <a:lnTo>
                  <a:pt x="1997" y="3534"/>
                </a:lnTo>
                <a:cubicBezTo>
                  <a:pt x="1996" y="3540"/>
                  <a:pt x="1991" y="3545"/>
                  <a:pt x="1985" y="3544"/>
                </a:cubicBezTo>
                <a:cubicBezTo>
                  <a:pt x="1979" y="3544"/>
                  <a:pt x="1974" y="3540"/>
                  <a:pt x="1974" y="3534"/>
                </a:cubicBezTo>
                <a:lnTo>
                  <a:pt x="1962" y="3426"/>
                </a:lnTo>
                <a:lnTo>
                  <a:pt x="1973" y="3436"/>
                </a:lnTo>
                <a:lnTo>
                  <a:pt x="1965" y="3436"/>
                </a:lnTo>
                <a:cubicBezTo>
                  <a:pt x="1960" y="3436"/>
                  <a:pt x="1955" y="3433"/>
                  <a:pt x="1954" y="3428"/>
                </a:cubicBezTo>
                <a:lnTo>
                  <a:pt x="1922" y="3312"/>
                </a:lnTo>
                <a:cubicBezTo>
                  <a:pt x="1922" y="3311"/>
                  <a:pt x="1922" y="3310"/>
                  <a:pt x="1921" y="3309"/>
                </a:cubicBezTo>
                <a:lnTo>
                  <a:pt x="1909" y="3089"/>
                </a:lnTo>
                <a:lnTo>
                  <a:pt x="1933" y="3090"/>
                </a:lnTo>
                <a:lnTo>
                  <a:pt x="1921" y="3218"/>
                </a:lnTo>
                <a:cubicBezTo>
                  <a:pt x="1921" y="3224"/>
                  <a:pt x="1916" y="3228"/>
                  <a:pt x="1910" y="3228"/>
                </a:cubicBezTo>
                <a:cubicBezTo>
                  <a:pt x="1903" y="3229"/>
                  <a:pt x="1898" y="3224"/>
                  <a:pt x="1898" y="3218"/>
                </a:cubicBezTo>
                <a:lnTo>
                  <a:pt x="1886" y="3114"/>
                </a:lnTo>
                <a:lnTo>
                  <a:pt x="1897" y="3124"/>
                </a:lnTo>
                <a:lnTo>
                  <a:pt x="1889" y="3124"/>
                </a:lnTo>
                <a:lnTo>
                  <a:pt x="1901" y="3115"/>
                </a:lnTo>
                <a:lnTo>
                  <a:pt x="1865" y="3291"/>
                </a:lnTo>
                <a:cubicBezTo>
                  <a:pt x="1864" y="3297"/>
                  <a:pt x="1859" y="3301"/>
                  <a:pt x="1852" y="3300"/>
                </a:cubicBezTo>
                <a:cubicBezTo>
                  <a:pt x="1846" y="3300"/>
                  <a:pt x="1842" y="3295"/>
                  <a:pt x="1841" y="3289"/>
                </a:cubicBezTo>
                <a:lnTo>
                  <a:pt x="1833" y="3085"/>
                </a:lnTo>
                <a:lnTo>
                  <a:pt x="1834" y="3087"/>
                </a:lnTo>
                <a:lnTo>
                  <a:pt x="1822" y="3027"/>
                </a:lnTo>
                <a:lnTo>
                  <a:pt x="1833" y="3036"/>
                </a:lnTo>
                <a:lnTo>
                  <a:pt x="1821" y="3036"/>
                </a:lnTo>
                <a:lnTo>
                  <a:pt x="1833" y="3026"/>
                </a:lnTo>
                <a:lnTo>
                  <a:pt x="1821" y="3154"/>
                </a:lnTo>
                <a:cubicBezTo>
                  <a:pt x="1821" y="3160"/>
                  <a:pt x="1816" y="3164"/>
                  <a:pt x="1810" y="3164"/>
                </a:cubicBezTo>
                <a:cubicBezTo>
                  <a:pt x="1804" y="3165"/>
                  <a:pt x="1799" y="3160"/>
                  <a:pt x="1798" y="3155"/>
                </a:cubicBezTo>
                <a:lnTo>
                  <a:pt x="1766" y="2971"/>
                </a:lnTo>
                <a:lnTo>
                  <a:pt x="1766" y="2973"/>
                </a:lnTo>
                <a:lnTo>
                  <a:pt x="1754" y="2941"/>
                </a:lnTo>
                <a:lnTo>
                  <a:pt x="1777" y="2937"/>
                </a:lnTo>
                <a:lnTo>
                  <a:pt x="1769" y="3189"/>
                </a:lnTo>
                <a:cubicBezTo>
                  <a:pt x="1769" y="3195"/>
                  <a:pt x="1764" y="3200"/>
                  <a:pt x="1758" y="3200"/>
                </a:cubicBezTo>
                <a:cubicBezTo>
                  <a:pt x="1752" y="3201"/>
                  <a:pt x="1747" y="3197"/>
                  <a:pt x="1746" y="3190"/>
                </a:cubicBezTo>
                <a:lnTo>
                  <a:pt x="1734" y="3118"/>
                </a:lnTo>
                <a:lnTo>
                  <a:pt x="1757" y="3121"/>
                </a:lnTo>
                <a:lnTo>
                  <a:pt x="1713" y="3225"/>
                </a:lnTo>
                <a:lnTo>
                  <a:pt x="1713" y="3223"/>
                </a:lnTo>
                <a:lnTo>
                  <a:pt x="1701" y="3271"/>
                </a:lnTo>
                <a:lnTo>
                  <a:pt x="1689" y="3319"/>
                </a:lnTo>
                <a:cubicBezTo>
                  <a:pt x="1688" y="3325"/>
                  <a:pt x="1683" y="3328"/>
                  <a:pt x="1677" y="3328"/>
                </a:cubicBezTo>
                <a:cubicBezTo>
                  <a:pt x="1672" y="3328"/>
                  <a:pt x="1667" y="3325"/>
                  <a:pt x="1666" y="3319"/>
                </a:cubicBezTo>
                <a:lnTo>
                  <a:pt x="1658" y="3287"/>
                </a:lnTo>
                <a:cubicBezTo>
                  <a:pt x="1658" y="3287"/>
                  <a:pt x="1658" y="3286"/>
                  <a:pt x="1658" y="3286"/>
                </a:cubicBezTo>
                <a:lnTo>
                  <a:pt x="1646" y="3166"/>
                </a:lnTo>
                <a:lnTo>
                  <a:pt x="1657" y="3176"/>
                </a:lnTo>
                <a:lnTo>
                  <a:pt x="1625" y="3176"/>
                </a:lnTo>
                <a:cubicBezTo>
                  <a:pt x="1619" y="3176"/>
                  <a:pt x="1614" y="3171"/>
                  <a:pt x="1613" y="3165"/>
                </a:cubicBezTo>
                <a:lnTo>
                  <a:pt x="1601" y="2861"/>
                </a:lnTo>
                <a:lnTo>
                  <a:pt x="1603" y="2867"/>
                </a:lnTo>
                <a:lnTo>
                  <a:pt x="1591" y="2847"/>
                </a:lnTo>
                <a:cubicBezTo>
                  <a:pt x="1590" y="2845"/>
                  <a:pt x="1590" y="2843"/>
                  <a:pt x="1590" y="2842"/>
                </a:cubicBezTo>
                <a:lnTo>
                  <a:pt x="1578" y="2718"/>
                </a:lnTo>
                <a:lnTo>
                  <a:pt x="1570" y="2654"/>
                </a:lnTo>
                <a:lnTo>
                  <a:pt x="1593" y="2656"/>
                </a:lnTo>
                <a:lnTo>
                  <a:pt x="1561" y="2772"/>
                </a:lnTo>
                <a:lnTo>
                  <a:pt x="1561" y="2769"/>
                </a:lnTo>
                <a:lnTo>
                  <a:pt x="1549" y="2961"/>
                </a:lnTo>
                <a:cubicBezTo>
                  <a:pt x="1549" y="2968"/>
                  <a:pt x="1544" y="2973"/>
                  <a:pt x="1537" y="2972"/>
                </a:cubicBezTo>
                <a:cubicBezTo>
                  <a:pt x="1531" y="2972"/>
                  <a:pt x="1526" y="2967"/>
                  <a:pt x="1525" y="2961"/>
                </a:cubicBezTo>
                <a:lnTo>
                  <a:pt x="1513" y="2597"/>
                </a:lnTo>
                <a:lnTo>
                  <a:pt x="1537" y="2597"/>
                </a:lnTo>
                <a:lnTo>
                  <a:pt x="1525" y="2753"/>
                </a:lnTo>
                <a:lnTo>
                  <a:pt x="1517" y="3037"/>
                </a:lnTo>
                <a:cubicBezTo>
                  <a:pt x="1517" y="3043"/>
                  <a:pt x="1513" y="3048"/>
                  <a:pt x="1506" y="3048"/>
                </a:cubicBezTo>
                <a:cubicBezTo>
                  <a:pt x="1500" y="3049"/>
                  <a:pt x="1495" y="3045"/>
                  <a:pt x="1494" y="3039"/>
                </a:cubicBezTo>
                <a:lnTo>
                  <a:pt x="1458" y="2860"/>
                </a:lnTo>
                <a:lnTo>
                  <a:pt x="1450" y="2832"/>
                </a:lnTo>
                <a:lnTo>
                  <a:pt x="1473" y="2829"/>
                </a:lnTo>
                <a:lnTo>
                  <a:pt x="1461" y="3249"/>
                </a:lnTo>
                <a:cubicBezTo>
                  <a:pt x="1461" y="3255"/>
                  <a:pt x="1456" y="3260"/>
                  <a:pt x="1450" y="3260"/>
                </a:cubicBezTo>
                <a:cubicBezTo>
                  <a:pt x="1443" y="3261"/>
                  <a:pt x="1438" y="3256"/>
                  <a:pt x="1438" y="3249"/>
                </a:cubicBezTo>
                <a:lnTo>
                  <a:pt x="1426" y="3093"/>
                </a:lnTo>
                <a:lnTo>
                  <a:pt x="1449" y="3093"/>
                </a:lnTo>
                <a:lnTo>
                  <a:pt x="1437" y="3281"/>
                </a:lnTo>
                <a:cubicBezTo>
                  <a:pt x="1437" y="3287"/>
                  <a:pt x="1433" y="3292"/>
                  <a:pt x="1427" y="3292"/>
                </a:cubicBezTo>
                <a:cubicBezTo>
                  <a:pt x="1421" y="3293"/>
                  <a:pt x="1416" y="3290"/>
                  <a:pt x="1414" y="3284"/>
                </a:cubicBezTo>
                <a:lnTo>
                  <a:pt x="1382" y="3188"/>
                </a:lnTo>
                <a:lnTo>
                  <a:pt x="1393" y="3196"/>
                </a:lnTo>
                <a:lnTo>
                  <a:pt x="1381" y="3196"/>
                </a:lnTo>
                <a:lnTo>
                  <a:pt x="1393" y="3186"/>
                </a:lnTo>
                <a:lnTo>
                  <a:pt x="1385" y="3238"/>
                </a:lnTo>
                <a:cubicBezTo>
                  <a:pt x="1385" y="3240"/>
                  <a:pt x="1385" y="3241"/>
                  <a:pt x="1384" y="3243"/>
                </a:cubicBezTo>
                <a:lnTo>
                  <a:pt x="1372" y="3263"/>
                </a:lnTo>
                <a:lnTo>
                  <a:pt x="1373" y="3258"/>
                </a:lnTo>
                <a:lnTo>
                  <a:pt x="1361" y="3374"/>
                </a:lnTo>
                <a:cubicBezTo>
                  <a:pt x="1361" y="3379"/>
                  <a:pt x="1357" y="3383"/>
                  <a:pt x="1352" y="3384"/>
                </a:cubicBezTo>
                <a:cubicBezTo>
                  <a:pt x="1346" y="3385"/>
                  <a:pt x="1341" y="3383"/>
                  <a:pt x="1339" y="3378"/>
                </a:cubicBezTo>
                <a:lnTo>
                  <a:pt x="1307" y="3314"/>
                </a:lnTo>
                <a:cubicBezTo>
                  <a:pt x="1306" y="3313"/>
                  <a:pt x="1306" y="3311"/>
                  <a:pt x="1306" y="3310"/>
                </a:cubicBezTo>
                <a:lnTo>
                  <a:pt x="1293" y="3205"/>
                </a:lnTo>
                <a:lnTo>
                  <a:pt x="1281" y="2989"/>
                </a:lnTo>
                <a:lnTo>
                  <a:pt x="1305" y="2990"/>
                </a:lnTo>
                <a:lnTo>
                  <a:pt x="1297" y="3082"/>
                </a:lnTo>
                <a:cubicBezTo>
                  <a:pt x="1297" y="3088"/>
                  <a:pt x="1292" y="3093"/>
                  <a:pt x="1285" y="3092"/>
                </a:cubicBezTo>
                <a:cubicBezTo>
                  <a:pt x="1279" y="3092"/>
                  <a:pt x="1274" y="3088"/>
                  <a:pt x="1273" y="3081"/>
                </a:cubicBezTo>
                <a:lnTo>
                  <a:pt x="1261" y="2897"/>
                </a:lnTo>
                <a:lnTo>
                  <a:pt x="1262" y="2899"/>
                </a:lnTo>
                <a:lnTo>
                  <a:pt x="1230" y="2755"/>
                </a:lnTo>
                <a:lnTo>
                  <a:pt x="1253" y="2754"/>
                </a:lnTo>
                <a:lnTo>
                  <a:pt x="1241" y="2846"/>
                </a:lnTo>
                <a:cubicBezTo>
                  <a:pt x="1241" y="2851"/>
                  <a:pt x="1237" y="2855"/>
                  <a:pt x="1232" y="2856"/>
                </a:cubicBezTo>
                <a:cubicBezTo>
                  <a:pt x="1227" y="2857"/>
                  <a:pt x="1222" y="2855"/>
                  <a:pt x="1219" y="2851"/>
                </a:cubicBezTo>
                <a:lnTo>
                  <a:pt x="1207" y="2831"/>
                </a:lnTo>
                <a:lnTo>
                  <a:pt x="1211" y="2834"/>
                </a:lnTo>
                <a:lnTo>
                  <a:pt x="1199" y="2826"/>
                </a:lnTo>
                <a:cubicBezTo>
                  <a:pt x="1197" y="2825"/>
                  <a:pt x="1196" y="2824"/>
                  <a:pt x="1195" y="2823"/>
                </a:cubicBezTo>
                <a:lnTo>
                  <a:pt x="1143" y="2735"/>
                </a:lnTo>
                <a:cubicBezTo>
                  <a:pt x="1142" y="2733"/>
                  <a:pt x="1142" y="2731"/>
                  <a:pt x="1141" y="2729"/>
                </a:cubicBezTo>
                <a:lnTo>
                  <a:pt x="1129" y="2485"/>
                </a:lnTo>
                <a:lnTo>
                  <a:pt x="1153" y="2485"/>
                </a:lnTo>
                <a:lnTo>
                  <a:pt x="1141" y="2635"/>
                </a:lnTo>
                <a:lnTo>
                  <a:pt x="1133" y="2671"/>
                </a:lnTo>
                <a:cubicBezTo>
                  <a:pt x="1132" y="2676"/>
                  <a:pt x="1127" y="2680"/>
                  <a:pt x="1122" y="2680"/>
                </a:cubicBezTo>
                <a:cubicBezTo>
                  <a:pt x="1116" y="2681"/>
                  <a:pt x="1111" y="2677"/>
                  <a:pt x="1110" y="2672"/>
                </a:cubicBezTo>
                <a:lnTo>
                  <a:pt x="1074" y="2544"/>
                </a:lnTo>
                <a:cubicBezTo>
                  <a:pt x="1074" y="2543"/>
                  <a:pt x="1074" y="2542"/>
                  <a:pt x="1073" y="2541"/>
                </a:cubicBezTo>
                <a:lnTo>
                  <a:pt x="1065" y="2325"/>
                </a:lnTo>
                <a:lnTo>
                  <a:pt x="1053" y="2153"/>
                </a:lnTo>
                <a:lnTo>
                  <a:pt x="1077" y="2154"/>
                </a:lnTo>
                <a:lnTo>
                  <a:pt x="1065" y="2225"/>
                </a:lnTo>
                <a:lnTo>
                  <a:pt x="1053" y="2425"/>
                </a:lnTo>
                <a:cubicBezTo>
                  <a:pt x="1053" y="2431"/>
                  <a:pt x="1048" y="2436"/>
                  <a:pt x="1042" y="2436"/>
                </a:cubicBezTo>
                <a:cubicBezTo>
                  <a:pt x="1036" y="2437"/>
                  <a:pt x="1030" y="2432"/>
                  <a:pt x="1030" y="2426"/>
                </a:cubicBezTo>
                <a:lnTo>
                  <a:pt x="998" y="2174"/>
                </a:lnTo>
                <a:lnTo>
                  <a:pt x="1021" y="2173"/>
                </a:lnTo>
                <a:lnTo>
                  <a:pt x="1009" y="3233"/>
                </a:lnTo>
                <a:cubicBezTo>
                  <a:pt x="1009" y="3238"/>
                  <a:pt x="1006" y="3243"/>
                  <a:pt x="1000" y="3244"/>
                </a:cubicBezTo>
                <a:cubicBezTo>
                  <a:pt x="995" y="3245"/>
                  <a:pt x="989" y="3243"/>
                  <a:pt x="987" y="3238"/>
                </a:cubicBezTo>
                <a:lnTo>
                  <a:pt x="979" y="3222"/>
                </a:lnTo>
                <a:lnTo>
                  <a:pt x="1001" y="3217"/>
                </a:lnTo>
                <a:lnTo>
                  <a:pt x="989" y="3509"/>
                </a:lnTo>
                <a:cubicBezTo>
                  <a:pt x="989" y="3515"/>
                  <a:pt x="984" y="3520"/>
                  <a:pt x="978" y="3520"/>
                </a:cubicBezTo>
                <a:cubicBezTo>
                  <a:pt x="971" y="3521"/>
                  <a:pt x="966" y="3516"/>
                  <a:pt x="965" y="3509"/>
                </a:cubicBezTo>
                <a:lnTo>
                  <a:pt x="953" y="3289"/>
                </a:lnTo>
                <a:lnTo>
                  <a:pt x="956" y="3296"/>
                </a:lnTo>
                <a:lnTo>
                  <a:pt x="924" y="3252"/>
                </a:lnTo>
                <a:lnTo>
                  <a:pt x="940" y="3254"/>
                </a:lnTo>
                <a:lnTo>
                  <a:pt x="928" y="3262"/>
                </a:lnTo>
                <a:cubicBezTo>
                  <a:pt x="925" y="3265"/>
                  <a:pt x="921" y="3265"/>
                  <a:pt x="917" y="3264"/>
                </a:cubicBezTo>
                <a:cubicBezTo>
                  <a:pt x="913" y="3262"/>
                  <a:pt x="911" y="3259"/>
                  <a:pt x="910" y="3255"/>
                </a:cubicBezTo>
                <a:lnTo>
                  <a:pt x="898" y="3203"/>
                </a:lnTo>
                <a:lnTo>
                  <a:pt x="921" y="3201"/>
                </a:lnTo>
                <a:lnTo>
                  <a:pt x="913" y="3493"/>
                </a:lnTo>
                <a:cubicBezTo>
                  <a:pt x="913" y="3499"/>
                  <a:pt x="909" y="3504"/>
                  <a:pt x="903" y="3504"/>
                </a:cubicBezTo>
                <a:cubicBezTo>
                  <a:pt x="897" y="3505"/>
                  <a:pt x="892" y="3502"/>
                  <a:pt x="890" y="3496"/>
                </a:cubicBezTo>
                <a:lnTo>
                  <a:pt x="878" y="3456"/>
                </a:lnTo>
                <a:cubicBezTo>
                  <a:pt x="878" y="3455"/>
                  <a:pt x="878" y="3454"/>
                  <a:pt x="878" y="3454"/>
                </a:cubicBezTo>
                <a:lnTo>
                  <a:pt x="846" y="3150"/>
                </a:lnTo>
                <a:lnTo>
                  <a:pt x="834" y="3026"/>
                </a:lnTo>
                <a:lnTo>
                  <a:pt x="857" y="3026"/>
                </a:lnTo>
                <a:lnTo>
                  <a:pt x="845" y="3110"/>
                </a:lnTo>
                <a:cubicBezTo>
                  <a:pt x="844" y="3116"/>
                  <a:pt x="839" y="3121"/>
                  <a:pt x="833" y="3120"/>
                </a:cubicBezTo>
                <a:cubicBezTo>
                  <a:pt x="827" y="3120"/>
                  <a:pt x="822" y="3115"/>
                  <a:pt x="821" y="3109"/>
                </a:cubicBezTo>
                <a:lnTo>
                  <a:pt x="813" y="2953"/>
                </a:lnTo>
                <a:lnTo>
                  <a:pt x="815" y="2959"/>
                </a:lnTo>
                <a:lnTo>
                  <a:pt x="803" y="2939"/>
                </a:lnTo>
                <a:lnTo>
                  <a:pt x="809" y="2944"/>
                </a:lnTo>
                <a:lnTo>
                  <a:pt x="777" y="2932"/>
                </a:lnTo>
                <a:cubicBezTo>
                  <a:pt x="773" y="2930"/>
                  <a:pt x="770" y="2926"/>
                  <a:pt x="769" y="2921"/>
                </a:cubicBezTo>
                <a:lnTo>
                  <a:pt x="757" y="2713"/>
                </a:lnTo>
                <a:lnTo>
                  <a:pt x="769" y="2724"/>
                </a:lnTo>
                <a:lnTo>
                  <a:pt x="757" y="2724"/>
                </a:lnTo>
                <a:lnTo>
                  <a:pt x="745" y="2724"/>
                </a:lnTo>
                <a:cubicBezTo>
                  <a:pt x="739" y="2724"/>
                  <a:pt x="734" y="2720"/>
                  <a:pt x="733" y="2713"/>
                </a:cubicBezTo>
                <a:lnTo>
                  <a:pt x="725" y="2593"/>
                </a:lnTo>
                <a:lnTo>
                  <a:pt x="749" y="2594"/>
                </a:lnTo>
                <a:lnTo>
                  <a:pt x="713" y="2973"/>
                </a:lnTo>
                <a:lnTo>
                  <a:pt x="705" y="3093"/>
                </a:lnTo>
                <a:cubicBezTo>
                  <a:pt x="705" y="3100"/>
                  <a:pt x="700" y="3105"/>
                  <a:pt x="693" y="3104"/>
                </a:cubicBezTo>
                <a:cubicBezTo>
                  <a:pt x="687" y="3104"/>
                  <a:pt x="682" y="3099"/>
                  <a:pt x="681" y="3093"/>
                </a:cubicBezTo>
                <a:lnTo>
                  <a:pt x="670" y="2658"/>
                </a:lnTo>
                <a:lnTo>
                  <a:pt x="658" y="2558"/>
                </a:lnTo>
                <a:lnTo>
                  <a:pt x="681" y="2560"/>
                </a:lnTo>
                <a:lnTo>
                  <a:pt x="669" y="2604"/>
                </a:lnTo>
                <a:cubicBezTo>
                  <a:pt x="668" y="2609"/>
                  <a:pt x="662" y="2613"/>
                  <a:pt x="657" y="2612"/>
                </a:cubicBezTo>
                <a:cubicBezTo>
                  <a:pt x="651" y="2612"/>
                  <a:pt x="646" y="2607"/>
                  <a:pt x="646" y="2602"/>
                </a:cubicBezTo>
                <a:lnTo>
                  <a:pt x="614" y="2302"/>
                </a:lnTo>
                <a:lnTo>
                  <a:pt x="625" y="2312"/>
                </a:lnTo>
                <a:lnTo>
                  <a:pt x="613" y="2312"/>
                </a:lnTo>
                <a:lnTo>
                  <a:pt x="605" y="2312"/>
                </a:lnTo>
                <a:cubicBezTo>
                  <a:pt x="600" y="2312"/>
                  <a:pt x="596" y="2309"/>
                  <a:pt x="594" y="2304"/>
                </a:cubicBezTo>
                <a:lnTo>
                  <a:pt x="582" y="2268"/>
                </a:lnTo>
                <a:lnTo>
                  <a:pt x="605" y="2268"/>
                </a:lnTo>
                <a:lnTo>
                  <a:pt x="593" y="2308"/>
                </a:lnTo>
                <a:cubicBezTo>
                  <a:pt x="591" y="2313"/>
                  <a:pt x="587" y="2317"/>
                  <a:pt x="581" y="2316"/>
                </a:cubicBezTo>
                <a:cubicBezTo>
                  <a:pt x="576" y="2316"/>
                  <a:pt x="571" y="2313"/>
                  <a:pt x="570" y="2307"/>
                </a:cubicBezTo>
                <a:lnTo>
                  <a:pt x="538" y="2179"/>
                </a:lnTo>
                <a:cubicBezTo>
                  <a:pt x="538" y="2179"/>
                  <a:pt x="538" y="2178"/>
                  <a:pt x="537" y="2177"/>
                </a:cubicBezTo>
                <a:lnTo>
                  <a:pt x="525" y="1833"/>
                </a:lnTo>
                <a:lnTo>
                  <a:pt x="549" y="1835"/>
                </a:lnTo>
                <a:lnTo>
                  <a:pt x="537" y="1903"/>
                </a:lnTo>
                <a:cubicBezTo>
                  <a:pt x="536" y="1909"/>
                  <a:pt x="531" y="1913"/>
                  <a:pt x="525" y="1912"/>
                </a:cubicBezTo>
                <a:cubicBezTo>
                  <a:pt x="519" y="1912"/>
                  <a:pt x="514" y="1907"/>
                  <a:pt x="514" y="1901"/>
                </a:cubicBezTo>
                <a:lnTo>
                  <a:pt x="506" y="1794"/>
                </a:lnTo>
                <a:lnTo>
                  <a:pt x="494" y="1674"/>
                </a:lnTo>
                <a:lnTo>
                  <a:pt x="512" y="1683"/>
                </a:lnTo>
                <a:lnTo>
                  <a:pt x="480" y="1703"/>
                </a:lnTo>
                <a:cubicBezTo>
                  <a:pt x="476" y="1705"/>
                  <a:pt x="472" y="1705"/>
                  <a:pt x="468" y="1703"/>
                </a:cubicBezTo>
                <a:cubicBezTo>
                  <a:pt x="464" y="1701"/>
                  <a:pt x="462" y="1697"/>
                  <a:pt x="461" y="1693"/>
                </a:cubicBezTo>
                <a:lnTo>
                  <a:pt x="449" y="1273"/>
                </a:lnTo>
                <a:lnTo>
                  <a:pt x="473" y="1274"/>
                </a:lnTo>
                <a:lnTo>
                  <a:pt x="461" y="1374"/>
                </a:lnTo>
                <a:cubicBezTo>
                  <a:pt x="461" y="1380"/>
                  <a:pt x="455" y="1385"/>
                  <a:pt x="449" y="1384"/>
                </a:cubicBezTo>
                <a:cubicBezTo>
                  <a:pt x="443" y="1384"/>
                  <a:pt x="438" y="1379"/>
                  <a:pt x="437" y="1373"/>
                </a:cubicBezTo>
                <a:lnTo>
                  <a:pt x="430" y="1046"/>
                </a:lnTo>
                <a:lnTo>
                  <a:pt x="418" y="962"/>
                </a:lnTo>
                <a:lnTo>
                  <a:pt x="436" y="971"/>
                </a:lnTo>
                <a:lnTo>
                  <a:pt x="404" y="991"/>
                </a:lnTo>
                <a:cubicBezTo>
                  <a:pt x="400" y="993"/>
                  <a:pt x="396" y="993"/>
                  <a:pt x="392" y="991"/>
                </a:cubicBezTo>
                <a:cubicBezTo>
                  <a:pt x="389" y="990"/>
                  <a:pt x="386" y="986"/>
                  <a:pt x="386" y="982"/>
                </a:cubicBezTo>
                <a:lnTo>
                  <a:pt x="373" y="893"/>
                </a:lnTo>
                <a:lnTo>
                  <a:pt x="361" y="629"/>
                </a:lnTo>
                <a:lnTo>
                  <a:pt x="349" y="461"/>
                </a:lnTo>
                <a:lnTo>
                  <a:pt x="373" y="461"/>
                </a:lnTo>
                <a:lnTo>
                  <a:pt x="365" y="769"/>
                </a:lnTo>
                <a:cubicBezTo>
                  <a:pt x="365" y="773"/>
                  <a:pt x="363" y="778"/>
                  <a:pt x="358" y="779"/>
                </a:cubicBezTo>
                <a:lnTo>
                  <a:pt x="322" y="795"/>
                </a:lnTo>
                <a:lnTo>
                  <a:pt x="329" y="785"/>
                </a:lnTo>
                <a:lnTo>
                  <a:pt x="321" y="969"/>
                </a:lnTo>
                <a:cubicBezTo>
                  <a:pt x="321" y="975"/>
                  <a:pt x="316" y="980"/>
                  <a:pt x="310" y="980"/>
                </a:cubicBezTo>
                <a:cubicBezTo>
                  <a:pt x="303" y="981"/>
                  <a:pt x="298" y="976"/>
                  <a:pt x="298" y="970"/>
                </a:cubicBezTo>
                <a:lnTo>
                  <a:pt x="285" y="833"/>
                </a:lnTo>
                <a:lnTo>
                  <a:pt x="274" y="506"/>
                </a:lnTo>
                <a:lnTo>
                  <a:pt x="262" y="394"/>
                </a:lnTo>
                <a:lnTo>
                  <a:pt x="210" y="14"/>
                </a:lnTo>
                <a:lnTo>
                  <a:pt x="233" y="14"/>
                </a:lnTo>
                <a:lnTo>
                  <a:pt x="221" y="134"/>
                </a:lnTo>
                <a:cubicBezTo>
                  <a:pt x="221" y="137"/>
                  <a:pt x="219" y="140"/>
                  <a:pt x="216" y="142"/>
                </a:cubicBezTo>
                <a:lnTo>
                  <a:pt x="204" y="150"/>
                </a:lnTo>
                <a:lnTo>
                  <a:pt x="208" y="146"/>
                </a:lnTo>
                <a:lnTo>
                  <a:pt x="152" y="266"/>
                </a:lnTo>
                <a:lnTo>
                  <a:pt x="153" y="261"/>
                </a:lnTo>
                <a:lnTo>
                  <a:pt x="145" y="510"/>
                </a:lnTo>
                <a:lnTo>
                  <a:pt x="133" y="606"/>
                </a:lnTo>
                <a:cubicBezTo>
                  <a:pt x="133" y="611"/>
                  <a:pt x="129" y="615"/>
                  <a:pt x="124" y="616"/>
                </a:cubicBezTo>
                <a:cubicBezTo>
                  <a:pt x="120" y="617"/>
                  <a:pt x="115" y="616"/>
                  <a:pt x="112" y="612"/>
                </a:cubicBezTo>
                <a:lnTo>
                  <a:pt x="80" y="568"/>
                </a:lnTo>
                <a:cubicBezTo>
                  <a:pt x="78" y="566"/>
                  <a:pt x="78" y="564"/>
                  <a:pt x="78" y="561"/>
                </a:cubicBezTo>
                <a:lnTo>
                  <a:pt x="66" y="422"/>
                </a:lnTo>
                <a:lnTo>
                  <a:pt x="54" y="318"/>
                </a:lnTo>
                <a:lnTo>
                  <a:pt x="46" y="250"/>
                </a:lnTo>
                <a:lnTo>
                  <a:pt x="69" y="249"/>
                </a:lnTo>
                <a:lnTo>
                  <a:pt x="57" y="637"/>
                </a:lnTo>
                <a:cubicBezTo>
                  <a:pt x="57" y="643"/>
                  <a:pt x="53" y="648"/>
                  <a:pt x="47" y="648"/>
                </a:cubicBezTo>
                <a:cubicBezTo>
                  <a:pt x="41" y="649"/>
                  <a:pt x="36" y="646"/>
                  <a:pt x="34" y="640"/>
                </a:cubicBezTo>
                <a:lnTo>
                  <a:pt x="2" y="540"/>
                </a:lnTo>
                <a:cubicBezTo>
                  <a:pt x="0" y="534"/>
                  <a:pt x="3" y="527"/>
                  <a:pt x="10" y="525"/>
                </a:cubicBezTo>
                <a:cubicBezTo>
                  <a:pt x="16" y="523"/>
                  <a:pt x="23" y="526"/>
                  <a:pt x="25" y="533"/>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5" name="Freeform 24"/>
          <p:cNvSpPr>
            <a:spLocks/>
          </p:cNvSpPr>
          <p:nvPr/>
        </p:nvSpPr>
        <p:spPr bwMode="auto">
          <a:xfrm>
            <a:off x="1160463" y="1936750"/>
            <a:ext cx="812800" cy="1295400"/>
          </a:xfrm>
          <a:custGeom>
            <a:avLst/>
            <a:gdLst>
              <a:gd name="T0" fmla="*/ 177 w 6258"/>
              <a:gd name="T1" fmla="*/ 3647 h 11266"/>
              <a:gd name="T2" fmla="*/ 392 w 6258"/>
              <a:gd name="T3" fmla="*/ 2880 h 11266"/>
              <a:gd name="T4" fmla="*/ 663 w 6258"/>
              <a:gd name="T5" fmla="*/ 3904 h 11266"/>
              <a:gd name="T6" fmla="*/ 792 w 6258"/>
              <a:gd name="T7" fmla="*/ 3728 h 11266"/>
              <a:gd name="T8" fmla="*/ 1008 w 6258"/>
              <a:gd name="T9" fmla="*/ 2416 h 11266"/>
              <a:gd name="T10" fmla="*/ 1320 w 6258"/>
              <a:gd name="T11" fmla="*/ 3470 h 11266"/>
              <a:gd name="T12" fmla="*/ 1492 w 6258"/>
              <a:gd name="T13" fmla="*/ 4426 h 11266"/>
              <a:gd name="T14" fmla="*/ 1753 w 6258"/>
              <a:gd name="T15" fmla="*/ 0 h 11266"/>
              <a:gd name="T16" fmla="*/ 1929 w 6258"/>
              <a:gd name="T17" fmla="*/ 3379 h 11266"/>
              <a:gd name="T18" fmla="*/ 2263 w 6258"/>
              <a:gd name="T19" fmla="*/ 5673 h 11266"/>
              <a:gd name="T20" fmla="*/ 2504 w 6258"/>
              <a:gd name="T21" fmla="*/ 6061 h 11266"/>
              <a:gd name="T22" fmla="*/ 2720 w 6258"/>
              <a:gd name="T23" fmla="*/ 6926 h 11266"/>
              <a:gd name="T24" fmla="*/ 2833 w 6258"/>
              <a:gd name="T25" fmla="*/ 7663 h 11266"/>
              <a:gd name="T26" fmla="*/ 3009 w 6258"/>
              <a:gd name="T27" fmla="*/ 8222 h 11266"/>
              <a:gd name="T28" fmla="*/ 3296 w 6258"/>
              <a:gd name="T29" fmla="*/ 8708 h 11266"/>
              <a:gd name="T30" fmla="*/ 3440 w 6258"/>
              <a:gd name="T31" fmla="*/ 7624 h 11266"/>
              <a:gd name="T32" fmla="*/ 3648 w 6258"/>
              <a:gd name="T33" fmla="*/ 6486 h 11266"/>
              <a:gd name="T34" fmla="*/ 3912 w 6258"/>
              <a:gd name="T35" fmla="*/ 6813 h 11266"/>
              <a:gd name="T36" fmla="*/ 4080 w 6258"/>
              <a:gd name="T37" fmla="*/ 7372 h 11266"/>
              <a:gd name="T38" fmla="*/ 4280 w 6258"/>
              <a:gd name="T39" fmla="*/ 10615 h 11266"/>
              <a:gd name="T40" fmla="*/ 4456 w 6258"/>
              <a:gd name="T41" fmla="*/ 11240 h 11266"/>
              <a:gd name="T42" fmla="*/ 4649 w 6258"/>
              <a:gd name="T43" fmla="*/ 10607 h 11266"/>
              <a:gd name="T44" fmla="*/ 4850 w 6258"/>
              <a:gd name="T45" fmla="*/ 9521 h 11266"/>
              <a:gd name="T46" fmla="*/ 5066 w 6258"/>
              <a:gd name="T47" fmla="*/ 8688 h 11266"/>
              <a:gd name="T48" fmla="*/ 5241 w 6258"/>
              <a:gd name="T49" fmla="*/ 9487 h 11266"/>
              <a:gd name="T50" fmla="*/ 5448 w 6258"/>
              <a:gd name="T51" fmla="*/ 9728 h 11266"/>
              <a:gd name="T52" fmla="*/ 5617 w 6258"/>
              <a:gd name="T53" fmla="*/ 6838 h 11266"/>
              <a:gd name="T54" fmla="*/ 5904 w 6258"/>
              <a:gd name="T55" fmla="*/ 8295 h 11266"/>
              <a:gd name="T56" fmla="*/ 6056 w 6258"/>
              <a:gd name="T57" fmla="*/ 8070 h 11266"/>
              <a:gd name="T58" fmla="*/ 6209 w 6258"/>
              <a:gd name="T59" fmla="*/ 8380 h 11266"/>
              <a:gd name="T60" fmla="*/ 6043 w 6258"/>
              <a:gd name="T61" fmla="*/ 8094 h 11266"/>
              <a:gd name="T62" fmla="*/ 5833 w 6258"/>
              <a:gd name="T63" fmla="*/ 7925 h 11266"/>
              <a:gd name="T64" fmla="*/ 5616 w 6258"/>
              <a:gd name="T65" fmla="*/ 7265 h 11266"/>
              <a:gd name="T66" fmla="*/ 5448 w 6258"/>
              <a:gd name="T67" fmla="*/ 9729 h 11266"/>
              <a:gd name="T68" fmla="*/ 5272 w 6258"/>
              <a:gd name="T69" fmla="*/ 9694 h 11266"/>
              <a:gd name="T70" fmla="*/ 5024 w 6258"/>
              <a:gd name="T71" fmla="*/ 8896 h 11266"/>
              <a:gd name="T72" fmla="*/ 4848 w 6258"/>
              <a:gd name="T73" fmla="*/ 9707 h 11266"/>
              <a:gd name="T74" fmla="*/ 4649 w 6258"/>
              <a:gd name="T75" fmla="*/ 10612 h 11266"/>
              <a:gd name="T76" fmla="*/ 4484 w 6258"/>
              <a:gd name="T77" fmla="*/ 11264 h 11266"/>
              <a:gd name="T78" fmla="*/ 4233 w 6258"/>
              <a:gd name="T79" fmla="*/ 10618 h 11266"/>
              <a:gd name="T80" fmla="*/ 4033 w 6258"/>
              <a:gd name="T81" fmla="*/ 7381 h 11266"/>
              <a:gd name="T82" fmla="*/ 3865 w 6258"/>
              <a:gd name="T83" fmla="*/ 6820 h 11266"/>
              <a:gd name="T84" fmla="*/ 3601 w 6258"/>
              <a:gd name="T85" fmla="*/ 6491 h 11266"/>
              <a:gd name="T86" fmla="*/ 3472 w 6258"/>
              <a:gd name="T87" fmla="*/ 8865 h 11266"/>
              <a:gd name="T88" fmla="*/ 3249 w 6258"/>
              <a:gd name="T89" fmla="*/ 8717 h 11266"/>
              <a:gd name="T90" fmla="*/ 3032 w 6258"/>
              <a:gd name="T91" fmla="*/ 8248 h 11266"/>
              <a:gd name="T92" fmla="*/ 2880 w 6258"/>
              <a:gd name="T93" fmla="*/ 7666 h 11266"/>
              <a:gd name="T94" fmla="*/ 2695 w 6258"/>
              <a:gd name="T95" fmla="*/ 6952 h 11266"/>
              <a:gd name="T96" fmla="*/ 2480 w 6258"/>
              <a:gd name="T97" fmla="*/ 6088 h 11266"/>
              <a:gd name="T98" fmla="*/ 2242 w 6258"/>
              <a:gd name="T99" fmla="*/ 5760 h 11266"/>
              <a:gd name="T100" fmla="*/ 1976 w 6258"/>
              <a:gd name="T101" fmla="*/ 3390 h 11266"/>
              <a:gd name="T102" fmla="*/ 1728 w 6258"/>
              <a:gd name="T103" fmla="*/ 25 h 11266"/>
              <a:gd name="T104" fmla="*/ 1477 w 6258"/>
              <a:gd name="T105" fmla="*/ 4487 h 11266"/>
              <a:gd name="T106" fmla="*/ 1297 w 6258"/>
              <a:gd name="T107" fmla="*/ 3699 h 11266"/>
              <a:gd name="T108" fmla="*/ 1056 w 6258"/>
              <a:gd name="T109" fmla="*/ 2417 h 11266"/>
              <a:gd name="T110" fmla="*/ 840 w 6258"/>
              <a:gd name="T111" fmla="*/ 3729 h 11266"/>
              <a:gd name="T112" fmla="*/ 634 w 6258"/>
              <a:gd name="T113" fmla="*/ 3961 h 11266"/>
              <a:gd name="T114" fmla="*/ 440 w 6258"/>
              <a:gd name="T115" fmla="*/ 2881 h 11266"/>
              <a:gd name="T116" fmla="*/ 224 w 6258"/>
              <a:gd name="T117" fmla="*/ 3650 h 11266"/>
              <a:gd name="T118" fmla="*/ 23 w 6258"/>
              <a:gd name="T119" fmla="*/ 3736 h 1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8" h="11266">
                <a:moveTo>
                  <a:pt x="1" y="3711"/>
                </a:moveTo>
                <a:lnTo>
                  <a:pt x="25" y="3255"/>
                </a:lnTo>
                <a:lnTo>
                  <a:pt x="41" y="3164"/>
                </a:lnTo>
                <a:cubicBezTo>
                  <a:pt x="43" y="3152"/>
                  <a:pt x="54" y="3144"/>
                  <a:pt x="66" y="3145"/>
                </a:cubicBezTo>
                <a:cubicBezTo>
                  <a:pt x="78" y="3145"/>
                  <a:pt x="88" y="3155"/>
                  <a:pt x="88" y="3167"/>
                </a:cubicBezTo>
                <a:lnTo>
                  <a:pt x="112" y="3623"/>
                </a:lnTo>
                <a:lnTo>
                  <a:pt x="65" y="3622"/>
                </a:lnTo>
                <a:lnTo>
                  <a:pt x="89" y="3422"/>
                </a:lnTo>
                <a:cubicBezTo>
                  <a:pt x="90" y="3411"/>
                  <a:pt x="98" y="3402"/>
                  <a:pt x="109" y="3401"/>
                </a:cubicBezTo>
                <a:cubicBezTo>
                  <a:pt x="120" y="3399"/>
                  <a:pt x="130" y="3405"/>
                  <a:pt x="134" y="3415"/>
                </a:cubicBezTo>
                <a:lnTo>
                  <a:pt x="198" y="3559"/>
                </a:lnTo>
                <a:lnTo>
                  <a:pt x="223" y="3642"/>
                </a:lnTo>
                <a:lnTo>
                  <a:pt x="177" y="3647"/>
                </a:lnTo>
                <a:lnTo>
                  <a:pt x="193" y="3351"/>
                </a:lnTo>
                <a:cubicBezTo>
                  <a:pt x="193" y="3338"/>
                  <a:pt x="204" y="3328"/>
                  <a:pt x="217" y="3328"/>
                </a:cubicBezTo>
                <a:cubicBezTo>
                  <a:pt x="230" y="3329"/>
                  <a:pt x="240" y="3339"/>
                  <a:pt x="240" y="3352"/>
                </a:cubicBezTo>
                <a:lnTo>
                  <a:pt x="264" y="4016"/>
                </a:lnTo>
                <a:lnTo>
                  <a:pt x="288" y="4375"/>
                </a:lnTo>
                <a:lnTo>
                  <a:pt x="352" y="4748"/>
                </a:lnTo>
                <a:lnTo>
                  <a:pt x="304" y="4751"/>
                </a:lnTo>
                <a:lnTo>
                  <a:pt x="328" y="4215"/>
                </a:lnTo>
                <a:lnTo>
                  <a:pt x="353" y="3847"/>
                </a:lnTo>
                <a:cubicBezTo>
                  <a:pt x="353" y="3845"/>
                  <a:pt x="353" y="3844"/>
                  <a:pt x="353" y="3842"/>
                </a:cubicBezTo>
                <a:lnTo>
                  <a:pt x="369" y="3786"/>
                </a:lnTo>
                <a:lnTo>
                  <a:pt x="368" y="3792"/>
                </a:lnTo>
                <a:lnTo>
                  <a:pt x="392" y="2880"/>
                </a:lnTo>
                <a:cubicBezTo>
                  <a:pt x="393" y="2868"/>
                  <a:pt x="401" y="2858"/>
                  <a:pt x="413" y="2857"/>
                </a:cubicBezTo>
                <a:cubicBezTo>
                  <a:pt x="425" y="2855"/>
                  <a:pt x="436" y="2862"/>
                  <a:pt x="439" y="2873"/>
                </a:cubicBezTo>
                <a:lnTo>
                  <a:pt x="503" y="3073"/>
                </a:lnTo>
                <a:lnTo>
                  <a:pt x="456" y="3080"/>
                </a:lnTo>
                <a:lnTo>
                  <a:pt x="480" y="2432"/>
                </a:lnTo>
                <a:lnTo>
                  <a:pt x="505" y="2087"/>
                </a:lnTo>
                <a:cubicBezTo>
                  <a:pt x="505" y="2074"/>
                  <a:pt x="516" y="2064"/>
                  <a:pt x="529" y="2064"/>
                </a:cubicBezTo>
                <a:cubicBezTo>
                  <a:pt x="542" y="2065"/>
                  <a:pt x="552" y="2075"/>
                  <a:pt x="552" y="2088"/>
                </a:cubicBezTo>
                <a:lnTo>
                  <a:pt x="576" y="2832"/>
                </a:lnTo>
                <a:lnTo>
                  <a:pt x="592" y="3512"/>
                </a:lnTo>
                <a:lnTo>
                  <a:pt x="592" y="3508"/>
                </a:lnTo>
                <a:lnTo>
                  <a:pt x="664" y="3908"/>
                </a:lnTo>
                <a:lnTo>
                  <a:pt x="663" y="3904"/>
                </a:lnTo>
                <a:lnTo>
                  <a:pt x="679" y="3944"/>
                </a:lnTo>
                <a:cubicBezTo>
                  <a:pt x="680" y="3946"/>
                  <a:pt x="680" y="3948"/>
                  <a:pt x="680" y="3951"/>
                </a:cubicBezTo>
                <a:lnTo>
                  <a:pt x="704" y="4351"/>
                </a:lnTo>
                <a:lnTo>
                  <a:pt x="702" y="4342"/>
                </a:lnTo>
                <a:lnTo>
                  <a:pt x="726" y="4390"/>
                </a:lnTo>
                <a:lnTo>
                  <a:pt x="680" y="4400"/>
                </a:lnTo>
                <a:lnTo>
                  <a:pt x="704" y="3632"/>
                </a:lnTo>
                <a:cubicBezTo>
                  <a:pt x="705" y="3623"/>
                  <a:pt x="710" y="3615"/>
                  <a:pt x="718" y="3611"/>
                </a:cubicBezTo>
                <a:lnTo>
                  <a:pt x="782" y="3579"/>
                </a:lnTo>
                <a:cubicBezTo>
                  <a:pt x="788" y="3576"/>
                  <a:pt x="796" y="3576"/>
                  <a:pt x="803" y="3579"/>
                </a:cubicBezTo>
                <a:cubicBezTo>
                  <a:pt x="810" y="3582"/>
                  <a:pt x="815" y="3589"/>
                  <a:pt x="816" y="3596"/>
                </a:cubicBezTo>
                <a:lnTo>
                  <a:pt x="840" y="3724"/>
                </a:lnTo>
                <a:lnTo>
                  <a:pt x="792" y="3728"/>
                </a:lnTo>
                <a:lnTo>
                  <a:pt x="808" y="2448"/>
                </a:lnTo>
                <a:lnTo>
                  <a:pt x="833" y="2151"/>
                </a:lnTo>
                <a:lnTo>
                  <a:pt x="857" y="1751"/>
                </a:lnTo>
                <a:cubicBezTo>
                  <a:pt x="857" y="1743"/>
                  <a:pt x="861" y="1736"/>
                  <a:pt x="867" y="1732"/>
                </a:cubicBezTo>
                <a:cubicBezTo>
                  <a:pt x="874" y="1728"/>
                  <a:pt x="882" y="1727"/>
                  <a:pt x="889" y="1730"/>
                </a:cubicBezTo>
                <a:lnTo>
                  <a:pt x="953" y="1754"/>
                </a:lnTo>
                <a:cubicBezTo>
                  <a:pt x="962" y="1757"/>
                  <a:pt x="968" y="1765"/>
                  <a:pt x="968" y="1774"/>
                </a:cubicBezTo>
                <a:lnTo>
                  <a:pt x="992" y="2062"/>
                </a:lnTo>
                <a:lnTo>
                  <a:pt x="1008" y="2148"/>
                </a:lnTo>
                <a:cubicBezTo>
                  <a:pt x="1008" y="2149"/>
                  <a:pt x="1008" y="2151"/>
                  <a:pt x="1008" y="2152"/>
                </a:cubicBezTo>
                <a:lnTo>
                  <a:pt x="1032" y="3512"/>
                </a:lnTo>
                <a:lnTo>
                  <a:pt x="984" y="3512"/>
                </a:lnTo>
                <a:lnTo>
                  <a:pt x="1008" y="2416"/>
                </a:lnTo>
                <a:lnTo>
                  <a:pt x="1073" y="1981"/>
                </a:lnTo>
                <a:lnTo>
                  <a:pt x="1097" y="1766"/>
                </a:lnTo>
                <a:cubicBezTo>
                  <a:pt x="1098" y="1753"/>
                  <a:pt x="1109" y="1744"/>
                  <a:pt x="1121" y="1744"/>
                </a:cubicBezTo>
                <a:cubicBezTo>
                  <a:pt x="1134" y="1745"/>
                  <a:pt x="1144" y="1755"/>
                  <a:pt x="1144" y="1767"/>
                </a:cubicBezTo>
                <a:lnTo>
                  <a:pt x="1168" y="2207"/>
                </a:lnTo>
                <a:lnTo>
                  <a:pt x="1184" y="2333"/>
                </a:lnTo>
                <a:lnTo>
                  <a:pt x="1208" y="2574"/>
                </a:lnTo>
                <a:lnTo>
                  <a:pt x="1272" y="3254"/>
                </a:lnTo>
                <a:lnTo>
                  <a:pt x="1296" y="3735"/>
                </a:lnTo>
                <a:lnTo>
                  <a:pt x="1249" y="3734"/>
                </a:lnTo>
                <a:lnTo>
                  <a:pt x="1273" y="3470"/>
                </a:lnTo>
                <a:cubicBezTo>
                  <a:pt x="1274" y="3458"/>
                  <a:pt x="1284" y="3449"/>
                  <a:pt x="1296" y="3448"/>
                </a:cubicBezTo>
                <a:cubicBezTo>
                  <a:pt x="1309" y="3448"/>
                  <a:pt x="1319" y="3458"/>
                  <a:pt x="1320" y="3470"/>
                </a:cubicBezTo>
                <a:lnTo>
                  <a:pt x="1344" y="3694"/>
                </a:lnTo>
                <a:lnTo>
                  <a:pt x="1342" y="3686"/>
                </a:lnTo>
                <a:lnTo>
                  <a:pt x="1358" y="3718"/>
                </a:lnTo>
                <a:cubicBezTo>
                  <a:pt x="1359" y="3720"/>
                  <a:pt x="1360" y="3722"/>
                  <a:pt x="1360" y="3724"/>
                </a:cubicBezTo>
                <a:lnTo>
                  <a:pt x="1432" y="4100"/>
                </a:lnTo>
                <a:cubicBezTo>
                  <a:pt x="1432" y="4101"/>
                  <a:pt x="1432" y="4102"/>
                  <a:pt x="1432" y="4103"/>
                </a:cubicBezTo>
                <a:lnTo>
                  <a:pt x="1448" y="4455"/>
                </a:lnTo>
                <a:lnTo>
                  <a:pt x="1401" y="4454"/>
                </a:lnTo>
                <a:lnTo>
                  <a:pt x="1425" y="4214"/>
                </a:lnTo>
                <a:cubicBezTo>
                  <a:pt x="1426" y="4202"/>
                  <a:pt x="1436" y="4193"/>
                  <a:pt x="1448" y="4192"/>
                </a:cubicBezTo>
                <a:cubicBezTo>
                  <a:pt x="1461" y="4192"/>
                  <a:pt x="1471" y="4202"/>
                  <a:pt x="1472" y="4214"/>
                </a:cubicBezTo>
                <a:lnTo>
                  <a:pt x="1496" y="4438"/>
                </a:lnTo>
                <a:lnTo>
                  <a:pt x="1492" y="4426"/>
                </a:lnTo>
                <a:lnTo>
                  <a:pt x="1516" y="4458"/>
                </a:lnTo>
                <a:lnTo>
                  <a:pt x="1513" y="4455"/>
                </a:lnTo>
                <a:lnTo>
                  <a:pt x="1577" y="4519"/>
                </a:lnTo>
                <a:cubicBezTo>
                  <a:pt x="1581" y="4523"/>
                  <a:pt x="1584" y="4529"/>
                  <a:pt x="1584" y="4534"/>
                </a:cubicBezTo>
                <a:lnTo>
                  <a:pt x="1608" y="4790"/>
                </a:lnTo>
                <a:lnTo>
                  <a:pt x="1560" y="4792"/>
                </a:lnTo>
                <a:lnTo>
                  <a:pt x="1576" y="3248"/>
                </a:lnTo>
                <a:lnTo>
                  <a:pt x="1600" y="1672"/>
                </a:lnTo>
                <a:lnTo>
                  <a:pt x="1624" y="1175"/>
                </a:lnTo>
                <a:lnTo>
                  <a:pt x="1689" y="462"/>
                </a:lnTo>
                <a:lnTo>
                  <a:pt x="1713" y="206"/>
                </a:lnTo>
                <a:lnTo>
                  <a:pt x="1729" y="22"/>
                </a:lnTo>
                <a:cubicBezTo>
                  <a:pt x="1730" y="10"/>
                  <a:pt x="1741" y="0"/>
                  <a:pt x="1753" y="0"/>
                </a:cubicBezTo>
                <a:cubicBezTo>
                  <a:pt x="1766" y="1"/>
                  <a:pt x="1776" y="11"/>
                  <a:pt x="1776" y="24"/>
                </a:cubicBezTo>
                <a:lnTo>
                  <a:pt x="1800" y="1752"/>
                </a:lnTo>
                <a:lnTo>
                  <a:pt x="1824" y="2400"/>
                </a:lnTo>
                <a:lnTo>
                  <a:pt x="1824" y="2396"/>
                </a:lnTo>
                <a:lnTo>
                  <a:pt x="1888" y="2748"/>
                </a:lnTo>
                <a:lnTo>
                  <a:pt x="1840" y="2752"/>
                </a:lnTo>
                <a:lnTo>
                  <a:pt x="1864" y="2064"/>
                </a:lnTo>
                <a:cubicBezTo>
                  <a:pt x="1865" y="2051"/>
                  <a:pt x="1875" y="2041"/>
                  <a:pt x="1888" y="2040"/>
                </a:cubicBezTo>
                <a:cubicBezTo>
                  <a:pt x="1901" y="2040"/>
                  <a:pt x="1912" y="2051"/>
                  <a:pt x="1912" y="2063"/>
                </a:cubicBezTo>
                <a:lnTo>
                  <a:pt x="1936" y="2591"/>
                </a:lnTo>
                <a:lnTo>
                  <a:pt x="1952" y="3144"/>
                </a:lnTo>
                <a:lnTo>
                  <a:pt x="1976" y="3382"/>
                </a:lnTo>
                <a:lnTo>
                  <a:pt x="1929" y="3379"/>
                </a:lnTo>
                <a:lnTo>
                  <a:pt x="1993" y="3083"/>
                </a:lnTo>
                <a:cubicBezTo>
                  <a:pt x="1996" y="3072"/>
                  <a:pt x="2006" y="3064"/>
                  <a:pt x="2018" y="3065"/>
                </a:cubicBezTo>
                <a:cubicBezTo>
                  <a:pt x="2030" y="3065"/>
                  <a:pt x="2040" y="3075"/>
                  <a:pt x="2040" y="3087"/>
                </a:cubicBezTo>
                <a:lnTo>
                  <a:pt x="2064" y="3479"/>
                </a:lnTo>
                <a:lnTo>
                  <a:pt x="2088" y="3612"/>
                </a:lnTo>
                <a:cubicBezTo>
                  <a:pt x="2088" y="3614"/>
                  <a:pt x="2088" y="3615"/>
                  <a:pt x="2088" y="3616"/>
                </a:cubicBezTo>
                <a:lnTo>
                  <a:pt x="2112" y="4760"/>
                </a:lnTo>
                <a:lnTo>
                  <a:pt x="2216" y="5517"/>
                </a:lnTo>
                <a:lnTo>
                  <a:pt x="2240" y="5927"/>
                </a:lnTo>
                <a:lnTo>
                  <a:pt x="2193" y="5926"/>
                </a:lnTo>
                <a:lnTo>
                  <a:pt x="2217" y="5678"/>
                </a:lnTo>
                <a:cubicBezTo>
                  <a:pt x="2218" y="5667"/>
                  <a:pt x="2227" y="5658"/>
                  <a:pt x="2238" y="5657"/>
                </a:cubicBezTo>
                <a:cubicBezTo>
                  <a:pt x="2249" y="5655"/>
                  <a:pt x="2260" y="5662"/>
                  <a:pt x="2263" y="5673"/>
                </a:cubicBezTo>
                <a:lnTo>
                  <a:pt x="2287" y="5745"/>
                </a:lnTo>
                <a:lnTo>
                  <a:pt x="2252" y="5732"/>
                </a:lnTo>
                <a:lnTo>
                  <a:pt x="2316" y="5692"/>
                </a:lnTo>
                <a:lnTo>
                  <a:pt x="2304" y="5711"/>
                </a:lnTo>
                <a:lnTo>
                  <a:pt x="2328" y="5175"/>
                </a:lnTo>
                <a:cubicBezTo>
                  <a:pt x="2329" y="5163"/>
                  <a:pt x="2339" y="5153"/>
                  <a:pt x="2352" y="5152"/>
                </a:cubicBezTo>
                <a:cubicBezTo>
                  <a:pt x="2364" y="5152"/>
                  <a:pt x="2375" y="5162"/>
                  <a:pt x="2376" y="5174"/>
                </a:cubicBezTo>
                <a:lnTo>
                  <a:pt x="2392" y="5334"/>
                </a:lnTo>
                <a:lnTo>
                  <a:pt x="2391" y="5328"/>
                </a:lnTo>
                <a:lnTo>
                  <a:pt x="2415" y="5392"/>
                </a:lnTo>
                <a:cubicBezTo>
                  <a:pt x="2416" y="5394"/>
                  <a:pt x="2416" y="5396"/>
                  <a:pt x="2416" y="5398"/>
                </a:cubicBezTo>
                <a:lnTo>
                  <a:pt x="2440" y="5630"/>
                </a:lnTo>
                <a:lnTo>
                  <a:pt x="2504" y="6061"/>
                </a:lnTo>
                <a:lnTo>
                  <a:pt x="2457" y="6060"/>
                </a:lnTo>
                <a:lnTo>
                  <a:pt x="2481" y="5924"/>
                </a:lnTo>
                <a:lnTo>
                  <a:pt x="2480" y="5928"/>
                </a:lnTo>
                <a:lnTo>
                  <a:pt x="2496" y="5320"/>
                </a:lnTo>
                <a:cubicBezTo>
                  <a:pt x="2497" y="5307"/>
                  <a:pt x="2507" y="5297"/>
                  <a:pt x="2520" y="5296"/>
                </a:cubicBezTo>
                <a:cubicBezTo>
                  <a:pt x="2533" y="5296"/>
                  <a:pt x="2544" y="5307"/>
                  <a:pt x="2544" y="5320"/>
                </a:cubicBezTo>
                <a:lnTo>
                  <a:pt x="2568" y="6000"/>
                </a:lnTo>
                <a:lnTo>
                  <a:pt x="2592" y="6399"/>
                </a:lnTo>
                <a:lnTo>
                  <a:pt x="2591" y="6393"/>
                </a:lnTo>
                <a:lnTo>
                  <a:pt x="2655" y="6585"/>
                </a:lnTo>
                <a:lnTo>
                  <a:pt x="2703" y="6746"/>
                </a:lnTo>
                <a:cubicBezTo>
                  <a:pt x="2704" y="6747"/>
                  <a:pt x="2704" y="6749"/>
                  <a:pt x="2704" y="6750"/>
                </a:cubicBezTo>
                <a:lnTo>
                  <a:pt x="2720" y="6926"/>
                </a:lnTo>
                <a:lnTo>
                  <a:pt x="2673" y="6924"/>
                </a:lnTo>
                <a:lnTo>
                  <a:pt x="2697" y="6788"/>
                </a:lnTo>
                <a:cubicBezTo>
                  <a:pt x="2699" y="6777"/>
                  <a:pt x="2709" y="6768"/>
                  <a:pt x="2721" y="6768"/>
                </a:cubicBezTo>
                <a:cubicBezTo>
                  <a:pt x="2732" y="6769"/>
                  <a:pt x="2742" y="6777"/>
                  <a:pt x="2744" y="6789"/>
                </a:cubicBezTo>
                <a:lnTo>
                  <a:pt x="2808" y="7205"/>
                </a:lnTo>
                <a:lnTo>
                  <a:pt x="2761" y="7206"/>
                </a:lnTo>
                <a:lnTo>
                  <a:pt x="2785" y="6950"/>
                </a:lnTo>
                <a:cubicBezTo>
                  <a:pt x="2786" y="6938"/>
                  <a:pt x="2795" y="6929"/>
                  <a:pt x="2807" y="6928"/>
                </a:cubicBezTo>
                <a:cubicBezTo>
                  <a:pt x="2819" y="6928"/>
                  <a:pt x="2830" y="6936"/>
                  <a:pt x="2832" y="6948"/>
                </a:cubicBezTo>
                <a:lnTo>
                  <a:pt x="2856" y="7076"/>
                </a:lnTo>
                <a:cubicBezTo>
                  <a:pt x="2856" y="7077"/>
                  <a:pt x="2856" y="7078"/>
                  <a:pt x="2856" y="7079"/>
                </a:cubicBezTo>
                <a:lnTo>
                  <a:pt x="2880" y="7663"/>
                </a:lnTo>
                <a:lnTo>
                  <a:pt x="2833" y="7663"/>
                </a:lnTo>
                <a:lnTo>
                  <a:pt x="2849" y="7375"/>
                </a:lnTo>
                <a:cubicBezTo>
                  <a:pt x="2849" y="7363"/>
                  <a:pt x="2859" y="7353"/>
                  <a:pt x="2871" y="7352"/>
                </a:cubicBezTo>
                <a:cubicBezTo>
                  <a:pt x="2884" y="7352"/>
                  <a:pt x="2894" y="7361"/>
                  <a:pt x="2896" y="7373"/>
                </a:cubicBezTo>
                <a:lnTo>
                  <a:pt x="2968" y="7853"/>
                </a:lnTo>
                <a:lnTo>
                  <a:pt x="2921" y="7855"/>
                </a:lnTo>
                <a:lnTo>
                  <a:pt x="2937" y="7615"/>
                </a:lnTo>
                <a:cubicBezTo>
                  <a:pt x="2937" y="7602"/>
                  <a:pt x="2948" y="7592"/>
                  <a:pt x="2960" y="7592"/>
                </a:cubicBezTo>
                <a:lnTo>
                  <a:pt x="2984" y="7592"/>
                </a:lnTo>
                <a:cubicBezTo>
                  <a:pt x="2992" y="7592"/>
                  <a:pt x="2999" y="7596"/>
                  <a:pt x="3004" y="7602"/>
                </a:cubicBezTo>
                <a:lnTo>
                  <a:pt x="3028" y="7634"/>
                </a:lnTo>
                <a:cubicBezTo>
                  <a:pt x="3031" y="7638"/>
                  <a:pt x="3032" y="7643"/>
                  <a:pt x="3032" y="7647"/>
                </a:cubicBezTo>
                <a:lnTo>
                  <a:pt x="3056" y="8223"/>
                </a:lnTo>
                <a:lnTo>
                  <a:pt x="3009" y="8222"/>
                </a:lnTo>
                <a:lnTo>
                  <a:pt x="3073" y="7510"/>
                </a:lnTo>
                <a:cubicBezTo>
                  <a:pt x="3074" y="7499"/>
                  <a:pt x="3083" y="7489"/>
                  <a:pt x="3095" y="7489"/>
                </a:cubicBezTo>
                <a:cubicBezTo>
                  <a:pt x="3106" y="7488"/>
                  <a:pt x="3117" y="7495"/>
                  <a:pt x="3120" y="7507"/>
                </a:cubicBezTo>
                <a:lnTo>
                  <a:pt x="3144" y="7603"/>
                </a:lnTo>
                <a:cubicBezTo>
                  <a:pt x="3144" y="7604"/>
                  <a:pt x="3144" y="7605"/>
                  <a:pt x="3144" y="7607"/>
                </a:cubicBezTo>
                <a:lnTo>
                  <a:pt x="3160" y="7831"/>
                </a:lnTo>
                <a:lnTo>
                  <a:pt x="3184" y="8456"/>
                </a:lnTo>
                <a:lnTo>
                  <a:pt x="3137" y="8455"/>
                </a:lnTo>
                <a:lnTo>
                  <a:pt x="3161" y="8087"/>
                </a:lnTo>
                <a:cubicBezTo>
                  <a:pt x="3161" y="8075"/>
                  <a:pt x="3171" y="8065"/>
                  <a:pt x="3184" y="8064"/>
                </a:cubicBezTo>
                <a:cubicBezTo>
                  <a:pt x="3196" y="8064"/>
                  <a:pt x="3207" y="8073"/>
                  <a:pt x="3208" y="8085"/>
                </a:cubicBezTo>
                <a:lnTo>
                  <a:pt x="3272" y="8573"/>
                </a:lnTo>
                <a:lnTo>
                  <a:pt x="3296" y="8708"/>
                </a:lnTo>
                <a:cubicBezTo>
                  <a:pt x="3296" y="8709"/>
                  <a:pt x="3296" y="8711"/>
                  <a:pt x="3296" y="8712"/>
                </a:cubicBezTo>
                <a:lnTo>
                  <a:pt x="3312" y="9216"/>
                </a:lnTo>
                <a:lnTo>
                  <a:pt x="3265" y="9213"/>
                </a:lnTo>
                <a:lnTo>
                  <a:pt x="3289" y="9029"/>
                </a:lnTo>
                <a:cubicBezTo>
                  <a:pt x="3290" y="9017"/>
                  <a:pt x="3301" y="9008"/>
                  <a:pt x="3314" y="9008"/>
                </a:cubicBezTo>
                <a:cubicBezTo>
                  <a:pt x="3326" y="9009"/>
                  <a:pt x="3336" y="9019"/>
                  <a:pt x="3336" y="9032"/>
                </a:cubicBezTo>
                <a:lnTo>
                  <a:pt x="3360" y="9848"/>
                </a:lnTo>
                <a:lnTo>
                  <a:pt x="3319" y="9833"/>
                </a:lnTo>
                <a:lnTo>
                  <a:pt x="3383" y="9761"/>
                </a:lnTo>
                <a:lnTo>
                  <a:pt x="3377" y="9773"/>
                </a:lnTo>
                <a:lnTo>
                  <a:pt x="3401" y="9629"/>
                </a:lnTo>
                <a:lnTo>
                  <a:pt x="3424" y="8864"/>
                </a:lnTo>
                <a:lnTo>
                  <a:pt x="3440" y="7624"/>
                </a:lnTo>
                <a:cubicBezTo>
                  <a:pt x="3441" y="7611"/>
                  <a:pt x="3451" y="7601"/>
                  <a:pt x="3464" y="7600"/>
                </a:cubicBezTo>
                <a:cubicBezTo>
                  <a:pt x="3477" y="7600"/>
                  <a:pt x="3488" y="7611"/>
                  <a:pt x="3488" y="7624"/>
                </a:cubicBezTo>
                <a:lnTo>
                  <a:pt x="3512" y="8408"/>
                </a:lnTo>
                <a:lnTo>
                  <a:pt x="3465" y="8406"/>
                </a:lnTo>
                <a:lnTo>
                  <a:pt x="3529" y="7726"/>
                </a:lnTo>
                <a:cubicBezTo>
                  <a:pt x="3530" y="7715"/>
                  <a:pt x="3539" y="7706"/>
                  <a:pt x="3550" y="7705"/>
                </a:cubicBezTo>
                <a:cubicBezTo>
                  <a:pt x="3562" y="7704"/>
                  <a:pt x="3573" y="7711"/>
                  <a:pt x="3576" y="7722"/>
                </a:cubicBezTo>
                <a:lnTo>
                  <a:pt x="3600" y="7810"/>
                </a:lnTo>
                <a:lnTo>
                  <a:pt x="3552" y="7816"/>
                </a:lnTo>
                <a:lnTo>
                  <a:pt x="3576" y="6208"/>
                </a:lnTo>
                <a:cubicBezTo>
                  <a:pt x="3577" y="6195"/>
                  <a:pt x="3587" y="6185"/>
                  <a:pt x="3600" y="6184"/>
                </a:cubicBezTo>
                <a:cubicBezTo>
                  <a:pt x="3612" y="6184"/>
                  <a:pt x="3623" y="6194"/>
                  <a:pt x="3624" y="6206"/>
                </a:cubicBezTo>
                <a:lnTo>
                  <a:pt x="3648" y="6486"/>
                </a:lnTo>
                <a:lnTo>
                  <a:pt x="3664" y="6904"/>
                </a:lnTo>
                <a:lnTo>
                  <a:pt x="3736" y="7863"/>
                </a:lnTo>
                <a:lnTo>
                  <a:pt x="3734" y="7854"/>
                </a:lnTo>
                <a:lnTo>
                  <a:pt x="3750" y="7886"/>
                </a:lnTo>
                <a:lnTo>
                  <a:pt x="3704" y="7896"/>
                </a:lnTo>
                <a:lnTo>
                  <a:pt x="3728" y="6048"/>
                </a:lnTo>
                <a:lnTo>
                  <a:pt x="3752" y="5200"/>
                </a:lnTo>
                <a:cubicBezTo>
                  <a:pt x="3753" y="5187"/>
                  <a:pt x="3764" y="5176"/>
                  <a:pt x="3777" y="5176"/>
                </a:cubicBezTo>
                <a:cubicBezTo>
                  <a:pt x="3790" y="5177"/>
                  <a:pt x="3800" y="5187"/>
                  <a:pt x="3800" y="5200"/>
                </a:cubicBezTo>
                <a:lnTo>
                  <a:pt x="3824" y="6384"/>
                </a:lnTo>
                <a:lnTo>
                  <a:pt x="3824" y="6379"/>
                </a:lnTo>
                <a:lnTo>
                  <a:pt x="3888" y="6651"/>
                </a:lnTo>
                <a:lnTo>
                  <a:pt x="3912" y="6813"/>
                </a:lnTo>
                <a:lnTo>
                  <a:pt x="3864" y="6816"/>
                </a:lnTo>
                <a:lnTo>
                  <a:pt x="3880" y="6400"/>
                </a:lnTo>
                <a:cubicBezTo>
                  <a:pt x="3881" y="6387"/>
                  <a:pt x="3891" y="6377"/>
                  <a:pt x="3903" y="6377"/>
                </a:cubicBezTo>
                <a:cubicBezTo>
                  <a:pt x="3916" y="6376"/>
                  <a:pt x="3926" y="6385"/>
                  <a:pt x="3928" y="6397"/>
                </a:cubicBezTo>
                <a:lnTo>
                  <a:pt x="3952" y="6565"/>
                </a:lnTo>
                <a:lnTo>
                  <a:pt x="3904" y="6568"/>
                </a:lnTo>
                <a:lnTo>
                  <a:pt x="3928" y="5792"/>
                </a:lnTo>
                <a:cubicBezTo>
                  <a:pt x="3929" y="5779"/>
                  <a:pt x="3938" y="5769"/>
                  <a:pt x="3951" y="5769"/>
                </a:cubicBezTo>
                <a:cubicBezTo>
                  <a:pt x="3963" y="5768"/>
                  <a:pt x="3974" y="5776"/>
                  <a:pt x="3976" y="5788"/>
                </a:cubicBezTo>
                <a:lnTo>
                  <a:pt x="4040" y="6148"/>
                </a:lnTo>
                <a:lnTo>
                  <a:pt x="4064" y="6743"/>
                </a:lnTo>
                <a:lnTo>
                  <a:pt x="4080" y="7376"/>
                </a:lnTo>
                <a:lnTo>
                  <a:pt x="4080" y="7372"/>
                </a:lnTo>
                <a:lnTo>
                  <a:pt x="4104" y="7508"/>
                </a:lnTo>
                <a:cubicBezTo>
                  <a:pt x="4104" y="7510"/>
                  <a:pt x="4104" y="7511"/>
                  <a:pt x="4104" y="7512"/>
                </a:cubicBezTo>
                <a:lnTo>
                  <a:pt x="4128" y="9616"/>
                </a:lnTo>
                <a:lnTo>
                  <a:pt x="4128" y="9611"/>
                </a:lnTo>
                <a:lnTo>
                  <a:pt x="4192" y="9883"/>
                </a:lnTo>
                <a:lnTo>
                  <a:pt x="4145" y="9885"/>
                </a:lnTo>
                <a:lnTo>
                  <a:pt x="4169" y="9717"/>
                </a:lnTo>
                <a:cubicBezTo>
                  <a:pt x="4169" y="9715"/>
                  <a:pt x="4169" y="9714"/>
                  <a:pt x="4170" y="9712"/>
                </a:cubicBezTo>
                <a:lnTo>
                  <a:pt x="4194" y="9648"/>
                </a:lnTo>
                <a:cubicBezTo>
                  <a:pt x="4198" y="9637"/>
                  <a:pt x="4209" y="9631"/>
                  <a:pt x="4220" y="9633"/>
                </a:cubicBezTo>
                <a:cubicBezTo>
                  <a:pt x="4232" y="9635"/>
                  <a:pt x="4240" y="9644"/>
                  <a:pt x="4240" y="9656"/>
                </a:cubicBezTo>
                <a:lnTo>
                  <a:pt x="4256" y="10160"/>
                </a:lnTo>
                <a:lnTo>
                  <a:pt x="4280" y="10615"/>
                </a:lnTo>
                <a:lnTo>
                  <a:pt x="4279" y="10608"/>
                </a:lnTo>
                <a:lnTo>
                  <a:pt x="4343" y="10784"/>
                </a:lnTo>
                <a:lnTo>
                  <a:pt x="4297" y="10789"/>
                </a:lnTo>
                <a:lnTo>
                  <a:pt x="4321" y="10637"/>
                </a:lnTo>
                <a:cubicBezTo>
                  <a:pt x="4323" y="10625"/>
                  <a:pt x="4333" y="10616"/>
                  <a:pt x="4345" y="10616"/>
                </a:cubicBezTo>
                <a:cubicBezTo>
                  <a:pt x="4357" y="10617"/>
                  <a:pt x="4367" y="10626"/>
                  <a:pt x="4368" y="10638"/>
                </a:cubicBezTo>
                <a:lnTo>
                  <a:pt x="4392" y="10854"/>
                </a:lnTo>
                <a:lnTo>
                  <a:pt x="4416" y="10980"/>
                </a:lnTo>
                <a:lnTo>
                  <a:pt x="4392" y="10960"/>
                </a:lnTo>
                <a:lnTo>
                  <a:pt x="4408" y="10960"/>
                </a:lnTo>
                <a:cubicBezTo>
                  <a:pt x="4419" y="10960"/>
                  <a:pt x="4429" y="10968"/>
                  <a:pt x="4432" y="10978"/>
                </a:cubicBezTo>
                <a:lnTo>
                  <a:pt x="4504" y="11234"/>
                </a:lnTo>
                <a:lnTo>
                  <a:pt x="4456" y="11240"/>
                </a:lnTo>
                <a:lnTo>
                  <a:pt x="4472" y="10264"/>
                </a:lnTo>
                <a:cubicBezTo>
                  <a:pt x="4473" y="10251"/>
                  <a:pt x="4483" y="10241"/>
                  <a:pt x="4495" y="10240"/>
                </a:cubicBezTo>
                <a:cubicBezTo>
                  <a:pt x="4508" y="10240"/>
                  <a:pt x="4519" y="10249"/>
                  <a:pt x="4520" y="10262"/>
                </a:cubicBezTo>
                <a:lnTo>
                  <a:pt x="4544" y="10494"/>
                </a:lnTo>
                <a:lnTo>
                  <a:pt x="4568" y="10653"/>
                </a:lnTo>
                <a:lnTo>
                  <a:pt x="4521" y="10654"/>
                </a:lnTo>
                <a:lnTo>
                  <a:pt x="4545" y="10414"/>
                </a:lnTo>
                <a:cubicBezTo>
                  <a:pt x="4546" y="10402"/>
                  <a:pt x="4556" y="10392"/>
                  <a:pt x="4568" y="10392"/>
                </a:cubicBezTo>
                <a:lnTo>
                  <a:pt x="4632" y="10392"/>
                </a:lnTo>
                <a:cubicBezTo>
                  <a:pt x="4643" y="10392"/>
                  <a:pt x="4653" y="10400"/>
                  <a:pt x="4656" y="10411"/>
                </a:cubicBezTo>
                <a:lnTo>
                  <a:pt x="4680" y="10507"/>
                </a:lnTo>
                <a:lnTo>
                  <a:pt x="4696" y="10605"/>
                </a:lnTo>
                <a:lnTo>
                  <a:pt x="4649" y="10607"/>
                </a:lnTo>
                <a:lnTo>
                  <a:pt x="4673" y="10151"/>
                </a:lnTo>
                <a:cubicBezTo>
                  <a:pt x="4673" y="10139"/>
                  <a:pt x="4683" y="10129"/>
                  <a:pt x="4695" y="10128"/>
                </a:cubicBezTo>
                <a:cubicBezTo>
                  <a:pt x="4708" y="10128"/>
                  <a:pt x="4719" y="10137"/>
                  <a:pt x="4720" y="10149"/>
                </a:cubicBezTo>
                <a:lnTo>
                  <a:pt x="4744" y="10325"/>
                </a:lnTo>
                <a:lnTo>
                  <a:pt x="4697" y="10325"/>
                </a:lnTo>
                <a:lnTo>
                  <a:pt x="4761" y="9829"/>
                </a:lnTo>
                <a:cubicBezTo>
                  <a:pt x="4762" y="9822"/>
                  <a:pt x="4766" y="9816"/>
                  <a:pt x="4772" y="9812"/>
                </a:cubicBezTo>
                <a:cubicBezTo>
                  <a:pt x="4778" y="9808"/>
                  <a:pt x="4785" y="9807"/>
                  <a:pt x="4792" y="9810"/>
                </a:cubicBezTo>
                <a:lnTo>
                  <a:pt x="4816" y="9818"/>
                </a:lnTo>
                <a:lnTo>
                  <a:pt x="4785" y="9838"/>
                </a:lnTo>
                <a:lnTo>
                  <a:pt x="4801" y="9702"/>
                </a:lnTo>
                <a:lnTo>
                  <a:pt x="4825" y="9541"/>
                </a:lnTo>
                <a:cubicBezTo>
                  <a:pt x="4827" y="9529"/>
                  <a:pt x="4837" y="9520"/>
                  <a:pt x="4850" y="9521"/>
                </a:cubicBezTo>
                <a:cubicBezTo>
                  <a:pt x="4862" y="9521"/>
                  <a:pt x="4872" y="9531"/>
                  <a:pt x="4872" y="9544"/>
                </a:cubicBezTo>
                <a:lnTo>
                  <a:pt x="4896" y="10224"/>
                </a:lnTo>
                <a:lnTo>
                  <a:pt x="4850" y="10217"/>
                </a:lnTo>
                <a:lnTo>
                  <a:pt x="4914" y="10009"/>
                </a:lnTo>
                <a:lnTo>
                  <a:pt x="4913" y="10014"/>
                </a:lnTo>
                <a:lnTo>
                  <a:pt x="4937" y="9782"/>
                </a:lnTo>
                <a:lnTo>
                  <a:pt x="4960" y="9016"/>
                </a:lnTo>
                <a:lnTo>
                  <a:pt x="4977" y="8791"/>
                </a:lnTo>
                <a:cubicBezTo>
                  <a:pt x="4977" y="8779"/>
                  <a:pt x="4986" y="8770"/>
                  <a:pt x="4998" y="8769"/>
                </a:cubicBezTo>
                <a:cubicBezTo>
                  <a:pt x="5009" y="8767"/>
                  <a:pt x="5020" y="8774"/>
                  <a:pt x="5023" y="8786"/>
                </a:cubicBezTo>
                <a:lnTo>
                  <a:pt x="5047" y="8866"/>
                </a:lnTo>
                <a:lnTo>
                  <a:pt x="5002" y="8864"/>
                </a:lnTo>
                <a:lnTo>
                  <a:pt x="5066" y="8688"/>
                </a:lnTo>
                <a:cubicBezTo>
                  <a:pt x="5070" y="8678"/>
                  <a:pt x="5080" y="8672"/>
                  <a:pt x="5090" y="8673"/>
                </a:cubicBezTo>
                <a:cubicBezTo>
                  <a:pt x="5101" y="8673"/>
                  <a:pt x="5110" y="8681"/>
                  <a:pt x="5112" y="8692"/>
                </a:cubicBezTo>
                <a:lnTo>
                  <a:pt x="5136" y="8820"/>
                </a:lnTo>
                <a:lnTo>
                  <a:pt x="5089" y="8821"/>
                </a:lnTo>
                <a:lnTo>
                  <a:pt x="5113" y="8653"/>
                </a:lnTo>
                <a:cubicBezTo>
                  <a:pt x="5114" y="8641"/>
                  <a:pt x="5125" y="8632"/>
                  <a:pt x="5138" y="8633"/>
                </a:cubicBezTo>
                <a:cubicBezTo>
                  <a:pt x="5150" y="8633"/>
                  <a:pt x="5160" y="8643"/>
                  <a:pt x="5160" y="8656"/>
                </a:cubicBezTo>
                <a:lnTo>
                  <a:pt x="5184" y="9328"/>
                </a:lnTo>
                <a:lnTo>
                  <a:pt x="5200" y="9984"/>
                </a:lnTo>
                <a:lnTo>
                  <a:pt x="5153" y="9979"/>
                </a:lnTo>
                <a:lnTo>
                  <a:pt x="5225" y="9683"/>
                </a:lnTo>
                <a:lnTo>
                  <a:pt x="5225" y="9687"/>
                </a:lnTo>
                <a:lnTo>
                  <a:pt x="5241" y="9487"/>
                </a:lnTo>
                <a:cubicBezTo>
                  <a:pt x="5242" y="9474"/>
                  <a:pt x="5252" y="9464"/>
                  <a:pt x="5265" y="9464"/>
                </a:cubicBezTo>
                <a:cubicBezTo>
                  <a:pt x="5278" y="9465"/>
                  <a:pt x="5288" y="9475"/>
                  <a:pt x="5288" y="9487"/>
                </a:cubicBezTo>
                <a:lnTo>
                  <a:pt x="5312" y="10071"/>
                </a:lnTo>
                <a:lnTo>
                  <a:pt x="5265" y="10071"/>
                </a:lnTo>
                <a:lnTo>
                  <a:pt x="5289" y="9663"/>
                </a:lnTo>
                <a:cubicBezTo>
                  <a:pt x="5289" y="9651"/>
                  <a:pt x="5299" y="9641"/>
                  <a:pt x="5311" y="9640"/>
                </a:cubicBezTo>
                <a:cubicBezTo>
                  <a:pt x="5324" y="9640"/>
                  <a:pt x="5334" y="9649"/>
                  <a:pt x="5336" y="9661"/>
                </a:cubicBezTo>
                <a:lnTo>
                  <a:pt x="5360" y="9821"/>
                </a:lnTo>
                <a:lnTo>
                  <a:pt x="5424" y="10301"/>
                </a:lnTo>
                <a:lnTo>
                  <a:pt x="5376" y="10303"/>
                </a:lnTo>
                <a:lnTo>
                  <a:pt x="5400" y="9727"/>
                </a:lnTo>
                <a:cubicBezTo>
                  <a:pt x="5401" y="9715"/>
                  <a:pt x="5412" y="9704"/>
                  <a:pt x="5425" y="9704"/>
                </a:cubicBezTo>
                <a:cubicBezTo>
                  <a:pt x="5437" y="9705"/>
                  <a:pt x="5448" y="9715"/>
                  <a:pt x="5448" y="9728"/>
                </a:cubicBezTo>
                <a:lnTo>
                  <a:pt x="5464" y="10232"/>
                </a:lnTo>
                <a:lnTo>
                  <a:pt x="5416" y="10232"/>
                </a:lnTo>
                <a:lnTo>
                  <a:pt x="5440" y="8840"/>
                </a:lnTo>
                <a:lnTo>
                  <a:pt x="5464" y="7664"/>
                </a:lnTo>
                <a:cubicBezTo>
                  <a:pt x="5465" y="7651"/>
                  <a:pt x="5475" y="7641"/>
                  <a:pt x="5487" y="7641"/>
                </a:cubicBezTo>
                <a:cubicBezTo>
                  <a:pt x="5500" y="7640"/>
                  <a:pt x="5511" y="7649"/>
                  <a:pt x="5512" y="7661"/>
                </a:cubicBezTo>
                <a:lnTo>
                  <a:pt x="5576" y="8149"/>
                </a:lnTo>
                <a:lnTo>
                  <a:pt x="5572" y="8138"/>
                </a:lnTo>
                <a:lnTo>
                  <a:pt x="5596" y="8170"/>
                </a:lnTo>
                <a:lnTo>
                  <a:pt x="5552" y="8184"/>
                </a:lnTo>
                <a:lnTo>
                  <a:pt x="5568" y="7264"/>
                </a:lnTo>
                <a:lnTo>
                  <a:pt x="5593" y="7069"/>
                </a:lnTo>
                <a:lnTo>
                  <a:pt x="5617" y="6838"/>
                </a:lnTo>
                <a:cubicBezTo>
                  <a:pt x="5617" y="6837"/>
                  <a:pt x="5617" y="6835"/>
                  <a:pt x="5617" y="6834"/>
                </a:cubicBezTo>
                <a:lnTo>
                  <a:pt x="5681" y="6618"/>
                </a:lnTo>
                <a:cubicBezTo>
                  <a:pt x="5685" y="6607"/>
                  <a:pt x="5695" y="6599"/>
                  <a:pt x="5707" y="6601"/>
                </a:cubicBezTo>
                <a:cubicBezTo>
                  <a:pt x="5718" y="6602"/>
                  <a:pt x="5727" y="6611"/>
                  <a:pt x="5728" y="6622"/>
                </a:cubicBezTo>
                <a:lnTo>
                  <a:pt x="5752" y="6902"/>
                </a:lnTo>
                <a:lnTo>
                  <a:pt x="5776" y="7142"/>
                </a:lnTo>
                <a:lnTo>
                  <a:pt x="5792" y="7680"/>
                </a:lnTo>
                <a:lnTo>
                  <a:pt x="5745" y="7676"/>
                </a:lnTo>
                <a:lnTo>
                  <a:pt x="5769" y="7548"/>
                </a:lnTo>
                <a:cubicBezTo>
                  <a:pt x="5771" y="7537"/>
                  <a:pt x="5781" y="7528"/>
                  <a:pt x="5793" y="7528"/>
                </a:cubicBezTo>
                <a:cubicBezTo>
                  <a:pt x="5804" y="7529"/>
                  <a:pt x="5814" y="7537"/>
                  <a:pt x="5816" y="7548"/>
                </a:cubicBezTo>
                <a:lnTo>
                  <a:pt x="5880" y="7916"/>
                </a:lnTo>
                <a:lnTo>
                  <a:pt x="5904" y="8295"/>
                </a:lnTo>
                <a:lnTo>
                  <a:pt x="5856" y="8295"/>
                </a:lnTo>
                <a:lnTo>
                  <a:pt x="5880" y="7735"/>
                </a:lnTo>
                <a:cubicBezTo>
                  <a:pt x="5881" y="7723"/>
                  <a:pt x="5892" y="7712"/>
                  <a:pt x="5905" y="7712"/>
                </a:cubicBezTo>
                <a:cubicBezTo>
                  <a:pt x="5917" y="7713"/>
                  <a:pt x="5928" y="7723"/>
                  <a:pt x="5928" y="7736"/>
                </a:cubicBezTo>
                <a:lnTo>
                  <a:pt x="5952" y="8432"/>
                </a:lnTo>
                <a:lnTo>
                  <a:pt x="5905" y="8430"/>
                </a:lnTo>
                <a:lnTo>
                  <a:pt x="5921" y="8294"/>
                </a:lnTo>
                <a:cubicBezTo>
                  <a:pt x="5921" y="8292"/>
                  <a:pt x="5921" y="8290"/>
                  <a:pt x="5922" y="8289"/>
                </a:cubicBezTo>
                <a:lnTo>
                  <a:pt x="5994" y="8073"/>
                </a:lnTo>
                <a:cubicBezTo>
                  <a:pt x="5996" y="8067"/>
                  <a:pt x="6000" y="8062"/>
                  <a:pt x="6006" y="8059"/>
                </a:cubicBezTo>
                <a:lnTo>
                  <a:pt x="6022" y="8051"/>
                </a:lnTo>
                <a:cubicBezTo>
                  <a:pt x="6029" y="8047"/>
                  <a:pt x="6037" y="8048"/>
                  <a:pt x="6044" y="8051"/>
                </a:cubicBezTo>
                <a:cubicBezTo>
                  <a:pt x="6051" y="8055"/>
                  <a:pt x="6055" y="8062"/>
                  <a:pt x="6056" y="8070"/>
                </a:cubicBezTo>
                <a:lnTo>
                  <a:pt x="6080" y="8294"/>
                </a:lnTo>
                <a:lnTo>
                  <a:pt x="6104" y="8751"/>
                </a:lnTo>
                <a:lnTo>
                  <a:pt x="6057" y="8751"/>
                </a:lnTo>
                <a:lnTo>
                  <a:pt x="6081" y="8391"/>
                </a:lnTo>
                <a:cubicBezTo>
                  <a:pt x="6081" y="8389"/>
                  <a:pt x="6081" y="8387"/>
                  <a:pt x="6082" y="8385"/>
                </a:cubicBezTo>
                <a:lnTo>
                  <a:pt x="6146" y="8193"/>
                </a:lnTo>
                <a:cubicBezTo>
                  <a:pt x="6149" y="8183"/>
                  <a:pt x="6158" y="8176"/>
                  <a:pt x="6168" y="8176"/>
                </a:cubicBezTo>
                <a:lnTo>
                  <a:pt x="6184" y="8176"/>
                </a:lnTo>
                <a:lnTo>
                  <a:pt x="6208" y="8176"/>
                </a:lnTo>
                <a:cubicBezTo>
                  <a:pt x="6220" y="8176"/>
                  <a:pt x="6231" y="8185"/>
                  <a:pt x="6232" y="8197"/>
                </a:cubicBezTo>
                <a:lnTo>
                  <a:pt x="6256" y="8373"/>
                </a:lnTo>
                <a:cubicBezTo>
                  <a:pt x="6258" y="8386"/>
                  <a:pt x="6249" y="8398"/>
                  <a:pt x="6236" y="8400"/>
                </a:cubicBezTo>
                <a:cubicBezTo>
                  <a:pt x="6223" y="8402"/>
                  <a:pt x="6210" y="8393"/>
                  <a:pt x="6209" y="8380"/>
                </a:cubicBezTo>
                <a:lnTo>
                  <a:pt x="6185" y="8204"/>
                </a:lnTo>
                <a:lnTo>
                  <a:pt x="6208" y="8224"/>
                </a:lnTo>
                <a:lnTo>
                  <a:pt x="6184" y="8224"/>
                </a:lnTo>
                <a:lnTo>
                  <a:pt x="6168" y="8224"/>
                </a:lnTo>
                <a:lnTo>
                  <a:pt x="6191" y="8208"/>
                </a:lnTo>
                <a:lnTo>
                  <a:pt x="6127" y="8400"/>
                </a:lnTo>
                <a:lnTo>
                  <a:pt x="6128" y="8394"/>
                </a:lnTo>
                <a:lnTo>
                  <a:pt x="6104" y="8754"/>
                </a:lnTo>
                <a:cubicBezTo>
                  <a:pt x="6104" y="8767"/>
                  <a:pt x="6093" y="8777"/>
                  <a:pt x="6080" y="8776"/>
                </a:cubicBezTo>
                <a:cubicBezTo>
                  <a:pt x="6068" y="8776"/>
                  <a:pt x="6057" y="8766"/>
                  <a:pt x="6057" y="8754"/>
                </a:cubicBezTo>
                <a:lnTo>
                  <a:pt x="6033" y="8299"/>
                </a:lnTo>
                <a:lnTo>
                  <a:pt x="6009" y="8075"/>
                </a:lnTo>
                <a:lnTo>
                  <a:pt x="6043" y="8094"/>
                </a:lnTo>
                <a:lnTo>
                  <a:pt x="6027" y="8102"/>
                </a:lnTo>
                <a:lnTo>
                  <a:pt x="6039" y="8088"/>
                </a:lnTo>
                <a:lnTo>
                  <a:pt x="5967" y="8304"/>
                </a:lnTo>
                <a:lnTo>
                  <a:pt x="5968" y="8299"/>
                </a:lnTo>
                <a:lnTo>
                  <a:pt x="5952" y="8435"/>
                </a:lnTo>
                <a:cubicBezTo>
                  <a:pt x="5951" y="8448"/>
                  <a:pt x="5940" y="8457"/>
                  <a:pt x="5927" y="8456"/>
                </a:cubicBezTo>
                <a:cubicBezTo>
                  <a:pt x="5915" y="8456"/>
                  <a:pt x="5905" y="8446"/>
                  <a:pt x="5904" y="8433"/>
                </a:cubicBezTo>
                <a:lnTo>
                  <a:pt x="5880" y="7737"/>
                </a:lnTo>
                <a:lnTo>
                  <a:pt x="5928" y="7737"/>
                </a:lnTo>
                <a:lnTo>
                  <a:pt x="5904" y="8297"/>
                </a:lnTo>
                <a:cubicBezTo>
                  <a:pt x="5904" y="8310"/>
                  <a:pt x="5893" y="8320"/>
                  <a:pt x="5881" y="8320"/>
                </a:cubicBezTo>
                <a:cubicBezTo>
                  <a:pt x="5868" y="8321"/>
                  <a:pt x="5857" y="8311"/>
                  <a:pt x="5857" y="8298"/>
                </a:cubicBezTo>
                <a:lnTo>
                  <a:pt x="5833" y="7925"/>
                </a:lnTo>
                <a:lnTo>
                  <a:pt x="5769" y="7557"/>
                </a:lnTo>
                <a:lnTo>
                  <a:pt x="5816" y="7557"/>
                </a:lnTo>
                <a:lnTo>
                  <a:pt x="5792" y="7685"/>
                </a:lnTo>
                <a:cubicBezTo>
                  <a:pt x="5790" y="7697"/>
                  <a:pt x="5779" y="7705"/>
                  <a:pt x="5767" y="7704"/>
                </a:cubicBezTo>
                <a:cubicBezTo>
                  <a:pt x="5754" y="7703"/>
                  <a:pt x="5745" y="7693"/>
                  <a:pt x="5744" y="7681"/>
                </a:cubicBezTo>
                <a:lnTo>
                  <a:pt x="5729" y="7147"/>
                </a:lnTo>
                <a:lnTo>
                  <a:pt x="5705" y="6907"/>
                </a:lnTo>
                <a:lnTo>
                  <a:pt x="5681" y="6627"/>
                </a:lnTo>
                <a:lnTo>
                  <a:pt x="5727" y="6631"/>
                </a:lnTo>
                <a:lnTo>
                  <a:pt x="5663" y="6847"/>
                </a:lnTo>
                <a:lnTo>
                  <a:pt x="5664" y="6843"/>
                </a:lnTo>
                <a:lnTo>
                  <a:pt x="5640" y="7075"/>
                </a:lnTo>
                <a:lnTo>
                  <a:pt x="5616" y="7265"/>
                </a:lnTo>
                <a:lnTo>
                  <a:pt x="5600" y="8185"/>
                </a:lnTo>
                <a:cubicBezTo>
                  <a:pt x="5600" y="8195"/>
                  <a:pt x="5594" y="8204"/>
                  <a:pt x="5584" y="8207"/>
                </a:cubicBezTo>
                <a:cubicBezTo>
                  <a:pt x="5574" y="8210"/>
                  <a:pt x="5563" y="8207"/>
                  <a:pt x="5557" y="8199"/>
                </a:cubicBezTo>
                <a:lnTo>
                  <a:pt x="5533" y="8167"/>
                </a:lnTo>
                <a:cubicBezTo>
                  <a:pt x="5531" y="8164"/>
                  <a:pt x="5529" y="8160"/>
                  <a:pt x="5529" y="8156"/>
                </a:cubicBezTo>
                <a:lnTo>
                  <a:pt x="5465" y="7668"/>
                </a:lnTo>
                <a:lnTo>
                  <a:pt x="5512" y="7665"/>
                </a:lnTo>
                <a:lnTo>
                  <a:pt x="5488" y="8841"/>
                </a:lnTo>
                <a:lnTo>
                  <a:pt x="5464" y="10233"/>
                </a:lnTo>
                <a:cubicBezTo>
                  <a:pt x="5464" y="10246"/>
                  <a:pt x="5454" y="10256"/>
                  <a:pt x="5441" y="10256"/>
                </a:cubicBezTo>
                <a:cubicBezTo>
                  <a:pt x="5428" y="10257"/>
                  <a:pt x="5417" y="10246"/>
                  <a:pt x="5416" y="10233"/>
                </a:cubicBezTo>
                <a:lnTo>
                  <a:pt x="5400" y="9729"/>
                </a:lnTo>
                <a:lnTo>
                  <a:pt x="5448" y="9729"/>
                </a:lnTo>
                <a:lnTo>
                  <a:pt x="5424" y="10305"/>
                </a:lnTo>
                <a:cubicBezTo>
                  <a:pt x="5424" y="10318"/>
                  <a:pt x="5414" y="10328"/>
                  <a:pt x="5402" y="10328"/>
                </a:cubicBezTo>
                <a:cubicBezTo>
                  <a:pt x="5389" y="10329"/>
                  <a:pt x="5378" y="10320"/>
                  <a:pt x="5377" y="10308"/>
                </a:cubicBezTo>
                <a:lnTo>
                  <a:pt x="5313" y="9828"/>
                </a:lnTo>
                <a:lnTo>
                  <a:pt x="5289" y="9668"/>
                </a:lnTo>
                <a:lnTo>
                  <a:pt x="5336" y="9666"/>
                </a:lnTo>
                <a:lnTo>
                  <a:pt x="5312" y="10074"/>
                </a:lnTo>
                <a:cubicBezTo>
                  <a:pt x="5312" y="10087"/>
                  <a:pt x="5301" y="10097"/>
                  <a:pt x="5288" y="10096"/>
                </a:cubicBezTo>
                <a:cubicBezTo>
                  <a:pt x="5275" y="10096"/>
                  <a:pt x="5265" y="10086"/>
                  <a:pt x="5264" y="10073"/>
                </a:cubicBezTo>
                <a:lnTo>
                  <a:pt x="5240" y="9489"/>
                </a:lnTo>
                <a:lnTo>
                  <a:pt x="5288" y="9490"/>
                </a:lnTo>
                <a:lnTo>
                  <a:pt x="5272" y="9690"/>
                </a:lnTo>
                <a:cubicBezTo>
                  <a:pt x="5272" y="9692"/>
                  <a:pt x="5272" y="9693"/>
                  <a:pt x="5272" y="9694"/>
                </a:cubicBezTo>
                <a:lnTo>
                  <a:pt x="5200" y="9990"/>
                </a:lnTo>
                <a:cubicBezTo>
                  <a:pt x="5197" y="10002"/>
                  <a:pt x="5186" y="10010"/>
                  <a:pt x="5174" y="10008"/>
                </a:cubicBezTo>
                <a:cubicBezTo>
                  <a:pt x="5162" y="10007"/>
                  <a:pt x="5153" y="9997"/>
                  <a:pt x="5152" y="9985"/>
                </a:cubicBezTo>
                <a:lnTo>
                  <a:pt x="5136" y="9329"/>
                </a:lnTo>
                <a:lnTo>
                  <a:pt x="5112" y="8657"/>
                </a:lnTo>
                <a:lnTo>
                  <a:pt x="5160" y="8660"/>
                </a:lnTo>
                <a:lnTo>
                  <a:pt x="5136" y="8828"/>
                </a:lnTo>
                <a:cubicBezTo>
                  <a:pt x="5135" y="8839"/>
                  <a:pt x="5125" y="8848"/>
                  <a:pt x="5113" y="8848"/>
                </a:cubicBezTo>
                <a:cubicBezTo>
                  <a:pt x="5101" y="8849"/>
                  <a:pt x="5091" y="8840"/>
                  <a:pt x="5089" y="8829"/>
                </a:cubicBezTo>
                <a:lnTo>
                  <a:pt x="5065" y="8701"/>
                </a:lnTo>
                <a:lnTo>
                  <a:pt x="5111" y="8705"/>
                </a:lnTo>
                <a:lnTo>
                  <a:pt x="5047" y="8881"/>
                </a:lnTo>
                <a:cubicBezTo>
                  <a:pt x="5043" y="8890"/>
                  <a:pt x="5034" y="8897"/>
                  <a:pt x="5024" y="8896"/>
                </a:cubicBezTo>
                <a:cubicBezTo>
                  <a:pt x="5013" y="8896"/>
                  <a:pt x="5004" y="8889"/>
                  <a:pt x="5001" y="8879"/>
                </a:cubicBezTo>
                <a:lnTo>
                  <a:pt x="4977" y="8799"/>
                </a:lnTo>
                <a:lnTo>
                  <a:pt x="5024" y="8794"/>
                </a:lnTo>
                <a:lnTo>
                  <a:pt x="5008" y="9017"/>
                </a:lnTo>
                <a:lnTo>
                  <a:pt x="4984" y="9787"/>
                </a:lnTo>
                <a:lnTo>
                  <a:pt x="4960" y="10019"/>
                </a:lnTo>
                <a:cubicBezTo>
                  <a:pt x="4960" y="10020"/>
                  <a:pt x="4960" y="10022"/>
                  <a:pt x="4959" y="10024"/>
                </a:cubicBezTo>
                <a:lnTo>
                  <a:pt x="4895" y="10232"/>
                </a:lnTo>
                <a:cubicBezTo>
                  <a:pt x="4892" y="10243"/>
                  <a:pt x="4881" y="10250"/>
                  <a:pt x="4869" y="10248"/>
                </a:cubicBezTo>
                <a:cubicBezTo>
                  <a:pt x="4858" y="10247"/>
                  <a:pt x="4849" y="10237"/>
                  <a:pt x="4848" y="10225"/>
                </a:cubicBezTo>
                <a:lnTo>
                  <a:pt x="4824" y="9545"/>
                </a:lnTo>
                <a:lnTo>
                  <a:pt x="4872" y="9548"/>
                </a:lnTo>
                <a:lnTo>
                  <a:pt x="4848" y="9707"/>
                </a:lnTo>
                <a:lnTo>
                  <a:pt x="4832" y="9843"/>
                </a:lnTo>
                <a:cubicBezTo>
                  <a:pt x="4831" y="9850"/>
                  <a:pt x="4827" y="9857"/>
                  <a:pt x="4821" y="9861"/>
                </a:cubicBezTo>
                <a:cubicBezTo>
                  <a:pt x="4815" y="9865"/>
                  <a:pt x="4808" y="9866"/>
                  <a:pt x="4801" y="9863"/>
                </a:cubicBezTo>
                <a:lnTo>
                  <a:pt x="4777" y="9855"/>
                </a:lnTo>
                <a:lnTo>
                  <a:pt x="4808" y="9836"/>
                </a:lnTo>
                <a:lnTo>
                  <a:pt x="4744" y="10332"/>
                </a:lnTo>
                <a:cubicBezTo>
                  <a:pt x="4743" y="10343"/>
                  <a:pt x="4733" y="10352"/>
                  <a:pt x="4721" y="10352"/>
                </a:cubicBezTo>
                <a:cubicBezTo>
                  <a:pt x="4709" y="10353"/>
                  <a:pt x="4698" y="10344"/>
                  <a:pt x="4697" y="10332"/>
                </a:cubicBezTo>
                <a:lnTo>
                  <a:pt x="4673" y="10156"/>
                </a:lnTo>
                <a:lnTo>
                  <a:pt x="4720" y="10154"/>
                </a:lnTo>
                <a:lnTo>
                  <a:pt x="4696" y="10610"/>
                </a:lnTo>
                <a:cubicBezTo>
                  <a:pt x="4696" y="10622"/>
                  <a:pt x="4686" y="10632"/>
                  <a:pt x="4674" y="10632"/>
                </a:cubicBezTo>
                <a:cubicBezTo>
                  <a:pt x="4662" y="10633"/>
                  <a:pt x="4651" y="10624"/>
                  <a:pt x="4649" y="10612"/>
                </a:cubicBezTo>
                <a:lnTo>
                  <a:pt x="4633" y="10518"/>
                </a:lnTo>
                <a:lnTo>
                  <a:pt x="4609" y="10422"/>
                </a:lnTo>
                <a:lnTo>
                  <a:pt x="4632" y="10440"/>
                </a:lnTo>
                <a:lnTo>
                  <a:pt x="4568" y="10440"/>
                </a:lnTo>
                <a:lnTo>
                  <a:pt x="4592" y="10419"/>
                </a:lnTo>
                <a:lnTo>
                  <a:pt x="4568" y="10659"/>
                </a:lnTo>
                <a:cubicBezTo>
                  <a:pt x="4567" y="10671"/>
                  <a:pt x="4557" y="10680"/>
                  <a:pt x="4545" y="10680"/>
                </a:cubicBezTo>
                <a:cubicBezTo>
                  <a:pt x="4533" y="10681"/>
                  <a:pt x="4523" y="10672"/>
                  <a:pt x="4521" y="10660"/>
                </a:cubicBezTo>
                <a:lnTo>
                  <a:pt x="4497" y="10499"/>
                </a:lnTo>
                <a:lnTo>
                  <a:pt x="4473" y="10267"/>
                </a:lnTo>
                <a:lnTo>
                  <a:pt x="4520" y="10265"/>
                </a:lnTo>
                <a:lnTo>
                  <a:pt x="4504" y="11241"/>
                </a:lnTo>
                <a:cubicBezTo>
                  <a:pt x="4504" y="11253"/>
                  <a:pt x="4495" y="11263"/>
                  <a:pt x="4484" y="11264"/>
                </a:cubicBezTo>
                <a:cubicBezTo>
                  <a:pt x="4472" y="11266"/>
                  <a:pt x="4461" y="11258"/>
                  <a:pt x="4457" y="11247"/>
                </a:cubicBezTo>
                <a:lnTo>
                  <a:pt x="4385" y="10991"/>
                </a:lnTo>
                <a:lnTo>
                  <a:pt x="4408" y="11008"/>
                </a:lnTo>
                <a:lnTo>
                  <a:pt x="4392" y="11008"/>
                </a:lnTo>
                <a:cubicBezTo>
                  <a:pt x="4381" y="11008"/>
                  <a:pt x="4371" y="11000"/>
                  <a:pt x="4369" y="10989"/>
                </a:cubicBezTo>
                <a:lnTo>
                  <a:pt x="4345" y="10859"/>
                </a:lnTo>
                <a:lnTo>
                  <a:pt x="4321" y="10643"/>
                </a:lnTo>
                <a:lnTo>
                  <a:pt x="4368" y="10644"/>
                </a:lnTo>
                <a:lnTo>
                  <a:pt x="4344" y="10796"/>
                </a:lnTo>
                <a:cubicBezTo>
                  <a:pt x="4342" y="10807"/>
                  <a:pt x="4334" y="10815"/>
                  <a:pt x="4323" y="10816"/>
                </a:cubicBezTo>
                <a:cubicBezTo>
                  <a:pt x="4312" y="10817"/>
                  <a:pt x="4302" y="10811"/>
                  <a:pt x="4298" y="10801"/>
                </a:cubicBezTo>
                <a:lnTo>
                  <a:pt x="4234" y="10625"/>
                </a:lnTo>
                <a:cubicBezTo>
                  <a:pt x="4233" y="10622"/>
                  <a:pt x="4233" y="10620"/>
                  <a:pt x="4233" y="10618"/>
                </a:cubicBezTo>
                <a:lnTo>
                  <a:pt x="4208" y="10161"/>
                </a:lnTo>
                <a:lnTo>
                  <a:pt x="4192" y="9657"/>
                </a:lnTo>
                <a:lnTo>
                  <a:pt x="4239" y="9665"/>
                </a:lnTo>
                <a:lnTo>
                  <a:pt x="4215" y="9729"/>
                </a:lnTo>
                <a:lnTo>
                  <a:pt x="4216" y="9724"/>
                </a:lnTo>
                <a:lnTo>
                  <a:pt x="4192" y="9892"/>
                </a:lnTo>
                <a:cubicBezTo>
                  <a:pt x="4191" y="9903"/>
                  <a:pt x="4181" y="9912"/>
                  <a:pt x="4170" y="9912"/>
                </a:cubicBezTo>
                <a:cubicBezTo>
                  <a:pt x="4158" y="9913"/>
                  <a:pt x="4148" y="9905"/>
                  <a:pt x="4145" y="9894"/>
                </a:cubicBezTo>
                <a:lnTo>
                  <a:pt x="4081" y="9622"/>
                </a:lnTo>
                <a:cubicBezTo>
                  <a:pt x="4081" y="9620"/>
                  <a:pt x="4080" y="9619"/>
                  <a:pt x="4080" y="9617"/>
                </a:cubicBezTo>
                <a:lnTo>
                  <a:pt x="4056" y="7513"/>
                </a:lnTo>
                <a:lnTo>
                  <a:pt x="4057" y="7517"/>
                </a:lnTo>
                <a:lnTo>
                  <a:pt x="4033" y="7381"/>
                </a:lnTo>
                <a:cubicBezTo>
                  <a:pt x="4033" y="7379"/>
                  <a:pt x="4033" y="7378"/>
                  <a:pt x="4032" y="7377"/>
                </a:cubicBezTo>
                <a:lnTo>
                  <a:pt x="4016" y="6745"/>
                </a:lnTo>
                <a:lnTo>
                  <a:pt x="3993" y="6157"/>
                </a:lnTo>
                <a:lnTo>
                  <a:pt x="3929" y="5797"/>
                </a:lnTo>
                <a:lnTo>
                  <a:pt x="3976" y="5793"/>
                </a:lnTo>
                <a:lnTo>
                  <a:pt x="3952" y="6569"/>
                </a:lnTo>
                <a:cubicBezTo>
                  <a:pt x="3952" y="6582"/>
                  <a:pt x="3942" y="6592"/>
                  <a:pt x="3930" y="6592"/>
                </a:cubicBezTo>
                <a:cubicBezTo>
                  <a:pt x="3917" y="6593"/>
                  <a:pt x="3906" y="6584"/>
                  <a:pt x="3905" y="6572"/>
                </a:cubicBezTo>
                <a:lnTo>
                  <a:pt x="3881" y="6404"/>
                </a:lnTo>
                <a:lnTo>
                  <a:pt x="3928" y="6401"/>
                </a:lnTo>
                <a:lnTo>
                  <a:pt x="3912" y="6817"/>
                </a:lnTo>
                <a:cubicBezTo>
                  <a:pt x="3912" y="6830"/>
                  <a:pt x="3902" y="6840"/>
                  <a:pt x="3890" y="6840"/>
                </a:cubicBezTo>
                <a:cubicBezTo>
                  <a:pt x="3877" y="6841"/>
                  <a:pt x="3867" y="6832"/>
                  <a:pt x="3865" y="6820"/>
                </a:cubicBezTo>
                <a:lnTo>
                  <a:pt x="3841" y="6662"/>
                </a:lnTo>
                <a:lnTo>
                  <a:pt x="3777" y="6390"/>
                </a:lnTo>
                <a:cubicBezTo>
                  <a:pt x="3777" y="6388"/>
                  <a:pt x="3777" y="6387"/>
                  <a:pt x="3776" y="6385"/>
                </a:cubicBezTo>
                <a:lnTo>
                  <a:pt x="3752" y="5201"/>
                </a:lnTo>
                <a:lnTo>
                  <a:pt x="3800" y="5201"/>
                </a:lnTo>
                <a:lnTo>
                  <a:pt x="3776" y="6049"/>
                </a:lnTo>
                <a:lnTo>
                  <a:pt x="3752" y="7897"/>
                </a:lnTo>
                <a:cubicBezTo>
                  <a:pt x="3752" y="7908"/>
                  <a:pt x="3745" y="7917"/>
                  <a:pt x="3734" y="7920"/>
                </a:cubicBezTo>
                <a:cubicBezTo>
                  <a:pt x="3723" y="7922"/>
                  <a:pt x="3712" y="7917"/>
                  <a:pt x="3707" y="7907"/>
                </a:cubicBezTo>
                <a:lnTo>
                  <a:pt x="3691" y="7875"/>
                </a:lnTo>
                <a:cubicBezTo>
                  <a:pt x="3690" y="7872"/>
                  <a:pt x="3689" y="7869"/>
                  <a:pt x="3689" y="7866"/>
                </a:cubicBezTo>
                <a:lnTo>
                  <a:pt x="3616" y="6905"/>
                </a:lnTo>
                <a:lnTo>
                  <a:pt x="3601" y="6491"/>
                </a:lnTo>
                <a:lnTo>
                  <a:pt x="3577" y="6211"/>
                </a:lnTo>
                <a:lnTo>
                  <a:pt x="3624" y="6209"/>
                </a:lnTo>
                <a:lnTo>
                  <a:pt x="3600" y="7817"/>
                </a:lnTo>
                <a:cubicBezTo>
                  <a:pt x="3600" y="7829"/>
                  <a:pt x="3591" y="7839"/>
                  <a:pt x="3579" y="7840"/>
                </a:cubicBezTo>
                <a:cubicBezTo>
                  <a:pt x="3568" y="7842"/>
                  <a:pt x="3556" y="7834"/>
                  <a:pt x="3553" y="7823"/>
                </a:cubicBezTo>
                <a:lnTo>
                  <a:pt x="3529" y="7735"/>
                </a:lnTo>
                <a:lnTo>
                  <a:pt x="3576" y="7731"/>
                </a:lnTo>
                <a:lnTo>
                  <a:pt x="3512" y="8411"/>
                </a:lnTo>
                <a:cubicBezTo>
                  <a:pt x="3511" y="8423"/>
                  <a:pt x="3500" y="8433"/>
                  <a:pt x="3488" y="8432"/>
                </a:cubicBezTo>
                <a:cubicBezTo>
                  <a:pt x="3475" y="8432"/>
                  <a:pt x="3465" y="8422"/>
                  <a:pt x="3464" y="8409"/>
                </a:cubicBezTo>
                <a:lnTo>
                  <a:pt x="3440" y="7625"/>
                </a:lnTo>
                <a:lnTo>
                  <a:pt x="3488" y="7625"/>
                </a:lnTo>
                <a:lnTo>
                  <a:pt x="3472" y="8865"/>
                </a:lnTo>
                <a:lnTo>
                  <a:pt x="3448" y="9636"/>
                </a:lnTo>
                <a:lnTo>
                  <a:pt x="3424" y="9780"/>
                </a:lnTo>
                <a:cubicBezTo>
                  <a:pt x="3423" y="9785"/>
                  <a:pt x="3421" y="9789"/>
                  <a:pt x="3418" y="9792"/>
                </a:cubicBezTo>
                <a:lnTo>
                  <a:pt x="3354" y="9864"/>
                </a:lnTo>
                <a:cubicBezTo>
                  <a:pt x="3348" y="9872"/>
                  <a:pt x="3338" y="9874"/>
                  <a:pt x="3328" y="9871"/>
                </a:cubicBezTo>
                <a:cubicBezTo>
                  <a:pt x="3319" y="9868"/>
                  <a:pt x="3313" y="9859"/>
                  <a:pt x="3312" y="9849"/>
                </a:cubicBezTo>
                <a:lnTo>
                  <a:pt x="3288" y="9033"/>
                </a:lnTo>
                <a:lnTo>
                  <a:pt x="3336" y="9036"/>
                </a:lnTo>
                <a:lnTo>
                  <a:pt x="3312" y="9220"/>
                </a:lnTo>
                <a:cubicBezTo>
                  <a:pt x="3311" y="9232"/>
                  <a:pt x="3300" y="9241"/>
                  <a:pt x="3287" y="9240"/>
                </a:cubicBezTo>
                <a:cubicBezTo>
                  <a:pt x="3275" y="9240"/>
                  <a:pt x="3265" y="9230"/>
                  <a:pt x="3264" y="9217"/>
                </a:cubicBezTo>
                <a:lnTo>
                  <a:pt x="3248" y="8713"/>
                </a:lnTo>
                <a:lnTo>
                  <a:pt x="3249" y="8717"/>
                </a:lnTo>
                <a:lnTo>
                  <a:pt x="3225" y="8580"/>
                </a:lnTo>
                <a:lnTo>
                  <a:pt x="3161" y="8092"/>
                </a:lnTo>
                <a:lnTo>
                  <a:pt x="3208" y="8090"/>
                </a:lnTo>
                <a:lnTo>
                  <a:pt x="3184" y="8458"/>
                </a:lnTo>
                <a:cubicBezTo>
                  <a:pt x="3184" y="8471"/>
                  <a:pt x="3173" y="8481"/>
                  <a:pt x="3160" y="8480"/>
                </a:cubicBezTo>
                <a:cubicBezTo>
                  <a:pt x="3147" y="8480"/>
                  <a:pt x="3137" y="8470"/>
                  <a:pt x="3136" y="8457"/>
                </a:cubicBezTo>
                <a:lnTo>
                  <a:pt x="3113" y="7834"/>
                </a:lnTo>
                <a:lnTo>
                  <a:pt x="3097" y="7610"/>
                </a:lnTo>
                <a:lnTo>
                  <a:pt x="3097" y="7614"/>
                </a:lnTo>
                <a:lnTo>
                  <a:pt x="3073" y="7518"/>
                </a:lnTo>
                <a:lnTo>
                  <a:pt x="3120" y="7515"/>
                </a:lnTo>
                <a:lnTo>
                  <a:pt x="3056" y="8227"/>
                </a:lnTo>
                <a:cubicBezTo>
                  <a:pt x="3055" y="8239"/>
                  <a:pt x="3045" y="8249"/>
                  <a:pt x="3032" y="8248"/>
                </a:cubicBezTo>
                <a:cubicBezTo>
                  <a:pt x="3019" y="8248"/>
                  <a:pt x="3009" y="8238"/>
                  <a:pt x="3008" y="8225"/>
                </a:cubicBezTo>
                <a:lnTo>
                  <a:pt x="2984" y="7649"/>
                </a:lnTo>
                <a:lnTo>
                  <a:pt x="2989" y="7663"/>
                </a:lnTo>
                <a:lnTo>
                  <a:pt x="2965" y="7631"/>
                </a:lnTo>
                <a:lnTo>
                  <a:pt x="2984" y="7640"/>
                </a:lnTo>
                <a:lnTo>
                  <a:pt x="2960" y="7640"/>
                </a:lnTo>
                <a:lnTo>
                  <a:pt x="2984" y="7618"/>
                </a:lnTo>
                <a:lnTo>
                  <a:pt x="2968" y="7858"/>
                </a:lnTo>
                <a:cubicBezTo>
                  <a:pt x="2968" y="7870"/>
                  <a:pt x="2958" y="7880"/>
                  <a:pt x="2945" y="7880"/>
                </a:cubicBezTo>
                <a:cubicBezTo>
                  <a:pt x="2933" y="7881"/>
                  <a:pt x="2923" y="7872"/>
                  <a:pt x="2921" y="7860"/>
                </a:cubicBezTo>
                <a:lnTo>
                  <a:pt x="2849" y="7380"/>
                </a:lnTo>
                <a:lnTo>
                  <a:pt x="2896" y="7378"/>
                </a:lnTo>
                <a:lnTo>
                  <a:pt x="2880" y="7666"/>
                </a:lnTo>
                <a:cubicBezTo>
                  <a:pt x="2880" y="7679"/>
                  <a:pt x="2869" y="7689"/>
                  <a:pt x="2856" y="7688"/>
                </a:cubicBezTo>
                <a:cubicBezTo>
                  <a:pt x="2843" y="7688"/>
                  <a:pt x="2833" y="7678"/>
                  <a:pt x="2832" y="7665"/>
                </a:cubicBezTo>
                <a:lnTo>
                  <a:pt x="2808" y="7081"/>
                </a:lnTo>
                <a:lnTo>
                  <a:pt x="2809" y="7085"/>
                </a:lnTo>
                <a:lnTo>
                  <a:pt x="2785" y="6957"/>
                </a:lnTo>
                <a:lnTo>
                  <a:pt x="2832" y="6955"/>
                </a:lnTo>
                <a:lnTo>
                  <a:pt x="2808" y="7211"/>
                </a:lnTo>
                <a:cubicBezTo>
                  <a:pt x="2807" y="7223"/>
                  <a:pt x="2797" y="7232"/>
                  <a:pt x="2785" y="7232"/>
                </a:cubicBezTo>
                <a:cubicBezTo>
                  <a:pt x="2773" y="7233"/>
                  <a:pt x="2763" y="7224"/>
                  <a:pt x="2761" y="7212"/>
                </a:cubicBezTo>
                <a:lnTo>
                  <a:pt x="2697" y="6796"/>
                </a:lnTo>
                <a:lnTo>
                  <a:pt x="2744" y="6797"/>
                </a:lnTo>
                <a:lnTo>
                  <a:pt x="2720" y="6933"/>
                </a:lnTo>
                <a:cubicBezTo>
                  <a:pt x="2718" y="6944"/>
                  <a:pt x="2707" y="6953"/>
                  <a:pt x="2695" y="6952"/>
                </a:cubicBezTo>
                <a:cubicBezTo>
                  <a:pt x="2683" y="6952"/>
                  <a:pt x="2674" y="6943"/>
                  <a:pt x="2673" y="6931"/>
                </a:cubicBezTo>
                <a:lnTo>
                  <a:pt x="2657" y="6755"/>
                </a:lnTo>
                <a:lnTo>
                  <a:pt x="2657" y="6759"/>
                </a:lnTo>
                <a:lnTo>
                  <a:pt x="2610" y="6600"/>
                </a:lnTo>
                <a:lnTo>
                  <a:pt x="2546" y="6408"/>
                </a:lnTo>
                <a:cubicBezTo>
                  <a:pt x="2545" y="6406"/>
                  <a:pt x="2545" y="6404"/>
                  <a:pt x="2545" y="6402"/>
                </a:cubicBezTo>
                <a:lnTo>
                  <a:pt x="2520" y="6001"/>
                </a:lnTo>
                <a:lnTo>
                  <a:pt x="2496" y="5321"/>
                </a:lnTo>
                <a:lnTo>
                  <a:pt x="2544" y="5321"/>
                </a:lnTo>
                <a:lnTo>
                  <a:pt x="2528" y="5929"/>
                </a:lnTo>
                <a:cubicBezTo>
                  <a:pt x="2528" y="5930"/>
                  <a:pt x="2528" y="5931"/>
                  <a:pt x="2528" y="5933"/>
                </a:cubicBezTo>
                <a:lnTo>
                  <a:pt x="2504" y="6069"/>
                </a:lnTo>
                <a:cubicBezTo>
                  <a:pt x="2502" y="6080"/>
                  <a:pt x="2492" y="6089"/>
                  <a:pt x="2480" y="6088"/>
                </a:cubicBezTo>
                <a:cubicBezTo>
                  <a:pt x="2468" y="6088"/>
                  <a:pt x="2458" y="6080"/>
                  <a:pt x="2457" y="6068"/>
                </a:cubicBezTo>
                <a:lnTo>
                  <a:pt x="2393" y="5635"/>
                </a:lnTo>
                <a:lnTo>
                  <a:pt x="2369" y="5403"/>
                </a:lnTo>
                <a:lnTo>
                  <a:pt x="2370" y="5409"/>
                </a:lnTo>
                <a:lnTo>
                  <a:pt x="2346" y="5345"/>
                </a:lnTo>
                <a:cubicBezTo>
                  <a:pt x="2345" y="5343"/>
                  <a:pt x="2345" y="5341"/>
                  <a:pt x="2345" y="5339"/>
                </a:cubicBezTo>
                <a:lnTo>
                  <a:pt x="2329" y="5179"/>
                </a:lnTo>
                <a:lnTo>
                  <a:pt x="2376" y="5178"/>
                </a:lnTo>
                <a:lnTo>
                  <a:pt x="2352" y="5714"/>
                </a:lnTo>
                <a:cubicBezTo>
                  <a:pt x="2352" y="5721"/>
                  <a:pt x="2348" y="5729"/>
                  <a:pt x="2341" y="5733"/>
                </a:cubicBezTo>
                <a:lnTo>
                  <a:pt x="2277" y="5773"/>
                </a:lnTo>
                <a:cubicBezTo>
                  <a:pt x="2271" y="5777"/>
                  <a:pt x="2263" y="5778"/>
                  <a:pt x="2256" y="5775"/>
                </a:cubicBezTo>
                <a:cubicBezTo>
                  <a:pt x="2249" y="5773"/>
                  <a:pt x="2244" y="5767"/>
                  <a:pt x="2242" y="5760"/>
                </a:cubicBezTo>
                <a:lnTo>
                  <a:pt x="2218" y="5688"/>
                </a:lnTo>
                <a:lnTo>
                  <a:pt x="2264" y="5683"/>
                </a:lnTo>
                <a:lnTo>
                  <a:pt x="2240" y="5931"/>
                </a:lnTo>
                <a:cubicBezTo>
                  <a:pt x="2239" y="5943"/>
                  <a:pt x="2229" y="5953"/>
                  <a:pt x="2216" y="5952"/>
                </a:cubicBezTo>
                <a:cubicBezTo>
                  <a:pt x="2203" y="5952"/>
                  <a:pt x="2193" y="5942"/>
                  <a:pt x="2193" y="5930"/>
                </a:cubicBezTo>
                <a:lnTo>
                  <a:pt x="2169" y="5524"/>
                </a:lnTo>
                <a:lnTo>
                  <a:pt x="2064" y="4761"/>
                </a:lnTo>
                <a:lnTo>
                  <a:pt x="2040" y="3617"/>
                </a:lnTo>
                <a:lnTo>
                  <a:pt x="2041" y="3621"/>
                </a:lnTo>
                <a:lnTo>
                  <a:pt x="2017" y="3482"/>
                </a:lnTo>
                <a:lnTo>
                  <a:pt x="1993" y="3090"/>
                </a:lnTo>
                <a:lnTo>
                  <a:pt x="2040" y="3094"/>
                </a:lnTo>
                <a:lnTo>
                  <a:pt x="1976" y="3390"/>
                </a:lnTo>
                <a:cubicBezTo>
                  <a:pt x="1973" y="3401"/>
                  <a:pt x="1963" y="3409"/>
                  <a:pt x="1951" y="3408"/>
                </a:cubicBezTo>
                <a:cubicBezTo>
                  <a:pt x="1939" y="3408"/>
                  <a:pt x="1930" y="3399"/>
                  <a:pt x="1929" y="3387"/>
                </a:cubicBezTo>
                <a:lnTo>
                  <a:pt x="1904" y="3145"/>
                </a:lnTo>
                <a:lnTo>
                  <a:pt x="1888" y="2594"/>
                </a:lnTo>
                <a:lnTo>
                  <a:pt x="1864" y="2066"/>
                </a:lnTo>
                <a:lnTo>
                  <a:pt x="1912" y="2065"/>
                </a:lnTo>
                <a:lnTo>
                  <a:pt x="1888" y="2753"/>
                </a:lnTo>
                <a:cubicBezTo>
                  <a:pt x="1888" y="2766"/>
                  <a:pt x="1878" y="2776"/>
                  <a:pt x="1866" y="2776"/>
                </a:cubicBezTo>
                <a:cubicBezTo>
                  <a:pt x="1854" y="2777"/>
                  <a:pt x="1843" y="2769"/>
                  <a:pt x="1841" y="2757"/>
                </a:cubicBezTo>
                <a:lnTo>
                  <a:pt x="1777" y="2405"/>
                </a:lnTo>
                <a:cubicBezTo>
                  <a:pt x="1777" y="2404"/>
                  <a:pt x="1777" y="2402"/>
                  <a:pt x="1776" y="2401"/>
                </a:cubicBezTo>
                <a:lnTo>
                  <a:pt x="1752" y="1753"/>
                </a:lnTo>
                <a:lnTo>
                  <a:pt x="1728" y="25"/>
                </a:lnTo>
                <a:lnTo>
                  <a:pt x="1776" y="27"/>
                </a:lnTo>
                <a:lnTo>
                  <a:pt x="1760" y="211"/>
                </a:lnTo>
                <a:lnTo>
                  <a:pt x="1736" y="467"/>
                </a:lnTo>
                <a:lnTo>
                  <a:pt x="1672" y="1178"/>
                </a:lnTo>
                <a:lnTo>
                  <a:pt x="1648" y="1673"/>
                </a:lnTo>
                <a:lnTo>
                  <a:pt x="1624" y="3249"/>
                </a:lnTo>
                <a:lnTo>
                  <a:pt x="1608" y="4793"/>
                </a:lnTo>
                <a:cubicBezTo>
                  <a:pt x="1608" y="4805"/>
                  <a:pt x="1598" y="4816"/>
                  <a:pt x="1585" y="4816"/>
                </a:cubicBezTo>
                <a:cubicBezTo>
                  <a:pt x="1573" y="4817"/>
                  <a:pt x="1562" y="4807"/>
                  <a:pt x="1561" y="4795"/>
                </a:cubicBezTo>
                <a:lnTo>
                  <a:pt x="1537" y="4539"/>
                </a:lnTo>
                <a:lnTo>
                  <a:pt x="1543" y="4553"/>
                </a:lnTo>
                <a:lnTo>
                  <a:pt x="1479" y="4489"/>
                </a:lnTo>
                <a:cubicBezTo>
                  <a:pt x="1479" y="4489"/>
                  <a:pt x="1478" y="4488"/>
                  <a:pt x="1477" y="4487"/>
                </a:cubicBezTo>
                <a:lnTo>
                  <a:pt x="1453" y="4455"/>
                </a:lnTo>
                <a:cubicBezTo>
                  <a:pt x="1451" y="4451"/>
                  <a:pt x="1449" y="4447"/>
                  <a:pt x="1449" y="4443"/>
                </a:cubicBezTo>
                <a:lnTo>
                  <a:pt x="1425" y="4219"/>
                </a:lnTo>
                <a:lnTo>
                  <a:pt x="1472" y="4219"/>
                </a:lnTo>
                <a:lnTo>
                  <a:pt x="1448" y="4459"/>
                </a:lnTo>
                <a:cubicBezTo>
                  <a:pt x="1447" y="4471"/>
                  <a:pt x="1436" y="4481"/>
                  <a:pt x="1424" y="4480"/>
                </a:cubicBezTo>
                <a:cubicBezTo>
                  <a:pt x="1411" y="4480"/>
                  <a:pt x="1401" y="4470"/>
                  <a:pt x="1400" y="4458"/>
                </a:cubicBezTo>
                <a:lnTo>
                  <a:pt x="1384" y="4106"/>
                </a:lnTo>
                <a:lnTo>
                  <a:pt x="1385" y="4109"/>
                </a:lnTo>
                <a:lnTo>
                  <a:pt x="1313" y="3733"/>
                </a:lnTo>
                <a:lnTo>
                  <a:pt x="1315" y="3739"/>
                </a:lnTo>
                <a:lnTo>
                  <a:pt x="1299" y="3707"/>
                </a:lnTo>
                <a:cubicBezTo>
                  <a:pt x="1298" y="3705"/>
                  <a:pt x="1297" y="3702"/>
                  <a:pt x="1297" y="3699"/>
                </a:cubicBezTo>
                <a:lnTo>
                  <a:pt x="1273" y="3475"/>
                </a:lnTo>
                <a:lnTo>
                  <a:pt x="1320" y="3475"/>
                </a:lnTo>
                <a:lnTo>
                  <a:pt x="1296" y="3739"/>
                </a:lnTo>
                <a:cubicBezTo>
                  <a:pt x="1295" y="3751"/>
                  <a:pt x="1285" y="3761"/>
                  <a:pt x="1272" y="3760"/>
                </a:cubicBezTo>
                <a:cubicBezTo>
                  <a:pt x="1259" y="3760"/>
                  <a:pt x="1249" y="3750"/>
                  <a:pt x="1248" y="3738"/>
                </a:cubicBezTo>
                <a:lnTo>
                  <a:pt x="1225" y="3259"/>
                </a:lnTo>
                <a:lnTo>
                  <a:pt x="1161" y="2579"/>
                </a:lnTo>
                <a:lnTo>
                  <a:pt x="1137" y="2339"/>
                </a:lnTo>
                <a:lnTo>
                  <a:pt x="1121" y="2210"/>
                </a:lnTo>
                <a:lnTo>
                  <a:pt x="1097" y="1770"/>
                </a:lnTo>
                <a:lnTo>
                  <a:pt x="1144" y="1771"/>
                </a:lnTo>
                <a:lnTo>
                  <a:pt x="1120" y="1988"/>
                </a:lnTo>
                <a:lnTo>
                  <a:pt x="1056" y="2417"/>
                </a:lnTo>
                <a:lnTo>
                  <a:pt x="1032" y="3513"/>
                </a:lnTo>
                <a:cubicBezTo>
                  <a:pt x="1032" y="3526"/>
                  <a:pt x="1021" y="3536"/>
                  <a:pt x="1008" y="3536"/>
                </a:cubicBezTo>
                <a:cubicBezTo>
                  <a:pt x="995" y="3536"/>
                  <a:pt x="985" y="3526"/>
                  <a:pt x="984" y="3513"/>
                </a:cubicBezTo>
                <a:lnTo>
                  <a:pt x="960" y="2153"/>
                </a:lnTo>
                <a:lnTo>
                  <a:pt x="961" y="2157"/>
                </a:lnTo>
                <a:lnTo>
                  <a:pt x="945" y="2066"/>
                </a:lnTo>
                <a:lnTo>
                  <a:pt x="921" y="1778"/>
                </a:lnTo>
                <a:lnTo>
                  <a:pt x="936" y="1799"/>
                </a:lnTo>
                <a:lnTo>
                  <a:pt x="872" y="1775"/>
                </a:lnTo>
                <a:lnTo>
                  <a:pt x="904" y="1754"/>
                </a:lnTo>
                <a:lnTo>
                  <a:pt x="880" y="2154"/>
                </a:lnTo>
                <a:lnTo>
                  <a:pt x="856" y="2449"/>
                </a:lnTo>
                <a:lnTo>
                  <a:pt x="840" y="3729"/>
                </a:lnTo>
                <a:cubicBezTo>
                  <a:pt x="840" y="3741"/>
                  <a:pt x="831" y="3751"/>
                  <a:pt x="819" y="3752"/>
                </a:cubicBezTo>
                <a:cubicBezTo>
                  <a:pt x="806" y="3753"/>
                  <a:pt x="795" y="3745"/>
                  <a:pt x="793" y="3733"/>
                </a:cubicBezTo>
                <a:lnTo>
                  <a:pt x="769" y="3605"/>
                </a:lnTo>
                <a:lnTo>
                  <a:pt x="803" y="3622"/>
                </a:lnTo>
                <a:lnTo>
                  <a:pt x="739" y="3654"/>
                </a:lnTo>
                <a:lnTo>
                  <a:pt x="752" y="3633"/>
                </a:lnTo>
                <a:lnTo>
                  <a:pt x="728" y="4401"/>
                </a:lnTo>
                <a:cubicBezTo>
                  <a:pt x="728" y="4412"/>
                  <a:pt x="720" y="4422"/>
                  <a:pt x="710" y="4424"/>
                </a:cubicBezTo>
                <a:cubicBezTo>
                  <a:pt x="699" y="4426"/>
                  <a:pt x="688" y="4421"/>
                  <a:pt x="683" y="4411"/>
                </a:cubicBezTo>
                <a:lnTo>
                  <a:pt x="659" y="4363"/>
                </a:lnTo>
                <a:cubicBezTo>
                  <a:pt x="658" y="4360"/>
                  <a:pt x="657" y="4357"/>
                  <a:pt x="657" y="4354"/>
                </a:cubicBezTo>
                <a:lnTo>
                  <a:pt x="633" y="3954"/>
                </a:lnTo>
                <a:lnTo>
                  <a:pt x="634" y="3961"/>
                </a:lnTo>
                <a:lnTo>
                  <a:pt x="618" y="3921"/>
                </a:lnTo>
                <a:cubicBezTo>
                  <a:pt x="618" y="3920"/>
                  <a:pt x="617" y="3918"/>
                  <a:pt x="617" y="3917"/>
                </a:cubicBezTo>
                <a:lnTo>
                  <a:pt x="545" y="3517"/>
                </a:lnTo>
                <a:cubicBezTo>
                  <a:pt x="545" y="3516"/>
                  <a:pt x="545" y="3514"/>
                  <a:pt x="544" y="3513"/>
                </a:cubicBezTo>
                <a:lnTo>
                  <a:pt x="528" y="2833"/>
                </a:lnTo>
                <a:lnTo>
                  <a:pt x="504" y="2089"/>
                </a:lnTo>
                <a:lnTo>
                  <a:pt x="552" y="2090"/>
                </a:lnTo>
                <a:lnTo>
                  <a:pt x="528" y="2433"/>
                </a:lnTo>
                <a:lnTo>
                  <a:pt x="504" y="3081"/>
                </a:lnTo>
                <a:cubicBezTo>
                  <a:pt x="504" y="3093"/>
                  <a:pt x="495" y="3103"/>
                  <a:pt x="484" y="3104"/>
                </a:cubicBezTo>
                <a:cubicBezTo>
                  <a:pt x="472" y="3106"/>
                  <a:pt x="461" y="3099"/>
                  <a:pt x="458" y="3088"/>
                </a:cubicBezTo>
                <a:lnTo>
                  <a:pt x="394" y="2888"/>
                </a:lnTo>
                <a:lnTo>
                  <a:pt x="440" y="2881"/>
                </a:lnTo>
                <a:lnTo>
                  <a:pt x="416" y="3793"/>
                </a:lnTo>
                <a:cubicBezTo>
                  <a:pt x="416" y="3795"/>
                  <a:pt x="416" y="3797"/>
                  <a:pt x="416" y="3799"/>
                </a:cubicBezTo>
                <a:lnTo>
                  <a:pt x="400" y="3855"/>
                </a:lnTo>
                <a:lnTo>
                  <a:pt x="400" y="3850"/>
                </a:lnTo>
                <a:lnTo>
                  <a:pt x="376" y="4218"/>
                </a:lnTo>
                <a:lnTo>
                  <a:pt x="352" y="4754"/>
                </a:lnTo>
                <a:cubicBezTo>
                  <a:pt x="352" y="4766"/>
                  <a:pt x="342" y="4776"/>
                  <a:pt x="330" y="4776"/>
                </a:cubicBezTo>
                <a:cubicBezTo>
                  <a:pt x="318" y="4777"/>
                  <a:pt x="307" y="4769"/>
                  <a:pt x="305" y="4756"/>
                </a:cubicBezTo>
                <a:lnTo>
                  <a:pt x="241" y="4378"/>
                </a:lnTo>
                <a:lnTo>
                  <a:pt x="216" y="4017"/>
                </a:lnTo>
                <a:lnTo>
                  <a:pt x="192" y="3353"/>
                </a:lnTo>
                <a:lnTo>
                  <a:pt x="240" y="3354"/>
                </a:lnTo>
                <a:lnTo>
                  <a:pt x="224" y="3650"/>
                </a:lnTo>
                <a:cubicBezTo>
                  <a:pt x="224" y="3661"/>
                  <a:pt x="215" y="3671"/>
                  <a:pt x="203" y="3672"/>
                </a:cubicBezTo>
                <a:cubicBezTo>
                  <a:pt x="192" y="3674"/>
                  <a:pt x="181" y="3667"/>
                  <a:pt x="177" y="3655"/>
                </a:cubicBezTo>
                <a:lnTo>
                  <a:pt x="155" y="3578"/>
                </a:lnTo>
                <a:lnTo>
                  <a:pt x="91" y="3434"/>
                </a:lnTo>
                <a:lnTo>
                  <a:pt x="136" y="3427"/>
                </a:lnTo>
                <a:lnTo>
                  <a:pt x="112" y="3627"/>
                </a:lnTo>
                <a:cubicBezTo>
                  <a:pt x="111" y="3640"/>
                  <a:pt x="100" y="3649"/>
                  <a:pt x="88" y="3648"/>
                </a:cubicBezTo>
                <a:cubicBezTo>
                  <a:pt x="75" y="3648"/>
                  <a:pt x="65" y="3638"/>
                  <a:pt x="65" y="3626"/>
                </a:cubicBezTo>
                <a:lnTo>
                  <a:pt x="41" y="3170"/>
                </a:lnTo>
                <a:lnTo>
                  <a:pt x="88" y="3173"/>
                </a:lnTo>
                <a:lnTo>
                  <a:pt x="72" y="3258"/>
                </a:lnTo>
                <a:lnTo>
                  <a:pt x="48" y="3714"/>
                </a:lnTo>
                <a:cubicBezTo>
                  <a:pt x="48" y="3727"/>
                  <a:pt x="36" y="3737"/>
                  <a:pt x="23" y="3736"/>
                </a:cubicBezTo>
                <a:cubicBezTo>
                  <a:pt x="10" y="3736"/>
                  <a:pt x="0" y="3724"/>
                  <a:pt x="1" y="3711"/>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6" name="Freeform 25"/>
          <p:cNvSpPr>
            <a:spLocks/>
          </p:cNvSpPr>
          <p:nvPr/>
        </p:nvSpPr>
        <p:spPr bwMode="auto">
          <a:xfrm>
            <a:off x="1966913" y="2206625"/>
            <a:ext cx="838200" cy="1042988"/>
          </a:xfrm>
          <a:custGeom>
            <a:avLst/>
            <a:gdLst>
              <a:gd name="T0" fmla="*/ 209 w 6461"/>
              <a:gd name="T1" fmla="*/ 4050 h 9081"/>
              <a:gd name="T2" fmla="*/ 434 w 6461"/>
              <a:gd name="T3" fmla="*/ 5919 h 9081"/>
              <a:gd name="T4" fmla="*/ 641 w 6461"/>
              <a:gd name="T5" fmla="*/ 7136 h 9081"/>
              <a:gd name="T6" fmla="*/ 817 w 6461"/>
              <a:gd name="T7" fmla="*/ 7708 h 9081"/>
              <a:gd name="T8" fmla="*/ 1033 w 6461"/>
              <a:gd name="T9" fmla="*/ 6920 h 9081"/>
              <a:gd name="T10" fmla="*/ 1185 w 6461"/>
              <a:gd name="T11" fmla="*/ 6463 h 9081"/>
              <a:gd name="T12" fmla="*/ 1409 w 6461"/>
              <a:gd name="T13" fmla="*/ 8095 h 9081"/>
              <a:gd name="T14" fmla="*/ 1575 w 6461"/>
              <a:gd name="T15" fmla="*/ 7419 h 9081"/>
              <a:gd name="T16" fmla="*/ 1977 w 6461"/>
              <a:gd name="T17" fmla="*/ 5165 h 9081"/>
              <a:gd name="T18" fmla="*/ 2153 w 6461"/>
              <a:gd name="T19" fmla="*/ 4214 h 9081"/>
              <a:gd name="T20" fmla="*/ 2353 w 6461"/>
              <a:gd name="T21" fmla="*/ 3904 h 9081"/>
              <a:gd name="T22" fmla="*/ 2593 w 6461"/>
              <a:gd name="T23" fmla="*/ 1478 h 9081"/>
              <a:gd name="T24" fmla="*/ 2745 w 6461"/>
              <a:gd name="T25" fmla="*/ 2733 h 9081"/>
              <a:gd name="T26" fmla="*/ 2898 w 6461"/>
              <a:gd name="T27" fmla="*/ 3183 h 9081"/>
              <a:gd name="T28" fmla="*/ 3162 w 6461"/>
              <a:gd name="T29" fmla="*/ 6999 h 9081"/>
              <a:gd name="T30" fmla="*/ 3385 w 6461"/>
              <a:gd name="T31" fmla="*/ 6012 h 9081"/>
              <a:gd name="T32" fmla="*/ 3538 w 6461"/>
              <a:gd name="T33" fmla="*/ 7294 h 9081"/>
              <a:gd name="T34" fmla="*/ 3794 w 6461"/>
              <a:gd name="T35" fmla="*/ 7750 h 9081"/>
              <a:gd name="T36" fmla="*/ 3970 w 6461"/>
              <a:gd name="T37" fmla="*/ 7069 h 9081"/>
              <a:gd name="T38" fmla="*/ 4154 w 6461"/>
              <a:gd name="T39" fmla="*/ 7256 h 9081"/>
              <a:gd name="T40" fmla="*/ 4304 w 6461"/>
              <a:gd name="T41" fmla="*/ 7497 h 9081"/>
              <a:gd name="T42" fmla="*/ 4505 w 6461"/>
              <a:gd name="T43" fmla="*/ 7424 h 9081"/>
              <a:gd name="T44" fmla="*/ 4701 w 6461"/>
              <a:gd name="T45" fmla="*/ 6757 h 9081"/>
              <a:gd name="T46" fmla="*/ 4898 w 6461"/>
              <a:gd name="T47" fmla="*/ 6855 h 9081"/>
              <a:gd name="T48" fmla="*/ 5074 w 6461"/>
              <a:gd name="T49" fmla="*/ 5213 h 9081"/>
              <a:gd name="T50" fmla="*/ 5241 w 6461"/>
              <a:gd name="T51" fmla="*/ 4464 h 9081"/>
              <a:gd name="T52" fmla="*/ 5506 w 6461"/>
              <a:gd name="T53" fmla="*/ 3615 h 9081"/>
              <a:gd name="T54" fmla="*/ 5794 w 6461"/>
              <a:gd name="T55" fmla="*/ 1424 h 9081"/>
              <a:gd name="T56" fmla="*/ 5993 w 6461"/>
              <a:gd name="T57" fmla="*/ 4287 h 9081"/>
              <a:gd name="T58" fmla="*/ 6098 w 6461"/>
              <a:gd name="T59" fmla="*/ 4746 h 9081"/>
              <a:gd name="T60" fmla="*/ 6344 w 6461"/>
              <a:gd name="T61" fmla="*/ 3503 h 9081"/>
              <a:gd name="T62" fmla="*/ 6368 w 6461"/>
              <a:gd name="T63" fmla="*/ 3304 h 9081"/>
              <a:gd name="T64" fmla="*/ 6145 w 6461"/>
              <a:gd name="T65" fmla="*/ 5186 h 9081"/>
              <a:gd name="T66" fmla="*/ 6041 w 6461"/>
              <a:gd name="T67" fmla="*/ 4386 h 9081"/>
              <a:gd name="T68" fmla="*/ 5841 w 6461"/>
              <a:gd name="T69" fmla="*/ 3192 h 9081"/>
              <a:gd name="T70" fmla="*/ 5665 w 6461"/>
              <a:gd name="T71" fmla="*/ 25 h 9081"/>
              <a:gd name="T72" fmla="*/ 5329 w 6461"/>
              <a:gd name="T73" fmla="*/ 2306 h 9081"/>
              <a:gd name="T74" fmla="*/ 5113 w 6461"/>
              <a:gd name="T75" fmla="*/ 6056 h 9081"/>
              <a:gd name="T76" fmla="*/ 4938 w 6461"/>
              <a:gd name="T77" fmla="*/ 7256 h 9081"/>
              <a:gd name="T78" fmla="*/ 4722 w 6461"/>
              <a:gd name="T79" fmla="*/ 6759 h 9081"/>
              <a:gd name="T80" fmla="*/ 4593 w 6461"/>
              <a:gd name="T81" fmla="*/ 7451 h 9081"/>
              <a:gd name="T82" fmla="*/ 4323 w 6461"/>
              <a:gd name="T83" fmla="*/ 7689 h 9081"/>
              <a:gd name="T84" fmla="*/ 4192 w 6461"/>
              <a:gd name="T85" fmla="*/ 7658 h 9081"/>
              <a:gd name="T86" fmla="*/ 4017 w 6461"/>
              <a:gd name="T87" fmla="*/ 7601 h 9081"/>
              <a:gd name="T88" fmla="*/ 3818 w 6461"/>
              <a:gd name="T89" fmla="*/ 7667 h 9081"/>
              <a:gd name="T90" fmla="*/ 3575 w 6461"/>
              <a:gd name="T91" fmla="*/ 7528 h 9081"/>
              <a:gd name="T92" fmla="*/ 3409 w 6461"/>
              <a:gd name="T93" fmla="*/ 6276 h 9081"/>
              <a:gd name="T94" fmla="*/ 3249 w 6461"/>
              <a:gd name="T95" fmla="*/ 6435 h 9081"/>
              <a:gd name="T96" fmla="*/ 2922 w 6461"/>
              <a:gd name="T97" fmla="*/ 3586 h 9081"/>
              <a:gd name="T98" fmla="*/ 2769 w 6461"/>
              <a:gd name="T99" fmla="*/ 2898 h 9081"/>
              <a:gd name="T100" fmla="*/ 2597 w 6461"/>
              <a:gd name="T101" fmla="*/ 2045 h 9081"/>
              <a:gd name="T102" fmla="*/ 2377 w 6461"/>
              <a:gd name="T103" fmla="*/ 2729 h 9081"/>
              <a:gd name="T104" fmla="*/ 2177 w 6461"/>
              <a:gd name="T105" fmla="*/ 4425 h 9081"/>
              <a:gd name="T106" fmla="*/ 1994 w 6461"/>
              <a:gd name="T107" fmla="*/ 5807 h 9081"/>
              <a:gd name="T108" fmla="*/ 1689 w 6461"/>
              <a:gd name="T109" fmla="*/ 7378 h 9081"/>
              <a:gd name="T110" fmla="*/ 1433 w 6461"/>
              <a:gd name="T111" fmla="*/ 8531 h 9081"/>
              <a:gd name="T112" fmla="*/ 1209 w 6461"/>
              <a:gd name="T113" fmla="*/ 7073 h 9081"/>
              <a:gd name="T114" fmla="*/ 1050 w 6461"/>
              <a:gd name="T115" fmla="*/ 6961 h 9081"/>
              <a:gd name="T116" fmla="*/ 794 w 6461"/>
              <a:gd name="T117" fmla="*/ 7814 h 9081"/>
              <a:gd name="T118" fmla="*/ 617 w 6461"/>
              <a:gd name="T119" fmla="*/ 7817 h 9081"/>
              <a:gd name="T120" fmla="*/ 424 w 6461"/>
              <a:gd name="T121" fmla="*/ 5977 h 9081"/>
              <a:gd name="T122" fmla="*/ 201 w 6461"/>
              <a:gd name="T123" fmla="*/ 4096 h 9081"/>
              <a:gd name="T124" fmla="*/ 22 w 6461"/>
              <a:gd name="T125" fmla="*/ 6056 h 9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61" h="9081">
                <a:moveTo>
                  <a:pt x="2" y="6029"/>
                </a:moveTo>
                <a:lnTo>
                  <a:pt x="26" y="5861"/>
                </a:lnTo>
                <a:cubicBezTo>
                  <a:pt x="27" y="5851"/>
                  <a:pt x="34" y="5843"/>
                  <a:pt x="44" y="5841"/>
                </a:cubicBezTo>
                <a:cubicBezTo>
                  <a:pt x="54" y="5839"/>
                  <a:pt x="64" y="5843"/>
                  <a:pt x="69" y="5851"/>
                </a:cubicBezTo>
                <a:lnTo>
                  <a:pt x="133" y="5947"/>
                </a:lnTo>
                <a:lnTo>
                  <a:pt x="90" y="5958"/>
                </a:lnTo>
                <a:lnTo>
                  <a:pt x="114" y="5758"/>
                </a:lnTo>
                <a:lnTo>
                  <a:pt x="129" y="4936"/>
                </a:lnTo>
                <a:lnTo>
                  <a:pt x="153" y="4064"/>
                </a:lnTo>
                <a:cubicBezTo>
                  <a:pt x="154" y="4056"/>
                  <a:pt x="157" y="4049"/>
                  <a:pt x="164" y="4045"/>
                </a:cubicBezTo>
                <a:cubicBezTo>
                  <a:pt x="170" y="4040"/>
                  <a:pt x="178" y="4039"/>
                  <a:pt x="185" y="4042"/>
                </a:cubicBezTo>
                <a:lnTo>
                  <a:pt x="209" y="4050"/>
                </a:lnTo>
                <a:lnTo>
                  <a:pt x="201" y="4048"/>
                </a:lnTo>
                <a:lnTo>
                  <a:pt x="265" y="4048"/>
                </a:lnTo>
                <a:lnTo>
                  <a:pt x="289" y="4048"/>
                </a:lnTo>
                <a:cubicBezTo>
                  <a:pt x="302" y="4048"/>
                  <a:pt x="312" y="4058"/>
                  <a:pt x="313" y="4071"/>
                </a:cubicBezTo>
                <a:lnTo>
                  <a:pt x="337" y="4399"/>
                </a:lnTo>
                <a:lnTo>
                  <a:pt x="291" y="4392"/>
                </a:lnTo>
                <a:lnTo>
                  <a:pt x="307" y="4352"/>
                </a:lnTo>
                <a:cubicBezTo>
                  <a:pt x="311" y="4341"/>
                  <a:pt x="322" y="4335"/>
                  <a:pt x="334" y="4337"/>
                </a:cubicBezTo>
                <a:cubicBezTo>
                  <a:pt x="345" y="4339"/>
                  <a:pt x="353" y="4348"/>
                  <a:pt x="353" y="4360"/>
                </a:cubicBezTo>
                <a:lnTo>
                  <a:pt x="377" y="5264"/>
                </a:lnTo>
                <a:lnTo>
                  <a:pt x="441" y="5934"/>
                </a:lnTo>
                <a:lnTo>
                  <a:pt x="434" y="5919"/>
                </a:lnTo>
                <a:lnTo>
                  <a:pt x="458" y="5943"/>
                </a:lnTo>
                <a:lnTo>
                  <a:pt x="418" y="5957"/>
                </a:lnTo>
                <a:lnTo>
                  <a:pt x="442" y="5781"/>
                </a:lnTo>
                <a:cubicBezTo>
                  <a:pt x="443" y="5769"/>
                  <a:pt x="454" y="5760"/>
                  <a:pt x="466" y="5760"/>
                </a:cubicBezTo>
                <a:cubicBezTo>
                  <a:pt x="479" y="5761"/>
                  <a:pt x="489" y="5771"/>
                  <a:pt x="489" y="5783"/>
                </a:cubicBezTo>
                <a:lnTo>
                  <a:pt x="513" y="6127"/>
                </a:lnTo>
                <a:lnTo>
                  <a:pt x="529" y="6536"/>
                </a:lnTo>
                <a:lnTo>
                  <a:pt x="529" y="6532"/>
                </a:lnTo>
                <a:lnTo>
                  <a:pt x="601" y="6908"/>
                </a:lnTo>
                <a:lnTo>
                  <a:pt x="617" y="7005"/>
                </a:lnTo>
                <a:lnTo>
                  <a:pt x="641" y="7132"/>
                </a:lnTo>
                <a:cubicBezTo>
                  <a:pt x="641" y="7133"/>
                  <a:pt x="641" y="7134"/>
                  <a:pt x="641" y="7136"/>
                </a:cubicBezTo>
                <a:lnTo>
                  <a:pt x="665" y="7816"/>
                </a:lnTo>
                <a:lnTo>
                  <a:pt x="689" y="7981"/>
                </a:lnTo>
                <a:lnTo>
                  <a:pt x="643" y="7977"/>
                </a:lnTo>
                <a:lnTo>
                  <a:pt x="707" y="7785"/>
                </a:lnTo>
                <a:cubicBezTo>
                  <a:pt x="710" y="7774"/>
                  <a:pt x="721" y="7767"/>
                  <a:pt x="732" y="7769"/>
                </a:cubicBezTo>
                <a:cubicBezTo>
                  <a:pt x="743" y="7770"/>
                  <a:pt x="752" y="7779"/>
                  <a:pt x="753" y="7790"/>
                </a:cubicBezTo>
                <a:lnTo>
                  <a:pt x="769" y="7950"/>
                </a:lnTo>
                <a:lnTo>
                  <a:pt x="722" y="7951"/>
                </a:lnTo>
                <a:lnTo>
                  <a:pt x="746" y="7583"/>
                </a:lnTo>
                <a:cubicBezTo>
                  <a:pt x="746" y="7571"/>
                  <a:pt x="756" y="7561"/>
                  <a:pt x="768" y="7561"/>
                </a:cubicBezTo>
                <a:cubicBezTo>
                  <a:pt x="780" y="7560"/>
                  <a:pt x="791" y="7568"/>
                  <a:pt x="793" y="7580"/>
                </a:cubicBezTo>
                <a:lnTo>
                  <a:pt x="817" y="7708"/>
                </a:lnTo>
                <a:lnTo>
                  <a:pt x="841" y="7803"/>
                </a:lnTo>
                <a:lnTo>
                  <a:pt x="805" y="7788"/>
                </a:lnTo>
                <a:lnTo>
                  <a:pt x="869" y="7748"/>
                </a:lnTo>
                <a:lnTo>
                  <a:pt x="858" y="7765"/>
                </a:lnTo>
                <a:lnTo>
                  <a:pt x="882" y="7589"/>
                </a:lnTo>
                <a:lnTo>
                  <a:pt x="897" y="7207"/>
                </a:lnTo>
                <a:lnTo>
                  <a:pt x="921" y="6711"/>
                </a:lnTo>
                <a:cubicBezTo>
                  <a:pt x="922" y="6699"/>
                  <a:pt x="932" y="6689"/>
                  <a:pt x="945" y="6688"/>
                </a:cubicBezTo>
                <a:cubicBezTo>
                  <a:pt x="957" y="6688"/>
                  <a:pt x="968" y="6698"/>
                  <a:pt x="969" y="6710"/>
                </a:cubicBezTo>
                <a:lnTo>
                  <a:pt x="993" y="6942"/>
                </a:lnTo>
                <a:lnTo>
                  <a:pt x="969" y="6920"/>
                </a:lnTo>
                <a:lnTo>
                  <a:pt x="1033" y="6920"/>
                </a:lnTo>
                <a:lnTo>
                  <a:pt x="1016" y="6927"/>
                </a:lnTo>
                <a:lnTo>
                  <a:pt x="1040" y="6903"/>
                </a:lnTo>
                <a:lnTo>
                  <a:pt x="1064" y="6879"/>
                </a:lnTo>
                <a:cubicBezTo>
                  <a:pt x="1071" y="6873"/>
                  <a:pt x="1081" y="6871"/>
                  <a:pt x="1089" y="6874"/>
                </a:cubicBezTo>
                <a:cubicBezTo>
                  <a:pt x="1098" y="6877"/>
                  <a:pt x="1104" y="6885"/>
                  <a:pt x="1105" y="6894"/>
                </a:cubicBezTo>
                <a:lnTo>
                  <a:pt x="1121" y="7038"/>
                </a:lnTo>
                <a:lnTo>
                  <a:pt x="1111" y="7020"/>
                </a:lnTo>
                <a:lnTo>
                  <a:pt x="1135" y="7036"/>
                </a:lnTo>
                <a:lnTo>
                  <a:pt x="1107" y="7037"/>
                </a:lnTo>
                <a:lnTo>
                  <a:pt x="1171" y="6989"/>
                </a:lnTo>
                <a:lnTo>
                  <a:pt x="1161" y="7007"/>
                </a:lnTo>
                <a:lnTo>
                  <a:pt x="1185" y="6463"/>
                </a:lnTo>
                <a:cubicBezTo>
                  <a:pt x="1186" y="6451"/>
                  <a:pt x="1197" y="6440"/>
                  <a:pt x="1210" y="6440"/>
                </a:cubicBezTo>
                <a:cubicBezTo>
                  <a:pt x="1222" y="6440"/>
                  <a:pt x="1233" y="6451"/>
                  <a:pt x="1233" y="6464"/>
                </a:cubicBezTo>
                <a:lnTo>
                  <a:pt x="1257" y="7072"/>
                </a:lnTo>
                <a:lnTo>
                  <a:pt x="1281" y="7221"/>
                </a:lnTo>
                <a:cubicBezTo>
                  <a:pt x="1281" y="7222"/>
                  <a:pt x="1281" y="7223"/>
                  <a:pt x="1281" y="7224"/>
                </a:cubicBezTo>
                <a:lnTo>
                  <a:pt x="1297" y="8504"/>
                </a:lnTo>
                <a:lnTo>
                  <a:pt x="1369" y="9053"/>
                </a:lnTo>
                <a:lnTo>
                  <a:pt x="1321" y="9056"/>
                </a:lnTo>
                <a:lnTo>
                  <a:pt x="1337" y="8472"/>
                </a:lnTo>
                <a:lnTo>
                  <a:pt x="1362" y="8095"/>
                </a:lnTo>
                <a:cubicBezTo>
                  <a:pt x="1362" y="8082"/>
                  <a:pt x="1373" y="8072"/>
                  <a:pt x="1386" y="8072"/>
                </a:cubicBezTo>
                <a:cubicBezTo>
                  <a:pt x="1398" y="8073"/>
                  <a:pt x="1409" y="8082"/>
                  <a:pt x="1409" y="8095"/>
                </a:cubicBezTo>
                <a:lnTo>
                  <a:pt x="1433" y="8527"/>
                </a:lnTo>
                <a:lnTo>
                  <a:pt x="1386" y="8526"/>
                </a:lnTo>
                <a:lnTo>
                  <a:pt x="1410" y="8246"/>
                </a:lnTo>
                <a:lnTo>
                  <a:pt x="1474" y="7845"/>
                </a:lnTo>
                <a:lnTo>
                  <a:pt x="1489" y="7519"/>
                </a:lnTo>
                <a:lnTo>
                  <a:pt x="1514" y="7373"/>
                </a:lnTo>
                <a:cubicBezTo>
                  <a:pt x="1516" y="7361"/>
                  <a:pt x="1526" y="7353"/>
                  <a:pt x="1537" y="7352"/>
                </a:cubicBezTo>
                <a:cubicBezTo>
                  <a:pt x="1549" y="7352"/>
                  <a:pt x="1559" y="7361"/>
                  <a:pt x="1561" y="7372"/>
                </a:cubicBezTo>
                <a:lnTo>
                  <a:pt x="1585" y="7500"/>
                </a:lnTo>
                <a:lnTo>
                  <a:pt x="1539" y="7496"/>
                </a:lnTo>
                <a:lnTo>
                  <a:pt x="1563" y="7432"/>
                </a:lnTo>
                <a:cubicBezTo>
                  <a:pt x="1565" y="7426"/>
                  <a:pt x="1569" y="7422"/>
                  <a:pt x="1575" y="7419"/>
                </a:cubicBezTo>
                <a:lnTo>
                  <a:pt x="1703" y="7355"/>
                </a:lnTo>
                <a:cubicBezTo>
                  <a:pt x="1710" y="7351"/>
                  <a:pt x="1719" y="7352"/>
                  <a:pt x="1726" y="7356"/>
                </a:cubicBezTo>
                <a:cubicBezTo>
                  <a:pt x="1733" y="7360"/>
                  <a:pt x="1737" y="7367"/>
                  <a:pt x="1737" y="7375"/>
                </a:cubicBezTo>
                <a:lnTo>
                  <a:pt x="1761" y="7903"/>
                </a:lnTo>
                <a:lnTo>
                  <a:pt x="1714" y="7902"/>
                </a:lnTo>
                <a:lnTo>
                  <a:pt x="1826" y="6918"/>
                </a:lnTo>
                <a:lnTo>
                  <a:pt x="1842" y="6623"/>
                </a:lnTo>
                <a:lnTo>
                  <a:pt x="1865" y="5432"/>
                </a:lnTo>
                <a:cubicBezTo>
                  <a:pt x="1866" y="5430"/>
                  <a:pt x="1866" y="5429"/>
                  <a:pt x="1866" y="5427"/>
                </a:cubicBezTo>
                <a:lnTo>
                  <a:pt x="1930" y="5163"/>
                </a:lnTo>
                <a:cubicBezTo>
                  <a:pt x="1933" y="5152"/>
                  <a:pt x="1943" y="5144"/>
                  <a:pt x="1955" y="5144"/>
                </a:cubicBezTo>
                <a:cubicBezTo>
                  <a:pt x="1966" y="5145"/>
                  <a:pt x="1976" y="5154"/>
                  <a:pt x="1977" y="5165"/>
                </a:cubicBezTo>
                <a:lnTo>
                  <a:pt x="2001" y="5333"/>
                </a:lnTo>
                <a:lnTo>
                  <a:pt x="2025" y="5783"/>
                </a:lnTo>
                <a:lnTo>
                  <a:pt x="2009" y="5762"/>
                </a:lnTo>
                <a:lnTo>
                  <a:pt x="2033" y="5770"/>
                </a:lnTo>
                <a:lnTo>
                  <a:pt x="2001" y="5792"/>
                </a:lnTo>
                <a:lnTo>
                  <a:pt x="2017" y="4632"/>
                </a:lnTo>
                <a:cubicBezTo>
                  <a:pt x="2017" y="4631"/>
                  <a:pt x="2018" y="4630"/>
                  <a:pt x="2018" y="4629"/>
                </a:cubicBezTo>
                <a:lnTo>
                  <a:pt x="2090" y="4197"/>
                </a:lnTo>
                <a:cubicBezTo>
                  <a:pt x="2091" y="4188"/>
                  <a:pt x="2098" y="4180"/>
                  <a:pt x="2106" y="4178"/>
                </a:cubicBezTo>
                <a:cubicBezTo>
                  <a:pt x="2115" y="4175"/>
                  <a:pt x="2124" y="4177"/>
                  <a:pt x="2130" y="4183"/>
                </a:cubicBezTo>
                <a:lnTo>
                  <a:pt x="2146" y="4199"/>
                </a:lnTo>
                <a:cubicBezTo>
                  <a:pt x="2150" y="4203"/>
                  <a:pt x="2153" y="4208"/>
                  <a:pt x="2153" y="4214"/>
                </a:cubicBezTo>
                <a:lnTo>
                  <a:pt x="2177" y="4422"/>
                </a:lnTo>
                <a:lnTo>
                  <a:pt x="2129" y="4424"/>
                </a:lnTo>
                <a:lnTo>
                  <a:pt x="2153" y="3184"/>
                </a:lnTo>
                <a:lnTo>
                  <a:pt x="2177" y="2687"/>
                </a:lnTo>
                <a:cubicBezTo>
                  <a:pt x="2178" y="2676"/>
                  <a:pt x="2187" y="2666"/>
                  <a:pt x="2198" y="2665"/>
                </a:cubicBezTo>
                <a:lnTo>
                  <a:pt x="2262" y="2657"/>
                </a:lnTo>
                <a:lnTo>
                  <a:pt x="2242" y="2679"/>
                </a:lnTo>
                <a:lnTo>
                  <a:pt x="2258" y="2431"/>
                </a:lnTo>
                <a:cubicBezTo>
                  <a:pt x="2258" y="2418"/>
                  <a:pt x="2269" y="2408"/>
                  <a:pt x="2282" y="2408"/>
                </a:cubicBezTo>
                <a:cubicBezTo>
                  <a:pt x="2295" y="2409"/>
                  <a:pt x="2305" y="2419"/>
                  <a:pt x="2305" y="2432"/>
                </a:cubicBezTo>
                <a:lnTo>
                  <a:pt x="2329" y="3200"/>
                </a:lnTo>
                <a:lnTo>
                  <a:pt x="2353" y="3904"/>
                </a:lnTo>
                <a:lnTo>
                  <a:pt x="2305" y="3904"/>
                </a:lnTo>
                <a:lnTo>
                  <a:pt x="2329" y="2728"/>
                </a:lnTo>
                <a:lnTo>
                  <a:pt x="2393" y="992"/>
                </a:lnTo>
                <a:lnTo>
                  <a:pt x="2418" y="750"/>
                </a:lnTo>
                <a:lnTo>
                  <a:pt x="2433" y="152"/>
                </a:lnTo>
                <a:cubicBezTo>
                  <a:pt x="2434" y="139"/>
                  <a:pt x="2444" y="129"/>
                  <a:pt x="2457" y="128"/>
                </a:cubicBezTo>
                <a:cubicBezTo>
                  <a:pt x="2470" y="128"/>
                  <a:pt x="2481" y="139"/>
                  <a:pt x="2481" y="152"/>
                </a:cubicBezTo>
                <a:lnTo>
                  <a:pt x="2505" y="784"/>
                </a:lnTo>
                <a:lnTo>
                  <a:pt x="2503" y="774"/>
                </a:lnTo>
                <a:lnTo>
                  <a:pt x="2527" y="822"/>
                </a:lnTo>
                <a:cubicBezTo>
                  <a:pt x="2528" y="824"/>
                  <a:pt x="2529" y="827"/>
                  <a:pt x="2529" y="830"/>
                </a:cubicBezTo>
                <a:lnTo>
                  <a:pt x="2593" y="1478"/>
                </a:lnTo>
                <a:lnTo>
                  <a:pt x="2617" y="1991"/>
                </a:lnTo>
                <a:lnTo>
                  <a:pt x="2614" y="1980"/>
                </a:lnTo>
                <a:lnTo>
                  <a:pt x="2638" y="2020"/>
                </a:lnTo>
                <a:lnTo>
                  <a:pt x="2594" y="2027"/>
                </a:lnTo>
                <a:lnTo>
                  <a:pt x="2610" y="1955"/>
                </a:lnTo>
                <a:cubicBezTo>
                  <a:pt x="2613" y="1943"/>
                  <a:pt x="2624" y="1935"/>
                  <a:pt x="2636" y="1937"/>
                </a:cubicBezTo>
                <a:cubicBezTo>
                  <a:pt x="2648" y="1938"/>
                  <a:pt x="2657" y="1948"/>
                  <a:pt x="2657" y="1960"/>
                </a:cubicBezTo>
                <a:lnTo>
                  <a:pt x="2681" y="3160"/>
                </a:lnTo>
                <a:lnTo>
                  <a:pt x="2634" y="3157"/>
                </a:lnTo>
                <a:lnTo>
                  <a:pt x="2698" y="2733"/>
                </a:lnTo>
                <a:cubicBezTo>
                  <a:pt x="2700" y="2721"/>
                  <a:pt x="2710" y="2712"/>
                  <a:pt x="2721" y="2712"/>
                </a:cubicBezTo>
                <a:cubicBezTo>
                  <a:pt x="2733" y="2712"/>
                  <a:pt x="2743" y="2721"/>
                  <a:pt x="2745" y="2733"/>
                </a:cubicBezTo>
                <a:lnTo>
                  <a:pt x="2769" y="2893"/>
                </a:lnTo>
                <a:lnTo>
                  <a:pt x="2722" y="2895"/>
                </a:lnTo>
                <a:lnTo>
                  <a:pt x="2746" y="2471"/>
                </a:lnTo>
                <a:cubicBezTo>
                  <a:pt x="2746" y="2458"/>
                  <a:pt x="2757" y="2448"/>
                  <a:pt x="2770" y="2448"/>
                </a:cubicBezTo>
                <a:cubicBezTo>
                  <a:pt x="2782" y="2449"/>
                  <a:pt x="2793" y="2459"/>
                  <a:pt x="2793" y="2471"/>
                </a:cubicBezTo>
                <a:lnTo>
                  <a:pt x="2817" y="3031"/>
                </a:lnTo>
                <a:lnTo>
                  <a:pt x="2833" y="3536"/>
                </a:lnTo>
                <a:lnTo>
                  <a:pt x="2831" y="3525"/>
                </a:lnTo>
                <a:lnTo>
                  <a:pt x="2903" y="3661"/>
                </a:lnTo>
                <a:lnTo>
                  <a:pt x="2858" y="3669"/>
                </a:lnTo>
                <a:lnTo>
                  <a:pt x="2874" y="3557"/>
                </a:lnTo>
                <a:lnTo>
                  <a:pt x="2898" y="3183"/>
                </a:lnTo>
                <a:cubicBezTo>
                  <a:pt x="2898" y="3170"/>
                  <a:pt x="2909" y="3160"/>
                  <a:pt x="2922" y="3160"/>
                </a:cubicBezTo>
                <a:cubicBezTo>
                  <a:pt x="2934" y="3160"/>
                  <a:pt x="2945" y="3170"/>
                  <a:pt x="2945" y="3183"/>
                </a:cubicBezTo>
                <a:lnTo>
                  <a:pt x="2969" y="3583"/>
                </a:lnTo>
                <a:lnTo>
                  <a:pt x="2993" y="3870"/>
                </a:lnTo>
                <a:lnTo>
                  <a:pt x="3057" y="4823"/>
                </a:lnTo>
                <a:lnTo>
                  <a:pt x="3073" y="5912"/>
                </a:lnTo>
                <a:lnTo>
                  <a:pt x="3097" y="6215"/>
                </a:lnTo>
                <a:lnTo>
                  <a:pt x="3121" y="6340"/>
                </a:lnTo>
                <a:lnTo>
                  <a:pt x="3145" y="6855"/>
                </a:lnTo>
                <a:lnTo>
                  <a:pt x="3143" y="6847"/>
                </a:lnTo>
                <a:lnTo>
                  <a:pt x="3207" y="6991"/>
                </a:lnTo>
                <a:lnTo>
                  <a:pt x="3162" y="6999"/>
                </a:lnTo>
                <a:lnTo>
                  <a:pt x="3186" y="6583"/>
                </a:lnTo>
                <a:lnTo>
                  <a:pt x="3202" y="6430"/>
                </a:lnTo>
                <a:cubicBezTo>
                  <a:pt x="3203" y="6418"/>
                  <a:pt x="3213" y="6409"/>
                  <a:pt x="3225" y="6408"/>
                </a:cubicBezTo>
                <a:cubicBezTo>
                  <a:pt x="3237" y="6408"/>
                  <a:pt x="3247" y="6417"/>
                  <a:pt x="3249" y="6428"/>
                </a:cubicBezTo>
                <a:lnTo>
                  <a:pt x="3273" y="6564"/>
                </a:lnTo>
                <a:lnTo>
                  <a:pt x="3225" y="6568"/>
                </a:lnTo>
                <a:lnTo>
                  <a:pt x="3249" y="5824"/>
                </a:lnTo>
                <a:cubicBezTo>
                  <a:pt x="3250" y="5814"/>
                  <a:pt x="3256" y="5805"/>
                  <a:pt x="3265" y="5802"/>
                </a:cubicBezTo>
                <a:cubicBezTo>
                  <a:pt x="3275" y="5799"/>
                  <a:pt x="3285" y="5801"/>
                  <a:pt x="3291" y="5809"/>
                </a:cubicBezTo>
                <a:lnTo>
                  <a:pt x="3355" y="5881"/>
                </a:lnTo>
                <a:cubicBezTo>
                  <a:pt x="3358" y="5884"/>
                  <a:pt x="3360" y="5888"/>
                  <a:pt x="3361" y="5892"/>
                </a:cubicBezTo>
                <a:lnTo>
                  <a:pt x="3385" y="6012"/>
                </a:lnTo>
                <a:lnTo>
                  <a:pt x="3409" y="6270"/>
                </a:lnTo>
                <a:lnTo>
                  <a:pt x="3362" y="6269"/>
                </a:lnTo>
                <a:lnTo>
                  <a:pt x="3378" y="6173"/>
                </a:lnTo>
                <a:cubicBezTo>
                  <a:pt x="3380" y="6161"/>
                  <a:pt x="3390" y="6152"/>
                  <a:pt x="3401" y="6152"/>
                </a:cubicBezTo>
                <a:cubicBezTo>
                  <a:pt x="3413" y="6152"/>
                  <a:pt x="3423" y="6161"/>
                  <a:pt x="3425" y="6173"/>
                </a:cubicBezTo>
                <a:lnTo>
                  <a:pt x="3449" y="6317"/>
                </a:lnTo>
                <a:lnTo>
                  <a:pt x="3513" y="7319"/>
                </a:lnTo>
                <a:lnTo>
                  <a:pt x="3537" y="7509"/>
                </a:lnTo>
                <a:lnTo>
                  <a:pt x="3513" y="7488"/>
                </a:lnTo>
                <a:lnTo>
                  <a:pt x="3537" y="7488"/>
                </a:lnTo>
                <a:lnTo>
                  <a:pt x="3514" y="7510"/>
                </a:lnTo>
                <a:lnTo>
                  <a:pt x="3538" y="7294"/>
                </a:lnTo>
                <a:cubicBezTo>
                  <a:pt x="3539" y="7282"/>
                  <a:pt x="3549" y="7272"/>
                  <a:pt x="3562" y="7272"/>
                </a:cubicBezTo>
                <a:cubicBezTo>
                  <a:pt x="3574" y="7273"/>
                  <a:pt x="3584" y="7282"/>
                  <a:pt x="3585" y="7295"/>
                </a:cubicBezTo>
                <a:lnTo>
                  <a:pt x="3601" y="7503"/>
                </a:lnTo>
                <a:lnTo>
                  <a:pt x="3554" y="7499"/>
                </a:lnTo>
                <a:lnTo>
                  <a:pt x="3626" y="7211"/>
                </a:lnTo>
                <a:cubicBezTo>
                  <a:pt x="3629" y="7199"/>
                  <a:pt x="3640" y="7191"/>
                  <a:pt x="3652" y="7193"/>
                </a:cubicBezTo>
                <a:cubicBezTo>
                  <a:pt x="3664" y="7194"/>
                  <a:pt x="3673" y="7203"/>
                  <a:pt x="3673" y="7215"/>
                </a:cubicBezTo>
                <a:lnTo>
                  <a:pt x="3689" y="7519"/>
                </a:lnTo>
                <a:lnTo>
                  <a:pt x="3713" y="8408"/>
                </a:lnTo>
                <a:lnTo>
                  <a:pt x="3737" y="8783"/>
                </a:lnTo>
                <a:lnTo>
                  <a:pt x="3690" y="8782"/>
                </a:lnTo>
                <a:lnTo>
                  <a:pt x="3794" y="7750"/>
                </a:lnTo>
                <a:cubicBezTo>
                  <a:pt x="3794" y="7749"/>
                  <a:pt x="3794" y="7747"/>
                  <a:pt x="3794" y="7746"/>
                </a:cubicBezTo>
                <a:lnTo>
                  <a:pt x="3818" y="7658"/>
                </a:lnTo>
                <a:cubicBezTo>
                  <a:pt x="3821" y="7647"/>
                  <a:pt x="3832" y="7640"/>
                  <a:pt x="3843" y="7641"/>
                </a:cubicBezTo>
                <a:cubicBezTo>
                  <a:pt x="3855" y="7641"/>
                  <a:pt x="3864" y="7650"/>
                  <a:pt x="3865" y="7661"/>
                </a:cubicBezTo>
                <a:lnTo>
                  <a:pt x="3889" y="7853"/>
                </a:lnTo>
                <a:lnTo>
                  <a:pt x="3882" y="7839"/>
                </a:lnTo>
                <a:lnTo>
                  <a:pt x="3906" y="7863"/>
                </a:lnTo>
                <a:lnTo>
                  <a:pt x="3871" y="7865"/>
                </a:lnTo>
                <a:lnTo>
                  <a:pt x="3935" y="7785"/>
                </a:lnTo>
                <a:lnTo>
                  <a:pt x="3929" y="7800"/>
                </a:lnTo>
                <a:lnTo>
                  <a:pt x="3953" y="7192"/>
                </a:lnTo>
                <a:lnTo>
                  <a:pt x="3970" y="7069"/>
                </a:lnTo>
                <a:lnTo>
                  <a:pt x="3994" y="6838"/>
                </a:lnTo>
                <a:cubicBezTo>
                  <a:pt x="3995" y="6825"/>
                  <a:pt x="4006" y="6816"/>
                  <a:pt x="4018" y="6816"/>
                </a:cubicBezTo>
                <a:cubicBezTo>
                  <a:pt x="4031" y="6817"/>
                  <a:pt x="4041" y="6827"/>
                  <a:pt x="4041" y="6840"/>
                </a:cubicBezTo>
                <a:lnTo>
                  <a:pt x="4065" y="7600"/>
                </a:lnTo>
                <a:lnTo>
                  <a:pt x="4021" y="7589"/>
                </a:lnTo>
                <a:lnTo>
                  <a:pt x="4085" y="7477"/>
                </a:lnTo>
                <a:cubicBezTo>
                  <a:pt x="4088" y="7470"/>
                  <a:pt x="4095" y="7466"/>
                  <a:pt x="4102" y="7465"/>
                </a:cubicBezTo>
                <a:cubicBezTo>
                  <a:pt x="4110" y="7464"/>
                  <a:pt x="4117" y="7466"/>
                  <a:pt x="4122" y="7471"/>
                </a:cubicBezTo>
                <a:lnTo>
                  <a:pt x="4146" y="7495"/>
                </a:lnTo>
                <a:lnTo>
                  <a:pt x="4106" y="7510"/>
                </a:lnTo>
                <a:lnTo>
                  <a:pt x="4130" y="7278"/>
                </a:lnTo>
                <a:cubicBezTo>
                  <a:pt x="4131" y="7265"/>
                  <a:pt x="4142" y="7256"/>
                  <a:pt x="4154" y="7256"/>
                </a:cubicBezTo>
                <a:cubicBezTo>
                  <a:pt x="4167" y="7257"/>
                  <a:pt x="4177" y="7267"/>
                  <a:pt x="4177" y="7279"/>
                </a:cubicBezTo>
                <a:lnTo>
                  <a:pt x="4193" y="7647"/>
                </a:lnTo>
                <a:lnTo>
                  <a:pt x="4147" y="7639"/>
                </a:lnTo>
                <a:lnTo>
                  <a:pt x="4171" y="7583"/>
                </a:lnTo>
                <a:cubicBezTo>
                  <a:pt x="4173" y="7579"/>
                  <a:pt x="4176" y="7576"/>
                  <a:pt x="4179" y="7573"/>
                </a:cubicBezTo>
                <a:lnTo>
                  <a:pt x="4243" y="7525"/>
                </a:lnTo>
                <a:cubicBezTo>
                  <a:pt x="4250" y="7520"/>
                  <a:pt x="4259" y="7519"/>
                  <a:pt x="4267" y="7523"/>
                </a:cubicBezTo>
                <a:cubicBezTo>
                  <a:pt x="4275" y="7526"/>
                  <a:pt x="4281" y="7534"/>
                  <a:pt x="4281" y="7543"/>
                </a:cubicBezTo>
                <a:lnTo>
                  <a:pt x="4305" y="7887"/>
                </a:lnTo>
                <a:lnTo>
                  <a:pt x="4258" y="7887"/>
                </a:lnTo>
                <a:lnTo>
                  <a:pt x="4282" y="7519"/>
                </a:lnTo>
                <a:cubicBezTo>
                  <a:pt x="4282" y="7507"/>
                  <a:pt x="4292" y="7497"/>
                  <a:pt x="4304" y="7497"/>
                </a:cubicBezTo>
                <a:cubicBezTo>
                  <a:pt x="4316" y="7496"/>
                  <a:pt x="4327" y="7504"/>
                  <a:pt x="4329" y="7516"/>
                </a:cubicBezTo>
                <a:lnTo>
                  <a:pt x="4353" y="7636"/>
                </a:lnTo>
                <a:lnTo>
                  <a:pt x="4352" y="7632"/>
                </a:lnTo>
                <a:lnTo>
                  <a:pt x="4368" y="7672"/>
                </a:lnTo>
                <a:lnTo>
                  <a:pt x="4366" y="7667"/>
                </a:lnTo>
                <a:lnTo>
                  <a:pt x="4438" y="7779"/>
                </a:lnTo>
                <a:lnTo>
                  <a:pt x="4394" y="7791"/>
                </a:lnTo>
                <a:lnTo>
                  <a:pt x="4410" y="7551"/>
                </a:lnTo>
                <a:cubicBezTo>
                  <a:pt x="4410" y="7549"/>
                  <a:pt x="4410" y="7546"/>
                  <a:pt x="4411" y="7544"/>
                </a:cubicBezTo>
                <a:lnTo>
                  <a:pt x="4459" y="7416"/>
                </a:lnTo>
                <a:cubicBezTo>
                  <a:pt x="4463" y="7405"/>
                  <a:pt x="4474" y="7399"/>
                  <a:pt x="4485" y="7401"/>
                </a:cubicBezTo>
                <a:cubicBezTo>
                  <a:pt x="4497" y="7403"/>
                  <a:pt x="4505" y="7412"/>
                  <a:pt x="4505" y="7424"/>
                </a:cubicBezTo>
                <a:lnTo>
                  <a:pt x="4521" y="8096"/>
                </a:lnTo>
                <a:lnTo>
                  <a:pt x="4474" y="8094"/>
                </a:lnTo>
                <a:lnTo>
                  <a:pt x="4546" y="7446"/>
                </a:lnTo>
                <a:lnTo>
                  <a:pt x="4562" y="7294"/>
                </a:lnTo>
                <a:lnTo>
                  <a:pt x="4586" y="6935"/>
                </a:lnTo>
                <a:cubicBezTo>
                  <a:pt x="4586" y="6922"/>
                  <a:pt x="4597" y="6912"/>
                  <a:pt x="4610" y="6912"/>
                </a:cubicBezTo>
                <a:cubicBezTo>
                  <a:pt x="4623" y="6913"/>
                  <a:pt x="4633" y="6923"/>
                  <a:pt x="4633" y="6936"/>
                </a:cubicBezTo>
                <a:lnTo>
                  <a:pt x="4657" y="7576"/>
                </a:lnTo>
                <a:lnTo>
                  <a:pt x="4609" y="7576"/>
                </a:lnTo>
                <a:lnTo>
                  <a:pt x="4633" y="6880"/>
                </a:lnTo>
                <a:cubicBezTo>
                  <a:pt x="4634" y="6876"/>
                  <a:pt x="4635" y="6872"/>
                  <a:pt x="4637" y="6869"/>
                </a:cubicBezTo>
                <a:lnTo>
                  <a:pt x="4701" y="6757"/>
                </a:lnTo>
                <a:cubicBezTo>
                  <a:pt x="4702" y="6753"/>
                  <a:pt x="4705" y="6751"/>
                  <a:pt x="4708" y="6748"/>
                </a:cubicBezTo>
                <a:lnTo>
                  <a:pt x="4732" y="6732"/>
                </a:lnTo>
                <a:cubicBezTo>
                  <a:pt x="4739" y="6728"/>
                  <a:pt x="4747" y="6727"/>
                  <a:pt x="4754" y="6730"/>
                </a:cubicBezTo>
                <a:cubicBezTo>
                  <a:pt x="4761" y="6733"/>
                  <a:pt x="4766" y="6739"/>
                  <a:pt x="4769" y="6746"/>
                </a:cubicBezTo>
                <a:lnTo>
                  <a:pt x="4785" y="6802"/>
                </a:lnTo>
                <a:lnTo>
                  <a:pt x="4808" y="6873"/>
                </a:lnTo>
                <a:cubicBezTo>
                  <a:pt x="4809" y="6875"/>
                  <a:pt x="4809" y="6877"/>
                  <a:pt x="4809" y="6880"/>
                </a:cubicBezTo>
                <a:lnTo>
                  <a:pt x="4833" y="7808"/>
                </a:lnTo>
                <a:lnTo>
                  <a:pt x="4786" y="7804"/>
                </a:lnTo>
                <a:lnTo>
                  <a:pt x="4850" y="7444"/>
                </a:lnTo>
                <a:lnTo>
                  <a:pt x="4874" y="7230"/>
                </a:lnTo>
                <a:lnTo>
                  <a:pt x="4898" y="6855"/>
                </a:lnTo>
                <a:cubicBezTo>
                  <a:pt x="4898" y="6842"/>
                  <a:pt x="4909" y="6832"/>
                  <a:pt x="4922" y="6832"/>
                </a:cubicBezTo>
                <a:cubicBezTo>
                  <a:pt x="4934" y="6833"/>
                  <a:pt x="4945" y="6843"/>
                  <a:pt x="4945" y="6855"/>
                </a:cubicBezTo>
                <a:lnTo>
                  <a:pt x="4961" y="7231"/>
                </a:lnTo>
                <a:lnTo>
                  <a:pt x="4913" y="7232"/>
                </a:lnTo>
                <a:lnTo>
                  <a:pt x="4937" y="6280"/>
                </a:lnTo>
                <a:cubicBezTo>
                  <a:pt x="4938" y="6268"/>
                  <a:pt x="4946" y="6258"/>
                  <a:pt x="4958" y="6257"/>
                </a:cubicBezTo>
                <a:cubicBezTo>
                  <a:pt x="4970" y="6255"/>
                  <a:pt x="4981" y="6262"/>
                  <a:pt x="4984" y="6273"/>
                </a:cubicBezTo>
                <a:lnTo>
                  <a:pt x="5048" y="6473"/>
                </a:lnTo>
                <a:lnTo>
                  <a:pt x="5002" y="6477"/>
                </a:lnTo>
                <a:lnTo>
                  <a:pt x="5026" y="6293"/>
                </a:lnTo>
                <a:lnTo>
                  <a:pt x="5049" y="5392"/>
                </a:lnTo>
                <a:lnTo>
                  <a:pt x="5074" y="5213"/>
                </a:lnTo>
                <a:cubicBezTo>
                  <a:pt x="5075" y="5201"/>
                  <a:pt x="5086" y="5192"/>
                  <a:pt x="5099" y="5193"/>
                </a:cubicBezTo>
                <a:cubicBezTo>
                  <a:pt x="5111" y="5193"/>
                  <a:pt x="5121" y="5203"/>
                  <a:pt x="5121" y="5216"/>
                </a:cubicBezTo>
                <a:lnTo>
                  <a:pt x="5137" y="6032"/>
                </a:lnTo>
                <a:lnTo>
                  <a:pt x="5090" y="6031"/>
                </a:lnTo>
                <a:lnTo>
                  <a:pt x="5162" y="5007"/>
                </a:lnTo>
                <a:lnTo>
                  <a:pt x="5177" y="4400"/>
                </a:lnTo>
                <a:cubicBezTo>
                  <a:pt x="5178" y="4388"/>
                  <a:pt x="5187" y="4377"/>
                  <a:pt x="5200" y="4377"/>
                </a:cubicBezTo>
                <a:cubicBezTo>
                  <a:pt x="5212" y="4376"/>
                  <a:pt x="5223" y="4384"/>
                  <a:pt x="5225" y="4396"/>
                </a:cubicBezTo>
                <a:lnTo>
                  <a:pt x="5249" y="4532"/>
                </a:lnTo>
                <a:lnTo>
                  <a:pt x="5273" y="5136"/>
                </a:lnTo>
                <a:lnTo>
                  <a:pt x="5225" y="5136"/>
                </a:lnTo>
                <a:lnTo>
                  <a:pt x="5241" y="4464"/>
                </a:lnTo>
                <a:lnTo>
                  <a:pt x="5314" y="3702"/>
                </a:lnTo>
                <a:lnTo>
                  <a:pt x="5329" y="2304"/>
                </a:lnTo>
                <a:cubicBezTo>
                  <a:pt x="5330" y="2291"/>
                  <a:pt x="5340" y="2281"/>
                  <a:pt x="5353" y="2280"/>
                </a:cubicBezTo>
                <a:cubicBezTo>
                  <a:pt x="5366" y="2280"/>
                  <a:pt x="5377" y="2290"/>
                  <a:pt x="5377" y="2303"/>
                </a:cubicBezTo>
                <a:lnTo>
                  <a:pt x="5401" y="2775"/>
                </a:lnTo>
                <a:lnTo>
                  <a:pt x="5425" y="3528"/>
                </a:lnTo>
                <a:lnTo>
                  <a:pt x="5449" y="4264"/>
                </a:lnTo>
                <a:lnTo>
                  <a:pt x="5408" y="4247"/>
                </a:lnTo>
                <a:lnTo>
                  <a:pt x="5472" y="4183"/>
                </a:lnTo>
                <a:lnTo>
                  <a:pt x="5466" y="4199"/>
                </a:lnTo>
                <a:lnTo>
                  <a:pt x="5490" y="3871"/>
                </a:lnTo>
                <a:lnTo>
                  <a:pt x="5506" y="3615"/>
                </a:lnTo>
                <a:lnTo>
                  <a:pt x="5529" y="1888"/>
                </a:lnTo>
                <a:lnTo>
                  <a:pt x="5554" y="1559"/>
                </a:lnTo>
                <a:lnTo>
                  <a:pt x="5617" y="23"/>
                </a:lnTo>
                <a:cubicBezTo>
                  <a:pt x="5618" y="11"/>
                  <a:pt x="5629" y="0"/>
                  <a:pt x="5642" y="0"/>
                </a:cubicBezTo>
                <a:cubicBezTo>
                  <a:pt x="5655" y="1"/>
                  <a:pt x="5665" y="11"/>
                  <a:pt x="5665" y="24"/>
                </a:cubicBezTo>
                <a:lnTo>
                  <a:pt x="5689" y="944"/>
                </a:lnTo>
                <a:lnTo>
                  <a:pt x="5713" y="1455"/>
                </a:lnTo>
                <a:lnTo>
                  <a:pt x="5729" y="1912"/>
                </a:lnTo>
                <a:lnTo>
                  <a:pt x="5753" y="2279"/>
                </a:lnTo>
                <a:lnTo>
                  <a:pt x="5706" y="2279"/>
                </a:lnTo>
                <a:lnTo>
                  <a:pt x="5770" y="1447"/>
                </a:lnTo>
                <a:cubicBezTo>
                  <a:pt x="5771" y="1434"/>
                  <a:pt x="5781" y="1424"/>
                  <a:pt x="5794" y="1424"/>
                </a:cubicBezTo>
                <a:cubicBezTo>
                  <a:pt x="5807" y="1425"/>
                  <a:pt x="5817" y="1435"/>
                  <a:pt x="5817" y="1448"/>
                </a:cubicBezTo>
                <a:lnTo>
                  <a:pt x="5841" y="2424"/>
                </a:lnTo>
                <a:lnTo>
                  <a:pt x="5865" y="3168"/>
                </a:lnTo>
                <a:lnTo>
                  <a:pt x="5818" y="3167"/>
                </a:lnTo>
                <a:lnTo>
                  <a:pt x="5842" y="2727"/>
                </a:lnTo>
                <a:cubicBezTo>
                  <a:pt x="5842" y="2714"/>
                  <a:pt x="5853" y="2704"/>
                  <a:pt x="5866" y="2704"/>
                </a:cubicBezTo>
                <a:cubicBezTo>
                  <a:pt x="5879" y="2705"/>
                  <a:pt x="5889" y="2715"/>
                  <a:pt x="5889" y="2728"/>
                </a:cubicBezTo>
                <a:lnTo>
                  <a:pt x="5905" y="4016"/>
                </a:lnTo>
                <a:lnTo>
                  <a:pt x="5891" y="3995"/>
                </a:lnTo>
                <a:lnTo>
                  <a:pt x="5963" y="4027"/>
                </a:lnTo>
                <a:cubicBezTo>
                  <a:pt x="5971" y="4030"/>
                  <a:pt x="5977" y="4038"/>
                  <a:pt x="5977" y="4047"/>
                </a:cubicBezTo>
                <a:lnTo>
                  <a:pt x="5993" y="4287"/>
                </a:lnTo>
                <a:lnTo>
                  <a:pt x="6017" y="4751"/>
                </a:lnTo>
                <a:lnTo>
                  <a:pt x="5970" y="4751"/>
                </a:lnTo>
                <a:lnTo>
                  <a:pt x="5994" y="4383"/>
                </a:lnTo>
                <a:cubicBezTo>
                  <a:pt x="5994" y="4370"/>
                  <a:pt x="6005" y="4360"/>
                  <a:pt x="6017" y="4360"/>
                </a:cubicBezTo>
                <a:cubicBezTo>
                  <a:pt x="6030" y="4360"/>
                  <a:pt x="6041" y="4370"/>
                  <a:pt x="6041" y="4383"/>
                </a:cubicBezTo>
                <a:lnTo>
                  <a:pt x="6057" y="4631"/>
                </a:lnTo>
                <a:lnTo>
                  <a:pt x="6010" y="4627"/>
                </a:lnTo>
                <a:lnTo>
                  <a:pt x="6082" y="4291"/>
                </a:lnTo>
                <a:cubicBezTo>
                  <a:pt x="6085" y="4280"/>
                  <a:pt x="6096" y="4271"/>
                  <a:pt x="6108" y="4273"/>
                </a:cubicBezTo>
                <a:cubicBezTo>
                  <a:pt x="6120" y="4274"/>
                  <a:pt x="6129" y="4284"/>
                  <a:pt x="6129" y="4296"/>
                </a:cubicBezTo>
                <a:lnTo>
                  <a:pt x="6145" y="4752"/>
                </a:lnTo>
                <a:lnTo>
                  <a:pt x="6098" y="4746"/>
                </a:lnTo>
                <a:lnTo>
                  <a:pt x="6122" y="4666"/>
                </a:lnTo>
                <a:cubicBezTo>
                  <a:pt x="6126" y="4654"/>
                  <a:pt x="6137" y="4647"/>
                  <a:pt x="6148" y="4649"/>
                </a:cubicBezTo>
                <a:cubicBezTo>
                  <a:pt x="6160" y="4650"/>
                  <a:pt x="6169" y="4660"/>
                  <a:pt x="6169" y="4671"/>
                </a:cubicBezTo>
                <a:lnTo>
                  <a:pt x="6193" y="5183"/>
                </a:lnTo>
                <a:lnTo>
                  <a:pt x="6217" y="5414"/>
                </a:lnTo>
                <a:lnTo>
                  <a:pt x="6170" y="5413"/>
                </a:lnTo>
                <a:lnTo>
                  <a:pt x="6234" y="5013"/>
                </a:lnTo>
                <a:lnTo>
                  <a:pt x="6257" y="4392"/>
                </a:lnTo>
                <a:lnTo>
                  <a:pt x="6273" y="3456"/>
                </a:lnTo>
                <a:cubicBezTo>
                  <a:pt x="6274" y="3445"/>
                  <a:pt x="6282" y="3435"/>
                  <a:pt x="6293" y="3433"/>
                </a:cubicBezTo>
                <a:cubicBezTo>
                  <a:pt x="6304" y="3431"/>
                  <a:pt x="6315" y="3437"/>
                  <a:pt x="6320" y="3447"/>
                </a:cubicBezTo>
                <a:lnTo>
                  <a:pt x="6344" y="3503"/>
                </a:lnTo>
                <a:lnTo>
                  <a:pt x="6298" y="3510"/>
                </a:lnTo>
                <a:lnTo>
                  <a:pt x="6322" y="3294"/>
                </a:lnTo>
                <a:cubicBezTo>
                  <a:pt x="6322" y="3292"/>
                  <a:pt x="6322" y="3290"/>
                  <a:pt x="6323" y="3289"/>
                </a:cubicBezTo>
                <a:lnTo>
                  <a:pt x="6387" y="3105"/>
                </a:lnTo>
                <a:cubicBezTo>
                  <a:pt x="6390" y="3096"/>
                  <a:pt x="6397" y="3090"/>
                  <a:pt x="6406" y="3089"/>
                </a:cubicBezTo>
                <a:cubicBezTo>
                  <a:pt x="6415" y="3087"/>
                  <a:pt x="6423" y="3091"/>
                  <a:pt x="6429" y="3098"/>
                </a:cubicBezTo>
                <a:lnTo>
                  <a:pt x="6453" y="3130"/>
                </a:lnTo>
                <a:cubicBezTo>
                  <a:pt x="6461" y="3141"/>
                  <a:pt x="6458" y="3156"/>
                  <a:pt x="6448" y="3164"/>
                </a:cubicBezTo>
                <a:cubicBezTo>
                  <a:pt x="6437" y="3172"/>
                  <a:pt x="6422" y="3169"/>
                  <a:pt x="6414" y="3159"/>
                </a:cubicBezTo>
                <a:lnTo>
                  <a:pt x="6390" y="3127"/>
                </a:lnTo>
                <a:lnTo>
                  <a:pt x="6432" y="3120"/>
                </a:lnTo>
                <a:lnTo>
                  <a:pt x="6368" y="3304"/>
                </a:lnTo>
                <a:lnTo>
                  <a:pt x="6369" y="3299"/>
                </a:lnTo>
                <a:lnTo>
                  <a:pt x="6345" y="3515"/>
                </a:lnTo>
                <a:cubicBezTo>
                  <a:pt x="6344" y="3526"/>
                  <a:pt x="6336" y="3535"/>
                  <a:pt x="6325" y="3536"/>
                </a:cubicBezTo>
                <a:cubicBezTo>
                  <a:pt x="6314" y="3538"/>
                  <a:pt x="6304" y="3532"/>
                  <a:pt x="6299" y="3522"/>
                </a:cubicBezTo>
                <a:lnTo>
                  <a:pt x="6275" y="3466"/>
                </a:lnTo>
                <a:lnTo>
                  <a:pt x="6321" y="3457"/>
                </a:lnTo>
                <a:lnTo>
                  <a:pt x="6305" y="4393"/>
                </a:lnTo>
                <a:lnTo>
                  <a:pt x="6281" y="5020"/>
                </a:lnTo>
                <a:lnTo>
                  <a:pt x="6217" y="5420"/>
                </a:lnTo>
                <a:cubicBezTo>
                  <a:pt x="6215" y="5432"/>
                  <a:pt x="6205" y="5441"/>
                  <a:pt x="6193" y="5440"/>
                </a:cubicBezTo>
                <a:cubicBezTo>
                  <a:pt x="6181" y="5440"/>
                  <a:pt x="6171" y="5431"/>
                  <a:pt x="6170" y="5419"/>
                </a:cubicBezTo>
                <a:lnTo>
                  <a:pt x="6145" y="5186"/>
                </a:lnTo>
                <a:lnTo>
                  <a:pt x="6121" y="4674"/>
                </a:lnTo>
                <a:lnTo>
                  <a:pt x="6168" y="4679"/>
                </a:lnTo>
                <a:lnTo>
                  <a:pt x="6144" y="4759"/>
                </a:lnTo>
                <a:cubicBezTo>
                  <a:pt x="6141" y="4771"/>
                  <a:pt x="6130" y="4778"/>
                  <a:pt x="6118" y="4776"/>
                </a:cubicBezTo>
                <a:cubicBezTo>
                  <a:pt x="6107" y="4775"/>
                  <a:pt x="6098" y="4765"/>
                  <a:pt x="6097" y="4753"/>
                </a:cubicBezTo>
                <a:lnTo>
                  <a:pt x="6081" y="4297"/>
                </a:lnTo>
                <a:lnTo>
                  <a:pt x="6129" y="4301"/>
                </a:lnTo>
                <a:lnTo>
                  <a:pt x="6057" y="4637"/>
                </a:lnTo>
                <a:cubicBezTo>
                  <a:pt x="6054" y="4649"/>
                  <a:pt x="6044" y="4657"/>
                  <a:pt x="6032" y="4656"/>
                </a:cubicBezTo>
                <a:cubicBezTo>
                  <a:pt x="6020" y="4656"/>
                  <a:pt x="6010" y="4646"/>
                  <a:pt x="6010" y="4634"/>
                </a:cubicBezTo>
                <a:lnTo>
                  <a:pt x="5994" y="4386"/>
                </a:lnTo>
                <a:lnTo>
                  <a:pt x="6041" y="4386"/>
                </a:lnTo>
                <a:lnTo>
                  <a:pt x="6017" y="4754"/>
                </a:lnTo>
                <a:cubicBezTo>
                  <a:pt x="6017" y="4767"/>
                  <a:pt x="6006" y="4777"/>
                  <a:pt x="5993" y="4776"/>
                </a:cubicBezTo>
                <a:cubicBezTo>
                  <a:pt x="5981" y="4776"/>
                  <a:pt x="5970" y="4766"/>
                  <a:pt x="5970" y="4754"/>
                </a:cubicBezTo>
                <a:lnTo>
                  <a:pt x="5946" y="4290"/>
                </a:lnTo>
                <a:lnTo>
                  <a:pt x="5930" y="4050"/>
                </a:lnTo>
                <a:lnTo>
                  <a:pt x="5944" y="4070"/>
                </a:lnTo>
                <a:lnTo>
                  <a:pt x="5872" y="4038"/>
                </a:lnTo>
                <a:cubicBezTo>
                  <a:pt x="5863" y="4035"/>
                  <a:pt x="5858" y="4026"/>
                  <a:pt x="5857" y="4017"/>
                </a:cubicBezTo>
                <a:lnTo>
                  <a:pt x="5841" y="2729"/>
                </a:lnTo>
                <a:lnTo>
                  <a:pt x="5889" y="2730"/>
                </a:lnTo>
                <a:lnTo>
                  <a:pt x="5865" y="3170"/>
                </a:lnTo>
                <a:cubicBezTo>
                  <a:pt x="5865" y="3183"/>
                  <a:pt x="5854" y="3193"/>
                  <a:pt x="5841" y="3192"/>
                </a:cubicBezTo>
                <a:cubicBezTo>
                  <a:pt x="5828" y="3192"/>
                  <a:pt x="5818" y="3182"/>
                  <a:pt x="5817" y="3169"/>
                </a:cubicBezTo>
                <a:lnTo>
                  <a:pt x="5793" y="2425"/>
                </a:lnTo>
                <a:lnTo>
                  <a:pt x="5769" y="1449"/>
                </a:lnTo>
                <a:lnTo>
                  <a:pt x="5817" y="1450"/>
                </a:lnTo>
                <a:lnTo>
                  <a:pt x="5753" y="2282"/>
                </a:lnTo>
                <a:cubicBezTo>
                  <a:pt x="5752" y="2295"/>
                  <a:pt x="5742" y="2305"/>
                  <a:pt x="5729" y="2304"/>
                </a:cubicBezTo>
                <a:cubicBezTo>
                  <a:pt x="5717" y="2304"/>
                  <a:pt x="5706" y="2295"/>
                  <a:pt x="5706" y="2282"/>
                </a:cubicBezTo>
                <a:lnTo>
                  <a:pt x="5681" y="1913"/>
                </a:lnTo>
                <a:lnTo>
                  <a:pt x="5665" y="1458"/>
                </a:lnTo>
                <a:lnTo>
                  <a:pt x="5641" y="945"/>
                </a:lnTo>
                <a:lnTo>
                  <a:pt x="5617" y="25"/>
                </a:lnTo>
                <a:lnTo>
                  <a:pt x="5665" y="25"/>
                </a:lnTo>
                <a:lnTo>
                  <a:pt x="5601" y="1562"/>
                </a:lnTo>
                <a:lnTo>
                  <a:pt x="5577" y="1889"/>
                </a:lnTo>
                <a:lnTo>
                  <a:pt x="5553" y="3618"/>
                </a:lnTo>
                <a:lnTo>
                  <a:pt x="5537" y="3874"/>
                </a:lnTo>
                <a:lnTo>
                  <a:pt x="5513" y="4202"/>
                </a:lnTo>
                <a:cubicBezTo>
                  <a:pt x="5513" y="4208"/>
                  <a:pt x="5511" y="4213"/>
                  <a:pt x="5506" y="4217"/>
                </a:cubicBezTo>
                <a:lnTo>
                  <a:pt x="5442" y="4281"/>
                </a:lnTo>
                <a:cubicBezTo>
                  <a:pt x="5436" y="4288"/>
                  <a:pt x="5426" y="4290"/>
                  <a:pt x="5417" y="4287"/>
                </a:cubicBezTo>
                <a:cubicBezTo>
                  <a:pt x="5408" y="4283"/>
                  <a:pt x="5402" y="4275"/>
                  <a:pt x="5401" y="4265"/>
                </a:cubicBezTo>
                <a:lnTo>
                  <a:pt x="5377" y="3529"/>
                </a:lnTo>
                <a:lnTo>
                  <a:pt x="5353" y="2778"/>
                </a:lnTo>
                <a:lnTo>
                  <a:pt x="5329" y="2306"/>
                </a:lnTo>
                <a:lnTo>
                  <a:pt x="5377" y="2305"/>
                </a:lnTo>
                <a:lnTo>
                  <a:pt x="5361" y="3707"/>
                </a:lnTo>
                <a:lnTo>
                  <a:pt x="5289" y="4465"/>
                </a:lnTo>
                <a:lnTo>
                  <a:pt x="5273" y="5137"/>
                </a:lnTo>
                <a:cubicBezTo>
                  <a:pt x="5273" y="5150"/>
                  <a:pt x="5263" y="5160"/>
                  <a:pt x="5250" y="5160"/>
                </a:cubicBezTo>
                <a:cubicBezTo>
                  <a:pt x="5237" y="5161"/>
                  <a:pt x="5226" y="5150"/>
                  <a:pt x="5225" y="5137"/>
                </a:cubicBezTo>
                <a:lnTo>
                  <a:pt x="5202" y="4541"/>
                </a:lnTo>
                <a:lnTo>
                  <a:pt x="5178" y="4405"/>
                </a:lnTo>
                <a:lnTo>
                  <a:pt x="5225" y="4401"/>
                </a:lnTo>
                <a:lnTo>
                  <a:pt x="5209" y="5010"/>
                </a:lnTo>
                <a:lnTo>
                  <a:pt x="5137" y="6034"/>
                </a:lnTo>
                <a:cubicBezTo>
                  <a:pt x="5137" y="6047"/>
                  <a:pt x="5126" y="6057"/>
                  <a:pt x="5113" y="6056"/>
                </a:cubicBezTo>
                <a:cubicBezTo>
                  <a:pt x="5100" y="6056"/>
                  <a:pt x="5090" y="6046"/>
                  <a:pt x="5089" y="6033"/>
                </a:cubicBezTo>
                <a:lnTo>
                  <a:pt x="5073" y="5217"/>
                </a:lnTo>
                <a:lnTo>
                  <a:pt x="5121" y="5220"/>
                </a:lnTo>
                <a:lnTo>
                  <a:pt x="5097" y="5393"/>
                </a:lnTo>
                <a:lnTo>
                  <a:pt x="5073" y="6300"/>
                </a:lnTo>
                <a:lnTo>
                  <a:pt x="5049" y="6484"/>
                </a:lnTo>
                <a:cubicBezTo>
                  <a:pt x="5048" y="6495"/>
                  <a:pt x="5039" y="6503"/>
                  <a:pt x="5028" y="6504"/>
                </a:cubicBezTo>
                <a:cubicBezTo>
                  <a:pt x="5016" y="6505"/>
                  <a:pt x="5006" y="6498"/>
                  <a:pt x="5003" y="6488"/>
                </a:cubicBezTo>
                <a:lnTo>
                  <a:pt x="4939" y="6288"/>
                </a:lnTo>
                <a:lnTo>
                  <a:pt x="4985" y="6281"/>
                </a:lnTo>
                <a:lnTo>
                  <a:pt x="4961" y="7233"/>
                </a:lnTo>
                <a:cubicBezTo>
                  <a:pt x="4961" y="7246"/>
                  <a:pt x="4951" y="7256"/>
                  <a:pt x="4938" y="7256"/>
                </a:cubicBezTo>
                <a:cubicBezTo>
                  <a:pt x="4925" y="7257"/>
                  <a:pt x="4914" y="7246"/>
                  <a:pt x="4913" y="7233"/>
                </a:cubicBezTo>
                <a:lnTo>
                  <a:pt x="4897" y="6857"/>
                </a:lnTo>
                <a:lnTo>
                  <a:pt x="4945" y="6858"/>
                </a:lnTo>
                <a:lnTo>
                  <a:pt x="4921" y="7235"/>
                </a:lnTo>
                <a:lnTo>
                  <a:pt x="4897" y="7453"/>
                </a:lnTo>
                <a:lnTo>
                  <a:pt x="4833" y="7813"/>
                </a:lnTo>
                <a:cubicBezTo>
                  <a:pt x="4831" y="7825"/>
                  <a:pt x="4820" y="7833"/>
                  <a:pt x="4808" y="7832"/>
                </a:cubicBezTo>
                <a:cubicBezTo>
                  <a:pt x="4795" y="7831"/>
                  <a:pt x="4786" y="7821"/>
                  <a:pt x="4785" y="7809"/>
                </a:cubicBezTo>
                <a:lnTo>
                  <a:pt x="4761" y="6881"/>
                </a:lnTo>
                <a:lnTo>
                  <a:pt x="4763" y="6888"/>
                </a:lnTo>
                <a:lnTo>
                  <a:pt x="4738" y="6815"/>
                </a:lnTo>
                <a:lnTo>
                  <a:pt x="4722" y="6759"/>
                </a:lnTo>
                <a:lnTo>
                  <a:pt x="4759" y="6772"/>
                </a:lnTo>
                <a:lnTo>
                  <a:pt x="4735" y="6788"/>
                </a:lnTo>
                <a:lnTo>
                  <a:pt x="4742" y="6780"/>
                </a:lnTo>
                <a:lnTo>
                  <a:pt x="4678" y="6892"/>
                </a:lnTo>
                <a:lnTo>
                  <a:pt x="4681" y="6881"/>
                </a:lnTo>
                <a:lnTo>
                  <a:pt x="4657" y="7577"/>
                </a:lnTo>
                <a:cubicBezTo>
                  <a:pt x="4657" y="7590"/>
                  <a:pt x="4646" y="7600"/>
                  <a:pt x="4634" y="7600"/>
                </a:cubicBezTo>
                <a:cubicBezTo>
                  <a:pt x="4621" y="7600"/>
                  <a:pt x="4610" y="7590"/>
                  <a:pt x="4609" y="7577"/>
                </a:cubicBezTo>
                <a:lnTo>
                  <a:pt x="4585" y="6937"/>
                </a:lnTo>
                <a:lnTo>
                  <a:pt x="4633" y="6938"/>
                </a:lnTo>
                <a:lnTo>
                  <a:pt x="4609" y="7299"/>
                </a:lnTo>
                <a:lnTo>
                  <a:pt x="4593" y="7451"/>
                </a:lnTo>
                <a:lnTo>
                  <a:pt x="4521" y="8099"/>
                </a:lnTo>
                <a:cubicBezTo>
                  <a:pt x="4520" y="8112"/>
                  <a:pt x="4509" y="8121"/>
                  <a:pt x="4496" y="8120"/>
                </a:cubicBezTo>
                <a:cubicBezTo>
                  <a:pt x="4484" y="8120"/>
                  <a:pt x="4474" y="8110"/>
                  <a:pt x="4473" y="8097"/>
                </a:cubicBezTo>
                <a:lnTo>
                  <a:pt x="4457" y="7425"/>
                </a:lnTo>
                <a:lnTo>
                  <a:pt x="4504" y="7433"/>
                </a:lnTo>
                <a:lnTo>
                  <a:pt x="4456" y="7561"/>
                </a:lnTo>
                <a:lnTo>
                  <a:pt x="4457" y="7554"/>
                </a:lnTo>
                <a:lnTo>
                  <a:pt x="4441" y="7794"/>
                </a:lnTo>
                <a:cubicBezTo>
                  <a:pt x="4441" y="7804"/>
                  <a:pt x="4433" y="7813"/>
                  <a:pt x="4423" y="7816"/>
                </a:cubicBezTo>
                <a:cubicBezTo>
                  <a:pt x="4413" y="7818"/>
                  <a:pt x="4403" y="7814"/>
                  <a:pt x="4397" y="7805"/>
                </a:cubicBezTo>
                <a:lnTo>
                  <a:pt x="4325" y="7693"/>
                </a:lnTo>
                <a:cubicBezTo>
                  <a:pt x="4324" y="7692"/>
                  <a:pt x="4324" y="7691"/>
                  <a:pt x="4323" y="7689"/>
                </a:cubicBezTo>
                <a:lnTo>
                  <a:pt x="4307" y="7649"/>
                </a:lnTo>
                <a:cubicBezTo>
                  <a:pt x="4307" y="7648"/>
                  <a:pt x="4306" y="7647"/>
                  <a:pt x="4306" y="7645"/>
                </a:cubicBezTo>
                <a:lnTo>
                  <a:pt x="4282" y="7525"/>
                </a:lnTo>
                <a:lnTo>
                  <a:pt x="4329" y="7522"/>
                </a:lnTo>
                <a:lnTo>
                  <a:pt x="4305" y="7890"/>
                </a:lnTo>
                <a:cubicBezTo>
                  <a:pt x="4305" y="7903"/>
                  <a:pt x="4294" y="7912"/>
                  <a:pt x="4282" y="7912"/>
                </a:cubicBezTo>
                <a:cubicBezTo>
                  <a:pt x="4269" y="7912"/>
                  <a:pt x="4258" y="7903"/>
                  <a:pt x="4258" y="7890"/>
                </a:cubicBezTo>
                <a:lnTo>
                  <a:pt x="4234" y="7546"/>
                </a:lnTo>
                <a:lnTo>
                  <a:pt x="4272" y="7564"/>
                </a:lnTo>
                <a:lnTo>
                  <a:pt x="4208" y="7612"/>
                </a:lnTo>
                <a:lnTo>
                  <a:pt x="4216" y="7602"/>
                </a:lnTo>
                <a:lnTo>
                  <a:pt x="4192" y="7658"/>
                </a:lnTo>
                <a:cubicBezTo>
                  <a:pt x="4187" y="7668"/>
                  <a:pt x="4176" y="7674"/>
                  <a:pt x="4165" y="7672"/>
                </a:cubicBezTo>
                <a:cubicBezTo>
                  <a:pt x="4154" y="7670"/>
                  <a:pt x="4146" y="7661"/>
                  <a:pt x="4145" y="7650"/>
                </a:cubicBezTo>
                <a:lnTo>
                  <a:pt x="4129" y="7282"/>
                </a:lnTo>
                <a:lnTo>
                  <a:pt x="4177" y="7283"/>
                </a:lnTo>
                <a:lnTo>
                  <a:pt x="4153" y="7515"/>
                </a:lnTo>
                <a:cubicBezTo>
                  <a:pt x="4152" y="7524"/>
                  <a:pt x="4146" y="7532"/>
                  <a:pt x="4137" y="7535"/>
                </a:cubicBezTo>
                <a:cubicBezTo>
                  <a:pt x="4129" y="7538"/>
                  <a:pt x="4119" y="7536"/>
                  <a:pt x="4112" y="7529"/>
                </a:cubicBezTo>
                <a:lnTo>
                  <a:pt x="4088" y="7505"/>
                </a:lnTo>
                <a:lnTo>
                  <a:pt x="4126" y="7500"/>
                </a:lnTo>
                <a:lnTo>
                  <a:pt x="4062" y="7612"/>
                </a:lnTo>
                <a:cubicBezTo>
                  <a:pt x="4057" y="7622"/>
                  <a:pt x="4046" y="7626"/>
                  <a:pt x="4036" y="7624"/>
                </a:cubicBezTo>
                <a:cubicBezTo>
                  <a:pt x="4025" y="7621"/>
                  <a:pt x="4018" y="7612"/>
                  <a:pt x="4017" y="7601"/>
                </a:cubicBezTo>
                <a:lnTo>
                  <a:pt x="3993" y="6841"/>
                </a:lnTo>
                <a:lnTo>
                  <a:pt x="4041" y="6843"/>
                </a:lnTo>
                <a:lnTo>
                  <a:pt x="4017" y="7076"/>
                </a:lnTo>
                <a:lnTo>
                  <a:pt x="4001" y="7193"/>
                </a:lnTo>
                <a:lnTo>
                  <a:pt x="3977" y="7801"/>
                </a:lnTo>
                <a:cubicBezTo>
                  <a:pt x="3977" y="7807"/>
                  <a:pt x="3975" y="7811"/>
                  <a:pt x="3972" y="7815"/>
                </a:cubicBezTo>
                <a:lnTo>
                  <a:pt x="3908" y="7895"/>
                </a:lnTo>
                <a:cubicBezTo>
                  <a:pt x="3904" y="7901"/>
                  <a:pt x="3898" y="7904"/>
                  <a:pt x="3891" y="7904"/>
                </a:cubicBezTo>
                <a:cubicBezTo>
                  <a:pt x="3884" y="7905"/>
                  <a:pt x="3877" y="7902"/>
                  <a:pt x="3872" y="7897"/>
                </a:cubicBezTo>
                <a:lnTo>
                  <a:pt x="3848" y="7873"/>
                </a:lnTo>
                <a:cubicBezTo>
                  <a:pt x="3845" y="7870"/>
                  <a:pt x="3842" y="7865"/>
                  <a:pt x="3842" y="7859"/>
                </a:cubicBezTo>
                <a:lnTo>
                  <a:pt x="3818" y="7667"/>
                </a:lnTo>
                <a:lnTo>
                  <a:pt x="3865" y="7671"/>
                </a:lnTo>
                <a:lnTo>
                  <a:pt x="3841" y="7759"/>
                </a:lnTo>
                <a:lnTo>
                  <a:pt x="3841" y="7755"/>
                </a:lnTo>
                <a:lnTo>
                  <a:pt x="3737" y="8787"/>
                </a:lnTo>
                <a:cubicBezTo>
                  <a:pt x="3736" y="8799"/>
                  <a:pt x="3726" y="8809"/>
                  <a:pt x="3713" y="8808"/>
                </a:cubicBezTo>
                <a:cubicBezTo>
                  <a:pt x="3701" y="8808"/>
                  <a:pt x="3690" y="8798"/>
                  <a:pt x="3690" y="8786"/>
                </a:cubicBezTo>
                <a:lnTo>
                  <a:pt x="3665" y="8409"/>
                </a:lnTo>
                <a:lnTo>
                  <a:pt x="3642" y="7522"/>
                </a:lnTo>
                <a:lnTo>
                  <a:pt x="3626" y="7218"/>
                </a:lnTo>
                <a:lnTo>
                  <a:pt x="3673" y="7222"/>
                </a:lnTo>
                <a:lnTo>
                  <a:pt x="3601" y="7510"/>
                </a:lnTo>
                <a:cubicBezTo>
                  <a:pt x="3598" y="7522"/>
                  <a:pt x="3587" y="7529"/>
                  <a:pt x="3575" y="7528"/>
                </a:cubicBezTo>
                <a:cubicBezTo>
                  <a:pt x="3564" y="7527"/>
                  <a:pt x="3554" y="7518"/>
                  <a:pt x="3554" y="7506"/>
                </a:cubicBezTo>
                <a:lnTo>
                  <a:pt x="3538" y="7298"/>
                </a:lnTo>
                <a:lnTo>
                  <a:pt x="3585" y="7299"/>
                </a:lnTo>
                <a:lnTo>
                  <a:pt x="3561" y="7515"/>
                </a:lnTo>
                <a:cubicBezTo>
                  <a:pt x="3560" y="7527"/>
                  <a:pt x="3550" y="7536"/>
                  <a:pt x="3537" y="7536"/>
                </a:cubicBezTo>
                <a:lnTo>
                  <a:pt x="3513" y="7536"/>
                </a:lnTo>
                <a:cubicBezTo>
                  <a:pt x="3501" y="7536"/>
                  <a:pt x="3491" y="7527"/>
                  <a:pt x="3490" y="7515"/>
                </a:cubicBezTo>
                <a:lnTo>
                  <a:pt x="3466" y="7322"/>
                </a:lnTo>
                <a:lnTo>
                  <a:pt x="3402" y="6324"/>
                </a:lnTo>
                <a:lnTo>
                  <a:pt x="3378" y="6180"/>
                </a:lnTo>
                <a:lnTo>
                  <a:pt x="3425" y="6180"/>
                </a:lnTo>
                <a:lnTo>
                  <a:pt x="3409" y="6276"/>
                </a:lnTo>
                <a:cubicBezTo>
                  <a:pt x="3407" y="6288"/>
                  <a:pt x="3397" y="6297"/>
                  <a:pt x="3385" y="6296"/>
                </a:cubicBezTo>
                <a:cubicBezTo>
                  <a:pt x="3373" y="6296"/>
                  <a:pt x="3363" y="6287"/>
                  <a:pt x="3362" y="6275"/>
                </a:cubicBezTo>
                <a:lnTo>
                  <a:pt x="3338" y="6021"/>
                </a:lnTo>
                <a:lnTo>
                  <a:pt x="3314" y="5901"/>
                </a:lnTo>
                <a:lnTo>
                  <a:pt x="3320" y="5912"/>
                </a:lnTo>
                <a:lnTo>
                  <a:pt x="3256" y="5840"/>
                </a:lnTo>
                <a:lnTo>
                  <a:pt x="3297" y="5825"/>
                </a:lnTo>
                <a:lnTo>
                  <a:pt x="3273" y="6569"/>
                </a:lnTo>
                <a:cubicBezTo>
                  <a:pt x="3273" y="6582"/>
                  <a:pt x="3263" y="6592"/>
                  <a:pt x="3251" y="6592"/>
                </a:cubicBezTo>
                <a:cubicBezTo>
                  <a:pt x="3239" y="6593"/>
                  <a:pt x="3228" y="6585"/>
                  <a:pt x="3226" y="6573"/>
                </a:cubicBezTo>
                <a:lnTo>
                  <a:pt x="3202" y="6437"/>
                </a:lnTo>
                <a:lnTo>
                  <a:pt x="3249" y="6435"/>
                </a:lnTo>
                <a:lnTo>
                  <a:pt x="3233" y="6586"/>
                </a:lnTo>
                <a:lnTo>
                  <a:pt x="3209" y="7002"/>
                </a:lnTo>
                <a:cubicBezTo>
                  <a:pt x="3209" y="7013"/>
                  <a:pt x="3201" y="7022"/>
                  <a:pt x="3190" y="7024"/>
                </a:cubicBezTo>
                <a:cubicBezTo>
                  <a:pt x="3179" y="7026"/>
                  <a:pt x="3168" y="7020"/>
                  <a:pt x="3164" y="7010"/>
                </a:cubicBezTo>
                <a:lnTo>
                  <a:pt x="3100" y="6866"/>
                </a:lnTo>
                <a:cubicBezTo>
                  <a:pt x="3098" y="6863"/>
                  <a:pt x="3098" y="6861"/>
                  <a:pt x="3097" y="6858"/>
                </a:cubicBezTo>
                <a:lnTo>
                  <a:pt x="3074" y="6349"/>
                </a:lnTo>
                <a:lnTo>
                  <a:pt x="3050" y="6218"/>
                </a:lnTo>
                <a:lnTo>
                  <a:pt x="3025" y="5913"/>
                </a:lnTo>
                <a:lnTo>
                  <a:pt x="3010" y="4826"/>
                </a:lnTo>
                <a:lnTo>
                  <a:pt x="2946" y="3874"/>
                </a:lnTo>
                <a:lnTo>
                  <a:pt x="2922" y="3586"/>
                </a:lnTo>
                <a:lnTo>
                  <a:pt x="2898" y="3186"/>
                </a:lnTo>
                <a:lnTo>
                  <a:pt x="2945" y="3186"/>
                </a:lnTo>
                <a:lnTo>
                  <a:pt x="2921" y="3564"/>
                </a:lnTo>
                <a:lnTo>
                  <a:pt x="2905" y="3676"/>
                </a:lnTo>
                <a:cubicBezTo>
                  <a:pt x="2904" y="3686"/>
                  <a:pt x="2896" y="3694"/>
                  <a:pt x="2886" y="3696"/>
                </a:cubicBezTo>
                <a:cubicBezTo>
                  <a:pt x="2875" y="3698"/>
                  <a:pt x="2865" y="3693"/>
                  <a:pt x="2860" y="3684"/>
                </a:cubicBezTo>
                <a:lnTo>
                  <a:pt x="2788" y="3548"/>
                </a:lnTo>
                <a:cubicBezTo>
                  <a:pt x="2787" y="3544"/>
                  <a:pt x="2786" y="3541"/>
                  <a:pt x="2785" y="3537"/>
                </a:cubicBezTo>
                <a:lnTo>
                  <a:pt x="2769" y="3033"/>
                </a:lnTo>
                <a:lnTo>
                  <a:pt x="2745" y="2473"/>
                </a:lnTo>
                <a:lnTo>
                  <a:pt x="2793" y="2474"/>
                </a:lnTo>
                <a:lnTo>
                  <a:pt x="2769" y="2898"/>
                </a:lnTo>
                <a:cubicBezTo>
                  <a:pt x="2769" y="2910"/>
                  <a:pt x="2759" y="2920"/>
                  <a:pt x="2747" y="2920"/>
                </a:cubicBezTo>
                <a:cubicBezTo>
                  <a:pt x="2734" y="2921"/>
                  <a:pt x="2724" y="2912"/>
                  <a:pt x="2722" y="2900"/>
                </a:cubicBezTo>
                <a:lnTo>
                  <a:pt x="2698" y="2740"/>
                </a:lnTo>
                <a:lnTo>
                  <a:pt x="2745" y="2740"/>
                </a:lnTo>
                <a:lnTo>
                  <a:pt x="2681" y="3164"/>
                </a:lnTo>
                <a:cubicBezTo>
                  <a:pt x="2679" y="3176"/>
                  <a:pt x="2668" y="3185"/>
                  <a:pt x="2656" y="3184"/>
                </a:cubicBezTo>
                <a:cubicBezTo>
                  <a:pt x="2643" y="3184"/>
                  <a:pt x="2634" y="3173"/>
                  <a:pt x="2633" y="3161"/>
                </a:cubicBezTo>
                <a:lnTo>
                  <a:pt x="2609" y="1961"/>
                </a:lnTo>
                <a:lnTo>
                  <a:pt x="2657" y="1966"/>
                </a:lnTo>
                <a:lnTo>
                  <a:pt x="2641" y="2038"/>
                </a:lnTo>
                <a:cubicBezTo>
                  <a:pt x="2639" y="2047"/>
                  <a:pt x="2631" y="2055"/>
                  <a:pt x="2621" y="2056"/>
                </a:cubicBezTo>
                <a:cubicBezTo>
                  <a:pt x="2612" y="2058"/>
                  <a:pt x="2602" y="2053"/>
                  <a:pt x="2597" y="2045"/>
                </a:cubicBezTo>
                <a:lnTo>
                  <a:pt x="2573" y="2005"/>
                </a:lnTo>
                <a:cubicBezTo>
                  <a:pt x="2571" y="2001"/>
                  <a:pt x="2570" y="1998"/>
                  <a:pt x="2569" y="1994"/>
                </a:cubicBezTo>
                <a:lnTo>
                  <a:pt x="2546" y="1483"/>
                </a:lnTo>
                <a:lnTo>
                  <a:pt x="2482" y="835"/>
                </a:lnTo>
                <a:lnTo>
                  <a:pt x="2484" y="843"/>
                </a:lnTo>
                <a:lnTo>
                  <a:pt x="2460" y="795"/>
                </a:lnTo>
                <a:cubicBezTo>
                  <a:pt x="2458" y="792"/>
                  <a:pt x="2458" y="789"/>
                  <a:pt x="2457" y="785"/>
                </a:cubicBezTo>
                <a:lnTo>
                  <a:pt x="2433" y="153"/>
                </a:lnTo>
                <a:lnTo>
                  <a:pt x="2481" y="153"/>
                </a:lnTo>
                <a:lnTo>
                  <a:pt x="2465" y="755"/>
                </a:lnTo>
                <a:lnTo>
                  <a:pt x="2441" y="993"/>
                </a:lnTo>
                <a:lnTo>
                  <a:pt x="2377" y="2729"/>
                </a:lnTo>
                <a:lnTo>
                  <a:pt x="2353" y="3905"/>
                </a:lnTo>
                <a:cubicBezTo>
                  <a:pt x="2353" y="3918"/>
                  <a:pt x="2343" y="3928"/>
                  <a:pt x="2330" y="3928"/>
                </a:cubicBezTo>
                <a:cubicBezTo>
                  <a:pt x="2317" y="3929"/>
                  <a:pt x="2306" y="3918"/>
                  <a:pt x="2305" y="3905"/>
                </a:cubicBezTo>
                <a:lnTo>
                  <a:pt x="2281" y="3201"/>
                </a:lnTo>
                <a:lnTo>
                  <a:pt x="2257" y="2433"/>
                </a:lnTo>
                <a:lnTo>
                  <a:pt x="2305" y="2434"/>
                </a:lnTo>
                <a:lnTo>
                  <a:pt x="2289" y="2682"/>
                </a:lnTo>
                <a:cubicBezTo>
                  <a:pt x="2289" y="2694"/>
                  <a:pt x="2280" y="2703"/>
                  <a:pt x="2268" y="2704"/>
                </a:cubicBezTo>
                <a:lnTo>
                  <a:pt x="2204" y="2712"/>
                </a:lnTo>
                <a:lnTo>
                  <a:pt x="2225" y="2690"/>
                </a:lnTo>
                <a:lnTo>
                  <a:pt x="2201" y="3185"/>
                </a:lnTo>
                <a:lnTo>
                  <a:pt x="2177" y="4425"/>
                </a:lnTo>
                <a:cubicBezTo>
                  <a:pt x="2177" y="4438"/>
                  <a:pt x="2167" y="4448"/>
                  <a:pt x="2155" y="4448"/>
                </a:cubicBezTo>
                <a:cubicBezTo>
                  <a:pt x="2142" y="4449"/>
                  <a:pt x="2131" y="4440"/>
                  <a:pt x="2130" y="4427"/>
                </a:cubicBezTo>
                <a:lnTo>
                  <a:pt x="2106" y="4219"/>
                </a:lnTo>
                <a:lnTo>
                  <a:pt x="2112" y="4233"/>
                </a:lnTo>
                <a:lnTo>
                  <a:pt x="2096" y="4217"/>
                </a:lnTo>
                <a:lnTo>
                  <a:pt x="2137" y="4204"/>
                </a:lnTo>
                <a:lnTo>
                  <a:pt x="2065" y="4636"/>
                </a:lnTo>
                <a:lnTo>
                  <a:pt x="2065" y="4633"/>
                </a:lnTo>
                <a:lnTo>
                  <a:pt x="2049" y="5793"/>
                </a:lnTo>
                <a:cubicBezTo>
                  <a:pt x="2049" y="5800"/>
                  <a:pt x="2046" y="5808"/>
                  <a:pt x="2039" y="5812"/>
                </a:cubicBezTo>
                <a:cubicBezTo>
                  <a:pt x="2033" y="5816"/>
                  <a:pt x="2025" y="5818"/>
                  <a:pt x="2018" y="5815"/>
                </a:cubicBezTo>
                <a:lnTo>
                  <a:pt x="1994" y="5807"/>
                </a:lnTo>
                <a:cubicBezTo>
                  <a:pt x="1985" y="5804"/>
                  <a:pt x="1978" y="5796"/>
                  <a:pt x="1978" y="5786"/>
                </a:cubicBezTo>
                <a:lnTo>
                  <a:pt x="1954" y="5340"/>
                </a:lnTo>
                <a:lnTo>
                  <a:pt x="1930" y="5172"/>
                </a:lnTo>
                <a:lnTo>
                  <a:pt x="1977" y="5174"/>
                </a:lnTo>
                <a:lnTo>
                  <a:pt x="1913" y="5438"/>
                </a:lnTo>
                <a:lnTo>
                  <a:pt x="1913" y="5433"/>
                </a:lnTo>
                <a:lnTo>
                  <a:pt x="1889" y="6626"/>
                </a:lnTo>
                <a:lnTo>
                  <a:pt x="1873" y="6923"/>
                </a:lnTo>
                <a:lnTo>
                  <a:pt x="1761" y="7907"/>
                </a:lnTo>
                <a:cubicBezTo>
                  <a:pt x="1760" y="7920"/>
                  <a:pt x="1749" y="7929"/>
                  <a:pt x="1737" y="7928"/>
                </a:cubicBezTo>
                <a:cubicBezTo>
                  <a:pt x="1724" y="7928"/>
                  <a:pt x="1714" y="7918"/>
                  <a:pt x="1713" y="7906"/>
                </a:cubicBezTo>
                <a:lnTo>
                  <a:pt x="1689" y="7378"/>
                </a:lnTo>
                <a:lnTo>
                  <a:pt x="1724" y="7398"/>
                </a:lnTo>
                <a:lnTo>
                  <a:pt x="1596" y="7462"/>
                </a:lnTo>
                <a:lnTo>
                  <a:pt x="1608" y="7449"/>
                </a:lnTo>
                <a:lnTo>
                  <a:pt x="1584" y="7513"/>
                </a:lnTo>
                <a:cubicBezTo>
                  <a:pt x="1580" y="7523"/>
                  <a:pt x="1570" y="7529"/>
                  <a:pt x="1559" y="7528"/>
                </a:cubicBezTo>
                <a:cubicBezTo>
                  <a:pt x="1549" y="7527"/>
                  <a:pt x="1540" y="7519"/>
                  <a:pt x="1538" y="7509"/>
                </a:cubicBezTo>
                <a:lnTo>
                  <a:pt x="1514" y="7381"/>
                </a:lnTo>
                <a:lnTo>
                  <a:pt x="1561" y="7380"/>
                </a:lnTo>
                <a:lnTo>
                  <a:pt x="1537" y="7522"/>
                </a:lnTo>
                <a:lnTo>
                  <a:pt x="1521" y="7852"/>
                </a:lnTo>
                <a:lnTo>
                  <a:pt x="1457" y="8251"/>
                </a:lnTo>
                <a:lnTo>
                  <a:pt x="1433" y="8531"/>
                </a:lnTo>
                <a:cubicBezTo>
                  <a:pt x="1432" y="8543"/>
                  <a:pt x="1422" y="8553"/>
                  <a:pt x="1409" y="8552"/>
                </a:cubicBezTo>
                <a:cubicBezTo>
                  <a:pt x="1397" y="8552"/>
                  <a:pt x="1386" y="8542"/>
                  <a:pt x="1386" y="8530"/>
                </a:cubicBezTo>
                <a:lnTo>
                  <a:pt x="1362" y="8098"/>
                </a:lnTo>
                <a:lnTo>
                  <a:pt x="1409" y="8098"/>
                </a:lnTo>
                <a:lnTo>
                  <a:pt x="1385" y="8473"/>
                </a:lnTo>
                <a:lnTo>
                  <a:pt x="1369" y="9057"/>
                </a:lnTo>
                <a:cubicBezTo>
                  <a:pt x="1369" y="9070"/>
                  <a:pt x="1359" y="9080"/>
                  <a:pt x="1347" y="9080"/>
                </a:cubicBezTo>
                <a:cubicBezTo>
                  <a:pt x="1334" y="9081"/>
                  <a:pt x="1323" y="9072"/>
                  <a:pt x="1322" y="9060"/>
                </a:cubicBezTo>
                <a:lnTo>
                  <a:pt x="1249" y="8505"/>
                </a:lnTo>
                <a:lnTo>
                  <a:pt x="1233" y="7225"/>
                </a:lnTo>
                <a:lnTo>
                  <a:pt x="1234" y="7228"/>
                </a:lnTo>
                <a:lnTo>
                  <a:pt x="1209" y="7073"/>
                </a:lnTo>
                <a:lnTo>
                  <a:pt x="1185" y="6465"/>
                </a:lnTo>
                <a:lnTo>
                  <a:pt x="1233" y="6466"/>
                </a:lnTo>
                <a:lnTo>
                  <a:pt x="1209" y="7010"/>
                </a:lnTo>
                <a:cubicBezTo>
                  <a:pt x="1209" y="7017"/>
                  <a:pt x="1206" y="7023"/>
                  <a:pt x="1200" y="7028"/>
                </a:cubicBezTo>
                <a:lnTo>
                  <a:pt x="1136" y="7076"/>
                </a:lnTo>
                <a:cubicBezTo>
                  <a:pt x="1128" y="7082"/>
                  <a:pt x="1117" y="7082"/>
                  <a:pt x="1108" y="7076"/>
                </a:cubicBezTo>
                <a:lnTo>
                  <a:pt x="1084" y="7060"/>
                </a:lnTo>
                <a:cubicBezTo>
                  <a:pt x="1078" y="7057"/>
                  <a:pt x="1074" y="7050"/>
                  <a:pt x="1074" y="7043"/>
                </a:cubicBezTo>
                <a:lnTo>
                  <a:pt x="1058" y="6899"/>
                </a:lnTo>
                <a:lnTo>
                  <a:pt x="1098" y="6913"/>
                </a:lnTo>
                <a:lnTo>
                  <a:pt x="1074" y="6937"/>
                </a:lnTo>
                <a:lnTo>
                  <a:pt x="1050" y="6961"/>
                </a:lnTo>
                <a:cubicBezTo>
                  <a:pt x="1046" y="6966"/>
                  <a:pt x="1040" y="6968"/>
                  <a:pt x="1033" y="6968"/>
                </a:cubicBezTo>
                <a:lnTo>
                  <a:pt x="969" y="6968"/>
                </a:lnTo>
                <a:cubicBezTo>
                  <a:pt x="957" y="6968"/>
                  <a:pt x="947" y="6959"/>
                  <a:pt x="946" y="6947"/>
                </a:cubicBezTo>
                <a:lnTo>
                  <a:pt x="922" y="6715"/>
                </a:lnTo>
                <a:lnTo>
                  <a:pt x="969" y="6714"/>
                </a:lnTo>
                <a:lnTo>
                  <a:pt x="945" y="7209"/>
                </a:lnTo>
                <a:lnTo>
                  <a:pt x="929" y="7596"/>
                </a:lnTo>
                <a:lnTo>
                  <a:pt x="905" y="7772"/>
                </a:lnTo>
                <a:cubicBezTo>
                  <a:pt x="904" y="7779"/>
                  <a:pt x="900" y="7785"/>
                  <a:pt x="894" y="7789"/>
                </a:cubicBezTo>
                <a:lnTo>
                  <a:pt x="830" y="7829"/>
                </a:lnTo>
                <a:cubicBezTo>
                  <a:pt x="824" y="7833"/>
                  <a:pt x="816" y="7834"/>
                  <a:pt x="808" y="7831"/>
                </a:cubicBezTo>
                <a:cubicBezTo>
                  <a:pt x="801" y="7828"/>
                  <a:pt x="796" y="7822"/>
                  <a:pt x="794" y="7814"/>
                </a:cubicBezTo>
                <a:lnTo>
                  <a:pt x="770" y="7717"/>
                </a:lnTo>
                <a:lnTo>
                  <a:pt x="746" y="7589"/>
                </a:lnTo>
                <a:lnTo>
                  <a:pt x="793" y="7586"/>
                </a:lnTo>
                <a:lnTo>
                  <a:pt x="769" y="7954"/>
                </a:lnTo>
                <a:cubicBezTo>
                  <a:pt x="769" y="7966"/>
                  <a:pt x="758" y="7976"/>
                  <a:pt x="746" y="7976"/>
                </a:cubicBezTo>
                <a:cubicBezTo>
                  <a:pt x="733" y="7977"/>
                  <a:pt x="723" y="7967"/>
                  <a:pt x="722" y="7955"/>
                </a:cubicBezTo>
                <a:lnTo>
                  <a:pt x="706" y="7795"/>
                </a:lnTo>
                <a:lnTo>
                  <a:pt x="752" y="7800"/>
                </a:lnTo>
                <a:lnTo>
                  <a:pt x="688" y="7992"/>
                </a:lnTo>
                <a:cubicBezTo>
                  <a:pt x="685" y="8003"/>
                  <a:pt x="674" y="8009"/>
                  <a:pt x="663" y="8008"/>
                </a:cubicBezTo>
                <a:cubicBezTo>
                  <a:pt x="652" y="8007"/>
                  <a:pt x="643" y="7999"/>
                  <a:pt x="642" y="7988"/>
                </a:cubicBezTo>
                <a:lnTo>
                  <a:pt x="617" y="7817"/>
                </a:lnTo>
                <a:lnTo>
                  <a:pt x="593" y="7137"/>
                </a:lnTo>
                <a:lnTo>
                  <a:pt x="594" y="7141"/>
                </a:lnTo>
                <a:lnTo>
                  <a:pt x="570" y="7012"/>
                </a:lnTo>
                <a:lnTo>
                  <a:pt x="554" y="6917"/>
                </a:lnTo>
                <a:lnTo>
                  <a:pt x="482" y="6541"/>
                </a:lnTo>
                <a:cubicBezTo>
                  <a:pt x="482" y="6540"/>
                  <a:pt x="482" y="6539"/>
                  <a:pt x="481" y="6537"/>
                </a:cubicBezTo>
                <a:lnTo>
                  <a:pt x="466" y="6130"/>
                </a:lnTo>
                <a:lnTo>
                  <a:pt x="442" y="5786"/>
                </a:lnTo>
                <a:lnTo>
                  <a:pt x="489" y="5788"/>
                </a:lnTo>
                <a:lnTo>
                  <a:pt x="465" y="5964"/>
                </a:lnTo>
                <a:cubicBezTo>
                  <a:pt x="464" y="5973"/>
                  <a:pt x="458" y="5980"/>
                  <a:pt x="449" y="5983"/>
                </a:cubicBezTo>
                <a:cubicBezTo>
                  <a:pt x="440" y="5986"/>
                  <a:pt x="431" y="5984"/>
                  <a:pt x="424" y="5977"/>
                </a:cubicBezTo>
                <a:lnTo>
                  <a:pt x="400" y="5953"/>
                </a:lnTo>
                <a:cubicBezTo>
                  <a:pt x="397" y="5949"/>
                  <a:pt x="394" y="5944"/>
                  <a:pt x="394" y="5939"/>
                </a:cubicBezTo>
                <a:lnTo>
                  <a:pt x="329" y="5265"/>
                </a:lnTo>
                <a:lnTo>
                  <a:pt x="305" y="4361"/>
                </a:lnTo>
                <a:lnTo>
                  <a:pt x="352" y="4369"/>
                </a:lnTo>
                <a:lnTo>
                  <a:pt x="336" y="4409"/>
                </a:lnTo>
                <a:cubicBezTo>
                  <a:pt x="332" y="4420"/>
                  <a:pt x="321" y="4426"/>
                  <a:pt x="310" y="4424"/>
                </a:cubicBezTo>
                <a:cubicBezTo>
                  <a:pt x="299" y="4422"/>
                  <a:pt x="290" y="4413"/>
                  <a:pt x="290" y="4402"/>
                </a:cubicBezTo>
                <a:lnTo>
                  <a:pt x="266" y="4074"/>
                </a:lnTo>
                <a:lnTo>
                  <a:pt x="289" y="4096"/>
                </a:lnTo>
                <a:lnTo>
                  <a:pt x="265" y="4096"/>
                </a:lnTo>
                <a:lnTo>
                  <a:pt x="201" y="4096"/>
                </a:lnTo>
                <a:cubicBezTo>
                  <a:pt x="199" y="4096"/>
                  <a:pt x="196" y="4096"/>
                  <a:pt x="194" y="4095"/>
                </a:cubicBezTo>
                <a:lnTo>
                  <a:pt x="170" y="4087"/>
                </a:lnTo>
                <a:lnTo>
                  <a:pt x="201" y="4065"/>
                </a:lnTo>
                <a:lnTo>
                  <a:pt x="177" y="4937"/>
                </a:lnTo>
                <a:lnTo>
                  <a:pt x="161" y="5763"/>
                </a:lnTo>
                <a:lnTo>
                  <a:pt x="137" y="5963"/>
                </a:lnTo>
                <a:cubicBezTo>
                  <a:pt x="136" y="5973"/>
                  <a:pt x="129" y="5981"/>
                  <a:pt x="119" y="5984"/>
                </a:cubicBezTo>
                <a:cubicBezTo>
                  <a:pt x="109" y="5986"/>
                  <a:pt x="99" y="5982"/>
                  <a:pt x="93" y="5974"/>
                </a:cubicBezTo>
                <a:lnTo>
                  <a:pt x="29" y="5878"/>
                </a:lnTo>
                <a:lnTo>
                  <a:pt x="73" y="5868"/>
                </a:lnTo>
                <a:lnTo>
                  <a:pt x="49" y="6036"/>
                </a:lnTo>
                <a:cubicBezTo>
                  <a:pt x="47" y="6049"/>
                  <a:pt x="35" y="6058"/>
                  <a:pt x="22" y="6056"/>
                </a:cubicBezTo>
                <a:cubicBezTo>
                  <a:pt x="9" y="6054"/>
                  <a:pt x="0" y="6042"/>
                  <a:pt x="2" y="6029"/>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7" name="Freeform 26"/>
          <p:cNvSpPr>
            <a:spLocks/>
          </p:cNvSpPr>
          <p:nvPr/>
        </p:nvSpPr>
        <p:spPr bwMode="auto">
          <a:xfrm>
            <a:off x="2798763" y="2135188"/>
            <a:ext cx="831850" cy="768350"/>
          </a:xfrm>
          <a:custGeom>
            <a:avLst/>
            <a:gdLst>
              <a:gd name="T0" fmla="*/ 177 w 6411"/>
              <a:gd name="T1" fmla="*/ 3168 h 6690"/>
              <a:gd name="T2" fmla="*/ 353 w 6411"/>
              <a:gd name="T3" fmla="*/ 1839 h 6690"/>
              <a:gd name="T4" fmla="*/ 641 w 6411"/>
              <a:gd name="T5" fmla="*/ 612 h 6690"/>
              <a:gd name="T6" fmla="*/ 817 w 6411"/>
              <a:gd name="T7" fmla="*/ 774 h 6690"/>
              <a:gd name="T8" fmla="*/ 993 w 6411"/>
              <a:gd name="T9" fmla="*/ 728 h 6690"/>
              <a:gd name="T10" fmla="*/ 1162 w 6411"/>
              <a:gd name="T11" fmla="*/ 2967 h 6690"/>
              <a:gd name="T12" fmla="*/ 1361 w 6411"/>
              <a:gd name="T13" fmla="*/ 4176 h 6690"/>
              <a:gd name="T14" fmla="*/ 1538 w 6411"/>
              <a:gd name="T15" fmla="*/ 2933 h 6690"/>
              <a:gd name="T16" fmla="*/ 1714 w 6411"/>
              <a:gd name="T17" fmla="*/ 2030 h 6690"/>
              <a:gd name="T18" fmla="*/ 1866 w 6411"/>
              <a:gd name="T19" fmla="*/ 3566 h 6690"/>
              <a:gd name="T20" fmla="*/ 2129 w 6411"/>
              <a:gd name="T21" fmla="*/ 4848 h 6690"/>
              <a:gd name="T22" fmla="*/ 2353 w 6411"/>
              <a:gd name="T23" fmla="*/ 4382 h 6690"/>
              <a:gd name="T24" fmla="*/ 2505 w 6411"/>
              <a:gd name="T25" fmla="*/ 4687 h 6690"/>
              <a:gd name="T26" fmla="*/ 2721 w 6411"/>
              <a:gd name="T27" fmla="*/ 4623 h 6690"/>
              <a:gd name="T28" fmla="*/ 2945 w 6411"/>
              <a:gd name="T29" fmla="*/ 2152 h 6690"/>
              <a:gd name="T30" fmla="*/ 3159 w 6411"/>
              <a:gd name="T31" fmla="*/ 1582 h 6690"/>
              <a:gd name="T32" fmla="*/ 3530 w 6411"/>
              <a:gd name="T33" fmla="*/ 1253 h 6690"/>
              <a:gd name="T34" fmla="*/ 3719 w 6411"/>
              <a:gd name="T35" fmla="*/ 1835 h 6690"/>
              <a:gd name="T36" fmla="*/ 3929 w 6411"/>
              <a:gd name="T37" fmla="*/ 3872 h 6690"/>
              <a:gd name="T38" fmla="*/ 4217 w 6411"/>
              <a:gd name="T39" fmla="*/ 5741 h 6690"/>
              <a:gd name="T40" fmla="*/ 4393 w 6411"/>
              <a:gd name="T41" fmla="*/ 5240 h 6690"/>
              <a:gd name="T42" fmla="*/ 4609 w 6411"/>
              <a:gd name="T43" fmla="*/ 4311 h 6690"/>
              <a:gd name="T44" fmla="*/ 4797 w 6411"/>
              <a:gd name="T45" fmla="*/ 4972 h 6690"/>
              <a:gd name="T46" fmla="*/ 5009 w 6411"/>
              <a:gd name="T47" fmla="*/ 4704 h 6690"/>
              <a:gd name="T48" fmla="*/ 5230 w 6411"/>
              <a:gd name="T49" fmla="*/ 3313 h 6690"/>
              <a:gd name="T50" fmla="*/ 5489 w 6411"/>
              <a:gd name="T51" fmla="*/ 3771 h 6690"/>
              <a:gd name="T52" fmla="*/ 5705 w 6411"/>
              <a:gd name="T53" fmla="*/ 4861 h 6690"/>
              <a:gd name="T54" fmla="*/ 5905 w 6411"/>
              <a:gd name="T55" fmla="*/ 3800 h 6690"/>
              <a:gd name="T56" fmla="*/ 6145 w 6411"/>
              <a:gd name="T57" fmla="*/ 4951 h 6690"/>
              <a:gd name="T58" fmla="*/ 6345 w 6411"/>
              <a:gd name="T59" fmla="*/ 5398 h 6690"/>
              <a:gd name="T60" fmla="*/ 6209 w 6411"/>
              <a:gd name="T61" fmla="*/ 5457 h 6690"/>
              <a:gd name="T62" fmla="*/ 5993 w 6411"/>
              <a:gd name="T63" fmla="*/ 3969 h 6690"/>
              <a:gd name="T64" fmla="*/ 5777 w 6411"/>
              <a:gd name="T65" fmla="*/ 4875 h 6690"/>
              <a:gd name="T66" fmla="*/ 5569 w 6411"/>
              <a:gd name="T67" fmla="*/ 4569 h 6690"/>
              <a:gd name="T68" fmla="*/ 5337 w 6411"/>
              <a:gd name="T69" fmla="*/ 5299 h 6690"/>
              <a:gd name="T70" fmla="*/ 5113 w 6411"/>
              <a:gd name="T71" fmla="*/ 4963 h 6690"/>
              <a:gd name="T72" fmla="*/ 4937 w 6411"/>
              <a:gd name="T73" fmla="*/ 3862 h 6690"/>
              <a:gd name="T74" fmla="*/ 4721 w 6411"/>
              <a:gd name="T75" fmla="*/ 4945 h 6690"/>
              <a:gd name="T76" fmla="*/ 4498 w 6411"/>
              <a:gd name="T77" fmla="*/ 5552 h 6690"/>
              <a:gd name="T78" fmla="*/ 4305 w 6411"/>
              <a:gd name="T79" fmla="*/ 4880 h 6690"/>
              <a:gd name="T80" fmla="*/ 4018 w 6411"/>
              <a:gd name="T81" fmla="*/ 4074 h 6690"/>
              <a:gd name="T82" fmla="*/ 3754 w 6411"/>
              <a:gd name="T83" fmla="*/ 2766 h 6690"/>
              <a:gd name="T84" fmla="*/ 3601 w 6411"/>
              <a:gd name="T85" fmla="*/ 1361 h 6690"/>
              <a:gd name="T86" fmla="*/ 3324 w 6411"/>
              <a:gd name="T87" fmla="*/ 742 h 6690"/>
              <a:gd name="T88" fmla="*/ 3073 w 6411"/>
              <a:gd name="T89" fmla="*/ 1712 h 6690"/>
              <a:gd name="T90" fmla="*/ 2833 w 6411"/>
              <a:gd name="T91" fmla="*/ 4193 h 6690"/>
              <a:gd name="T92" fmla="*/ 2610 w 6411"/>
              <a:gd name="T93" fmla="*/ 4437 h 6690"/>
              <a:gd name="T94" fmla="*/ 2457 w 6411"/>
              <a:gd name="T95" fmla="*/ 4752 h 6690"/>
              <a:gd name="T96" fmla="*/ 2217 w 6411"/>
              <a:gd name="T97" fmla="*/ 4833 h 6690"/>
              <a:gd name="T98" fmla="*/ 1993 w 6411"/>
              <a:gd name="T99" fmla="*/ 3257 h 6690"/>
              <a:gd name="T100" fmla="*/ 1800 w 6411"/>
              <a:gd name="T101" fmla="*/ 2946 h 6690"/>
              <a:gd name="T102" fmla="*/ 1624 w 6411"/>
              <a:gd name="T103" fmla="*/ 2647 h 6690"/>
              <a:gd name="T104" fmla="*/ 1473 w 6411"/>
              <a:gd name="T105" fmla="*/ 2754 h 6690"/>
              <a:gd name="T106" fmla="*/ 1232 w 6411"/>
              <a:gd name="T107" fmla="*/ 3457 h 6690"/>
              <a:gd name="T108" fmla="*/ 1081 w 6411"/>
              <a:gd name="T109" fmla="*/ 2200 h 6690"/>
              <a:gd name="T110" fmla="*/ 898 w 6411"/>
              <a:gd name="T111" fmla="*/ 986 h 6690"/>
              <a:gd name="T112" fmla="*/ 658 w 6411"/>
              <a:gd name="T113" fmla="*/ 1306 h 6690"/>
              <a:gd name="T114" fmla="*/ 482 w 6411"/>
              <a:gd name="T115" fmla="*/ 1772 h 6690"/>
              <a:gd name="T116" fmla="*/ 264 w 6411"/>
              <a:gd name="T117" fmla="*/ 3258 h 6690"/>
              <a:gd name="T118" fmla="*/ 89 w 6411"/>
              <a:gd name="T119" fmla="*/ 4545 h 6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1" h="6690">
                <a:moveTo>
                  <a:pt x="2" y="3766"/>
                </a:moveTo>
                <a:lnTo>
                  <a:pt x="26" y="3478"/>
                </a:lnTo>
                <a:cubicBezTo>
                  <a:pt x="27" y="3466"/>
                  <a:pt x="37" y="3456"/>
                  <a:pt x="50" y="3456"/>
                </a:cubicBezTo>
                <a:cubicBezTo>
                  <a:pt x="63" y="3457"/>
                  <a:pt x="73" y="3467"/>
                  <a:pt x="73" y="3480"/>
                </a:cubicBezTo>
                <a:lnTo>
                  <a:pt x="89" y="4544"/>
                </a:lnTo>
                <a:lnTo>
                  <a:pt x="41" y="4544"/>
                </a:lnTo>
                <a:lnTo>
                  <a:pt x="65" y="2928"/>
                </a:lnTo>
                <a:cubicBezTo>
                  <a:pt x="66" y="2915"/>
                  <a:pt x="76" y="2905"/>
                  <a:pt x="89" y="2904"/>
                </a:cubicBezTo>
                <a:cubicBezTo>
                  <a:pt x="101" y="2904"/>
                  <a:pt x="112" y="2914"/>
                  <a:pt x="113" y="2926"/>
                </a:cubicBezTo>
                <a:lnTo>
                  <a:pt x="177" y="3670"/>
                </a:lnTo>
                <a:lnTo>
                  <a:pt x="129" y="3671"/>
                </a:lnTo>
                <a:lnTo>
                  <a:pt x="153" y="3191"/>
                </a:lnTo>
                <a:cubicBezTo>
                  <a:pt x="154" y="3179"/>
                  <a:pt x="165" y="3169"/>
                  <a:pt x="177" y="3168"/>
                </a:cubicBezTo>
                <a:cubicBezTo>
                  <a:pt x="190" y="3168"/>
                  <a:pt x="200" y="3178"/>
                  <a:pt x="201" y="3191"/>
                </a:cubicBezTo>
                <a:lnTo>
                  <a:pt x="225" y="3519"/>
                </a:lnTo>
                <a:lnTo>
                  <a:pt x="178" y="3517"/>
                </a:lnTo>
                <a:lnTo>
                  <a:pt x="202" y="3357"/>
                </a:lnTo>
                <a:lnTo>
                  <a:pt x="218" y="3245"/>
                </a:lnTo>
                <a:cubicBezTo>
                  <a:pt x="218" y="3243"/>
                  <a:pt x="219" y="3241"/>
                  <a:pt x="219" y="3239"/>
                </a:cubicBezTo>
                <a:lnTo>
                  <a:pt x="291" y="3071"/>
                </a:lnTo>
                <a:lnTo>
                  <a:pt x="289" y="3080"/>
                </a:lnTo>
                <a:lnTo>
                  <a:pt x="305" y="2480"/>
                </a:lnTo>
                <a:lnTo>
                  <a:pt x="329" y="1895"/>
                </a:lnTo>
                <a:cubicBezTo>
                  <a:pt x="330" y="1893"/>
                  <a:pt x="330" y="1890"/>
                  <a:pt x="331" y="1887"/>
                </a:cubicBezTo>
                <a:lnTo>
                  <a:pt x="355" y="1831"/>
                </a:lnTo>
                <a:lnTo>
                  <a:pt x="353" y="1839"/>
                </a:lnTo>
                <a:lnTo>
                  <a:pt x="369" y="1455"/>
                </a:lnTo>
                <a:cubicBezTo>
                  <a:pt x="370" y="1454"/>
                  <a:pt x="370" y="1452"/>
                  <a:pt x="370" y="1451"/>
                </a:cubicBezTo>
                <a:lnTo>
                  <a:pt x="442" y="1147"/>
                </a:lnTo>
                <a:cubicBezTo>
                  <a:pt x="445" y="1135"/>
                  <a:pt x="456" y="1127"/>
                  <a:pt x="468" y="1129"/>
                </a:cubicBezTo>
                <a:cubicBezTo>
                  <a:pt x="480" y="1130"/>
                  <a:pt x="489" y="1140"/>
                  <a:pt x="489" y="1152"/>
                </a:cubicBezTo>
                <a:lnTo>
                  <a:pt x="505" y="1616"/>
                </a:lnTo>
                <a:lnTo>
                  <a:pt x="529" y="1765"/>
                </a:lnTo>
                <a:lnTo>
                  <a:pt x="481" y="1768"/>
                </a:lnTo>
                <a:lnTo>
                  <a:pt x="505" y="760"/>
                </a:lnTo>
                <a:lnTo>
                  <a:pt x="530" y="295"/>
                </a:lnTo>
                <a:cubicBezTo>
                  <a:pt x="530" y="283"/>
                  <a:pt x="540" y="273"/>
                  <a:pt x="552" y="273"/>
                </a:cubicBezTo>
                <a:cubicBezTo>
                  <a:pt x="564" y="272"/>
                  <a:pt x="575" y="280"/>
                  <a:pt x="577" y="292"/>
                </a:cubicBezTo>
                <a:lnTo>
                  <a:pt x="641" y="612"/>
                </a:lnTo>
                <a:cubicBezTo>
                  <a:pt x="641" y="613"/>
                  <a:pt x="641" y="614"/>
                  <a:pt x="641" y="616"/>
                </a:cubicBezTo>
                <a:lnTo>
                  <a:pt x="665" y="1360"/>
                </a:lnTo>
                <a:lnTo>
                  <a:pt x="681" y="1695"/>
                </a:lnTo>
                <a:lnTo>
                  <a:pt x="634" y="1695"/>
                </a:lnTo>
                <a:lnTo>
                  <a:pt x="658" y="1303"/>
                </a:lnTo>
                <a:cubicBezTo>
                  <a:pt x="658" y="1290"/>
                  <a:pt x="669" y="1280"/>
                  <a:pt x="682" y="1280"/>
                </a:cubicBezTo>
                <a:cubicBezTo>
                  <a:pt x="694" y="1280"/>
                  <a:pt x="705" y="1290"/>
                  <a:pt x="705" y="1303"/>
                </a:cubicBezTo>
                <a:lnTo>
                  <a:pt x="729" y="1719"/>
                </a:lnTo>
                <a:lnTo>
                  <a:pt x="682" y="1719"/>
                </a:lnTo>
                <a:lnTo>
                  <a:pt x="746" y="519"/>
                </a:lnTo>
                <a:cubicBezTo>
                  <a:pt x="746" y="507"/>
                  <a:pt x="756" y="497"/>
                  <a:pt x="769" y="496"/>
                </a:cubicBezTo>
                <a:cubicBezTo>
                  <a:pt x="782" y="496"/>
                  <a:pt x="792" y="506"/>
                  <a:pt x="793" y="518"/>
                </a:cubicBezTo>
                <a:lnTo>
                  <a:pt x="817" y="774"/>
                </a:lnTo>
                <a:lnTo>
                  <a:pt x="841" y="982"/>
                </a:lnTo>
                <a:lnTo>
                  <a:pt x="793" y="984"/>
                </a:lnTo>
                <a:lnTo>
                  <a:pt x="809" y="424"/>
                </a:lnTo>
                <a:lnTo>
                  <a:pt x="834" y="23"/>
                </a:lnTo>
                <a:cubicBezTo>
                  <a:pt x="834" y="10"/>
                  <a:pt x="845" y="1"/>
                  <a:pt x="857" y="0"/>
                </a:cubicBezTo>
                <a:cubicBezTo>
                  <a:pt x="870" y="0"/>
                  <a:pt x="881" y="10"/>
                  <a:pt x="881" y="23"/>
                </a:cubicBezTo>
                <a:lnTo>
                  <a:pt x="945" y="983"/>
                </a:lnTo>
                <a:lnTo>
                  <a:pt x="898" y="983"/>
                </a:lnTo>
                <a:lnTo>
                  <a:pt x="922" y="679"/>
                </a:lnTo>
                <a:cubicBezTo>
                  <a:pt x="922" y="668"/>
                  <a:pt x="930" y="659"/>
                  <a:pt x="941" y="657"/>
                </a:cubicBezTo>
                <a:cubicBezTo>
                  <a:pt x="951" y="655"/>
                  <a:pt x="962" y="660"/>
                  <a:pt x="967" y="670"/>
                </a:cubicBezTo>
                <a:lnTo>
                  <a:pt x="991" y="718"/>
                </a:lnTo>
                <a:cubicBezTo>
                  <a:pt x="992" y="721"/>
                  <a:pt x="993" y="724"/>
                  <a:pt x="993" y="728"/>
                </a:cubicBezTo>
                <a:lnTo>
                  <a:pt x="1017" y="1416"/>
                </a:lnTo>
                <a:lnTo>
                  <a:pt x="970" y="1410"/>
                </a:lnTo>
                <a:lnTo>
                  <a:pt x="986" y="1354"/>
                </a:lnTo>
                <a:cubicBezTo>
                  <a:pt x="990" y="1343"/>
                  <a:pt x="1000" y="1335"/>
                  <a:pt x="1012" y="1337"/>
                </a:cubicBezTo>
                <a:cubicBezTo>
                  <a:pt x="1023" y="1338"/>
                  <a:pt x="1032" y="1347"/>
                  <a:pt x="1033" y="1358"/>
                </a:cubicBezTo>
                <a:lnTo>
                  <a:pt x="1105" y="2174"/>
                </a:lnTo>
                <a:lnTo>
                  <a:pt x="1058" y="2174"/>
                </a:lnTo>
                <a:lnTo>
                  <a:pt x="1074" y="2022"/>
                </a:lnTo>
                <a:lnTo>
                  <a:pt x="1098" y="1853"/>
                </a:lnTo>
                <a:cubicBezTo>
                  <a:pt x="1099" y="1841"/>
                  <a:pt x="1110" y="1832"/>
                  <a:pt x="1123" y="1833"/>
                </a:cubicBezTo>
                <a:cubicBezTo>
                  <a:pt x="1135" y="1833"/>
                  <a:pt x="1145" y="1843"/>
                  <a:pt x="1145" y="1856"/>
                </a:cubicBezTo>
                <a:lnTo>
                  <a:pt x="1169" y="2984"/>
                </a:lnTo>
                <a:lnTo>
                  <a:pt x="1162" y="2967"/>
                </a:lnTo>
                <a:lnTo>
                  <a:pt x="1178" y="2983"/>
                </a:lnTo>
                <a:lnTo>
                  <a:pt x="1138" y="2997"/>
                </a:lnTo>
                <a:lnTo>
                  <a:pt x="1210" y="2549"/>
                </a:lnTo>
                <a:cubicBezTo>
                  <a:pt x="1212" y="2536"/>
                  <a:pt x="1223" y="2528"/>
                  <a:pt x="1235" y="2529"/>
                </a:cubicBezTo>
                <a:cubicBezTo>
                  <a:pt x="1248" y="2529"/>
                  <a:pt x="1257" y="2540"/>
                  <a:pt x="1257" y="2552"/>
                </a:cubicBezTo>
                <a:lnTo>
                  <a:pt x="1273" y="3440"/>
                </a:lnTo>
                <a:lnTo>
                  <a:pt x="1266" y="3423"/>
                </a:lnTo>
                <a:lnTo>
                  <a:pt x="1290" y="3447"/>
                </a:lnTo>
                <a:cubicBezTo>
                  <a:pt x="1294" y="3451"/>
                  <a:pt x="1296" y="3455"/>
                  <a:pt x="1297" y="3459"/>
                </a:cubicBezTo>
                <a:lnTo>
                  <a:pt x="1321" y="3571"/>
                </a:lnTo>
                <a:lnTo>
                  <a:pt x="1345" y="3683"/>
                </a:lnTo>
                <a:lnTo>
                  <a:pt x="1409" y="4173"/>
                </a:lnTo>
                <a:lnTo>
                  <a:pt x="1361" y="4176"/>
                </a:lnTo>
                <a:lnTo>
                  <a:pt x="1385" y="3032"/>
                </a:lnTo>
                <a:cubicBezTo>
                  <a:pt x="1386" y="3019"/>
                  <a:pt x="1396" y="3009"/>
                  <a:pt x="1409" y="3008"/>
                </a:cubicBezTo>
                <a:cubicBezTo>
                  <a:pt x="1422" y="3008"/>
                  <a:pt x="1433" y="3018"/>
                  <a:pt x="1433" y="3031"/>
                </a:cubicBezTo>
                <a:lnTo>
                  <a:pt x="1449" y="3271"/>
                </a:lnTo>
                <a:lnTo>
                  <a:pt x="1401" y="3271"/>
                </a:lnTo>
                <a:lnTo>
                  <a:pt x="1425" y="2751"/>
                </a:lnTo>
                <a:cubicBezTo>
                  <a:pt x="1426" y="2739"/>
                  <a:pt x="1436" y="2729"/>
                  <a:pt x="1449" y="2728"/>
                </a:cubicBezTo>
                <a:cubicBezTo>
                  <a:pt x="1462" y="2728"/>
                  <a:pt x="1472" y="2738"/>
                  <a:pt x="1473" y="2750"/>
                </a:cubicBezTo>
                <a:lnTo>
                  <a:pt x="1497" y="3030"/>
                </a:lnTo>
                <a:lnTo>
                  <a:pt x="1490" y="3015"/>
                </a:lnTo>
                <a:lnTo>
                  <a:pt x="1554" y="3079"/>
                </a:lnTo>
                <a:lnTo>
                  <a:pt x="1514" y="3093"/>
                </a:lnTo>
                <a:lnTo>
                  <a:pt x="1538" y="2933"/>
                </a:lnTo>
                <a:cubicBezTo>
                  <a:pt x="1540" y="2921"/>
                  <a:pt x="1550" y="2912"/>
                  <a:pt x="1562" y="2912"/>
                </a:cubicBezTo>
                <a:cubicBezTo>
                  <a:pt x="1574" y="2913"/>
                  <a:pt x="1584" y="2922"/>
                  <a:pt x="1585" y="2934"/>
                </a:cubicBezTo>
                <a:lnTo>
                  <a:pt x="1609" y="3182"/>
                </a:lnTo>
                <a:lnTo>
                  <a:pt x="1561" y="3184"/>
                </a:lnTo>
                <a:lnTo>
                  <a:pt x="1577" y="2640"/>
                </a:lnTo>
                <a:cubicBezTo>
                  <a:pt x="1578" y="2638"/>
                  <a:pt x="1578" y="2636"/>
                  <a:pt x="1578" y="2634"/>
                </a:cubicBezTo>
                <a:lnTo>
                  <a:pt x="1602" y="2554"/>
                </a:lnTo>
                <a:cubicBezTo>
                  <a:pt x="1605" y="2546"/>
                  <a:pt x="1611" y="2540"/>
                  <a:pt x="1619" y="2537"/>
                </a:cubicBezTo>
                <a:cubicBezTo>
                  <a:pt x="1627" y="2535"/>
                  <a:pt x="1635" y="2537"/>
                  <a:pt x="1641" y="2542"/>
                </a:cubicBezTo>
                <a:lnTo>
                  <a:pt x="1705" y="2598"/>
                </a:lnTo>
                <a:lnTo>
                  <a:pt x="1666" y="2615"/>
                </a:lnTo>
                <a:lnTo>
                  <a:pt x="1690" y="2239"/>
                </a:lnTo>
                <a:lnTo>
                  <a:pt x="1714" y="2030"/>
                </a:lnTo>
                <a:cubicBezTo>
                  <a:pt x="1715" y="2019"/>
                  <a:pt x="1723" y="2010"/>
                  <a:pt x="1734" y="2009"/>
                </a:cubicBezTo>
                <a:cubicBezTo>
                  <a:pt x="1745" y="2007"/>
                  <a:pt x="1755" y="2013"/>
                  <a:pt x="1760" y="2023"/>
                </a:cubicBezTo>
                <a:lnTo>
                  <a:pt x="1784" y="2079"/>
                </a:lnTo>
                <a:cubicBezTo>
                  <a:pt x="1785" y="2082"/>
                  <a:pt x="1785" y="2085"/>
                  <a:pt x="1785" y="2088"/>
                </a:cubicBezTo>
                <a:lnTo>
                  <a:pt x="1801" y="2936"/>
                </a:lnTo>
                <a:lnTo>
                  <a:pt x="1755" y="2927"/>
                </a:lnTo>
                <a:lnTo>
                  <a:pt x="1819" y="2775"/>
                </a:lnTo>
                <a:lnTo>
                  <a:pt x="1818" y="2781"/>
                </a:lnTo>
                <a:lnTo>
                  <a:pt x="1842" y="2589"/>
                </a:lnTo>
                <a:cubicBezTo>
                  <a:pt x="1843" y="2577"/>
                  <a:pt x="1854" y="2568"/>
                  <a:pt x="1867" y="2568"/>
                </a:cubicBezTo>
                <a:cubicBezTo>
                  <a:pt x="1879" y="2569"/>
                  <a:pt x="1889" y="2579"/>
                  <a:pt x="1889" y="2592"/>
                </a:cubicBezTo>
                <a:lnTo>
                  <a:pt x="1913" y="3568"/>
                </a:lnTo>
                <a:lnTo>
                  <a:pt x="1866" y="3566"/>
                </a:lnTo>
                <a:lnTo>
                  <a:pt x="1890" y="3318"/>
                </a:lnTo>
                <a:lnTo>
                  <a:pt x="1906" y="3015"/>
                </a:lnTo>
                <a:cubicBezTo>
                  <a:pt x="1906" y="3012"/>
                  <a:pt x="1906" y="3009"/>
                  <a:pt x="1908" y="3007"/>
                </a:cubicBezTo>
                <a:lnTo>
                  <a:pt x="1980" y="2847"/>
                </a:lnTo>
                <a:cubicBezTo>
                  <a:pt x="1984" y="2836"/>
                  <a:pt x="1995" y="2831"/>
                  <a:pt x="2006" y="2833"/>
                </a:cubicBezTo>
                <a:cubicBezTo>
                  <a:pt x="2017" y="2835"/>
                  <a:pt x="2025" y="2844"/>
                  <a:pt x="2025" y="2856"/>
                </a:cubicBezTo>
                <a:lnTo>
                  <a:pt x="2041" y="3256"/>
                </a:lnTo>
                <a:lnTo>
                  <a:pt x="2065" y="3719"/>
                </a:lnTo>
                <a:lnTo>
                  <a:pt x="2089" y="4432"/>
                </a:lnTo>
                <a:lnTo>
                  <a:pt x="2113" y="5096"/>
                </a:lnTo>
                <a:lnTo>
                  <a:pt x="2066" y="5090"/>
                </a:lnTo>
                <a:lnTo>
                  <a:pt x="2130" y="4842"/>
                </a:lnTo>
                <a:lnTo>
                  <a:pt x="2129" y="4848"/>
                </a:lnTo>
                <a:lnTo>
                  <a:pt x="2153" y="4160"/>
                </a:lnTo>
                <a:lnTo>
                  <a:pt x="2170" y="4029"/>
                </a:lnTo>
                <a:cubicBezTo>
                  <a:pt x="2171" y="4018"/>
                  <a:pt x="2180" y="4009"/>
                  <a:pt x="2191" y="4009"/>
                </a:cubicBezTo>
                <a:cubicBezTo>
                  <a:pt x="2203" y="4008"/>
                  <a:pt x="2213" y="4015"/>
                  <a:pt x="2216" y="4026"/>
                </a:cubicBezTo>
                <a:lnTo>
                  <a:pt x="2240" y="4106"/>
                </a:lnTo>
                <a:cubicBezTo>
                  <a:pt x="2241" y="4108"/>
                  <a:pt x="2241" y="4110"/>
                  <a:pt x="2241" y="4112"/>
                </a:cubicBezTo>
                <a:lnTo>
                  <a:pt x="2265" y="4832"/>
                </a:lnTo>
                <a:lnTo>
                  <a:pt x="2219" y="4825"/>
                </a:lnTo>
                <a:lnTo>
                  <a:pt x="2283" y="4641"/>
                </a:lnTo>
                <a:lnTo>
                  <a:pt x="2282" y="4646"/>
                </a:lnTo>
                <a:lnTo>
                  <a:pt x="2306" y="4382"/>
                </a:lnTo>
                <a:cubicBezTo>
                  <a:pt x="2307" y="4370"/>
                  <a:pt x="2317" y="4361"/>
                  <a:pt x="2329" y="4360"/>
                </a:cubicBezTo>
                <a:cubicBezTo>
                  <a:pt x="2342" y="4360"/>
                  <a:pt x="2352" y="4370"/>
                  <a:pt x="2353" y="4382"/>
                </a:cubicBezTo>
                <a:lnTo>
                  <a:pt x="2377" y="4622"/>
                </a:lnTo>
                <a:lnTo>
                  <a:pt x="2393" y="5112"/>
                </a:lnTo>
                <a:lnTo>
                  <a:pt x="2346" y="5106"/>
                </a:lnTo>
                <a:lnTo>
                  <a:pt x="2370" y="5018"/>
                </a:lnTo>
                <a:lnTo>
                  <a:pt x="2434" y="4723"/>
                </a:lnTo>
                <a:cubicBezTo>
                  <a:pt x="2436" y="4712"/>
                  <a:pt x="2446" y="4704"/>
                  <a:pt x="2457" y="4704"/>
                </a:cubicBezTo>
                <a:lnTo>
                  <a:pt x="2481" y="4704"/>
                </a:lnTo>
                <a:lnTo>
                  <a:pt x="2458" y="4726"/>
                </a:lnTo>
                <a:lnTo>
                  <a:pt x="2482" y="4502"/>
                </a:lnTo>
                <a:cubicBezTo>
                  <a:pt x="2483" y="4490"/>
                  <a:pt x="2493" y="4481"/>
                  <a:pt x="2505" y="4480"/>
                </a:cubicBezTo>
                <a:cubicBezTo>
                  <a:pt x="2517" y="4480"/>
                  <a:pt x="2528" y="4489"/>
                  <a:pt x="2529" y="4501"/>
                </a:cubicBezTo>
                <a:lnTo>
                  <a:pt x="2553" y="4685"/>
                </a:lnTo>
                <a:lnTo>
                  <a:pt x="2505" y="4687"/>
                </a:lnTo>
                <a:lnTo>
                  <a:pt x="2521" y="4327"/>
                </a:lnTo>
                <a:cubicBezTo>
                  <a:pt x="2522" y="4317"/>
                  <a:pt x="2529" y="4308"/>
                  <a:pt x="2539" y="4305"/>
                </a:cubicBezTo>
                <a:cubicBezTo>
                  <a:pt x="2550" y="4303"/>
                  <a:pt x="2560" y="4307"/>
                  <a:pt x="2566" y="4316"/>
                </a:cubicBezTo>
                <a:lnTo>
                  <a:pt x="2630" y="4420"/>
                </a:lnTo>
                <a:lnTo>
                  <a:pt x="2609" y="4408"/>
                </a:lnTo>
                <a:lnTo>
                  <a:pt x="2633" y="4408"/>
                </a:lnTo>
                <a:cubicBezTo>
                  <a:pt x="2645" y="4408"/>
                  <a:pt x="2655" y="4416"/>
                  <a:pt x="2657" y="4427"/>
                </a:cubicBezTo>
                <a:lnTo>
                  <a:pt x="2681" y="4539"/>
                </a:lnTo>
                <a:lnTo>
                  <a:pt x="2634" y="4541"/>
                </a:lnTo>
                <a:lnTo>
                  <a:pt x="2658" y="4349"/>
                </a:lnTo>
                <a:cubicBezTo>
                  <a:pt x="2659" y="4337"/>
                  <a:pt x="2670" y="4328"/>
                  <a:pt x="2682" y="4328"/>
                </a:cubicBezTo>
                <a:cubicBezTo>
                  <a:pt x="2695" y="4329"/>
                  <a:pt x="2705" y="4339"/>
                  <a:pt x="2705" y="4351"/>
                </a:cubicBezTo>
                <a:lnTo>
                  <a:pt x="2721" y="4623"/>
                </a:lnTo>
                <a:lnTo>
                  <a:pt x="2674" y="4619"/>
                </a:lnTo>
                <a:lnTo>
                  <a:pt x="2746" y="4331"/>
                </a:lnTo>
                <a:lnTo>
                  <a:pt x="2762" y="4190"/>
                </a:lnTo>
                <a:cubicBezTo>
                  <a:pt x="2763" y="4178"/>
                  <a:pt x="2773" y="4168"/>
                  <a:pt x="2785" y="4168"/>
                </a:cubicBezTo>
                <a:lnTo>
                  <a:pt x="2809" y="4168"/>
                </a:lnTo>
                <a:lnTo>
                  <a:pt x="2785" y="4192"/>
                </a:lnTo>
                <a:lnTo>
                  <a:pt x="2809" y="3392"/>
                </a:lnTo>
                <a:lnTo>
                  <a:pt x="2833" y="2184"/>
                </a:lnTo>
                <a:cubicBezTo>
                  <a:pt x="2834" y="2171"/>
                  <a:pt x="2844" y="2160"/>
                  <a:pt x="2857" y="2160"/>
                </a:cubicBezTo>
                <a:lnTo>
                  <a:pt x="2921" y="2160"/>
                </a:lnTo>
                <a:lnTo>
                  <a:pt x="2914" y="2162"/>
                </a:lnTo>
                <a:lnTo>
                  <a:pt x="2938" y="2154"/>
                </a:lnTo>
                <a:cubicBezTo>
                  <a:pt x="2940" y="2153"/>
                  <a:pt x="2943" y="2152"/>
                  <a:pt x="2945" y="2152"/>
                </a:cubicBezTo>
                <a:lnTo>
                  <a:pt x="2961" y="2152"/>
                </a:lnTo>
                <a:lnTo>
                  <a:pt x="2985" y="2152"/>
                </a:lnTo>
                <a:lnTo>
                  <a:pt x="2961" y="2175"/>
                </a:lnTo>
                <a:lnTo>
                  <a:pt x="2985" y="1687"/>
                </a:lnTo>
                <a:cubicBezTo>
                  <a:pt x="2986" y="1675"/>
                  <a:pt x="2997" y="1664"/>
                  <a:pt x="3009" y="1664"/>
                </a:cubicBezTo>
                <a:lnTo>
                  <a:pt x="3073" y="1664"/>
                </a:lnTo>
                <a:lnTo>
                  <a:pt x="3097" y="1664"/>
                </a:lnTo>
                <a:cubicBezTo>
                  <a:pt x="3110" y="1664"/>
                  <a:pt x="3121" y="1674"/>
                  <a:pt x="3121" y="1687"/>
                </a:cubicBezTo>
                <a:lnTo>
                  <a:pt x="3145" y="2039"/>
                </a:lnTo>
                <a:lnTo>
                  <a:pt x="3097" y="2040"/>
                </a:lnTo>
                <a:lnTo>
                  <a:pt x="3113" y="1592"/>
                </a:lnTo>
                <a:cubicBezTo>
                  <a:pt x="3114" y="1581"/>
                  <a:pt x="3122" y="1571"/>
                  <a:pt x="3132" y="1569"/>
                </a:cubicBezTo>
                <a:cubicBezTo>
                  <a:pt x="3143" y="1567"/>
                  <a:pt x="3154" y="1572"/>
                  <a:pt x="3159" y="1582"/>
                </a:cubicBezTo>
                <a:lnTo>
                  <a:pt x="3183" y="1630"/>
                </a:lnTo>
                <a:lnTo>
                  <a:pt x="3138" y="1637"/>
                </a:lnTo>
                <a:lnTo>
                  <a:pt x="3202" y="1157"/>
                </a:lnTo>
                <a:lnTo>
                  <a:pt x="3290" y="716"/>
                </a:lnTo>
                <a:cubicBezTo>
                  <a:pt x="3291" y="708"/>
                  <a:pt x="3296" y="702"/>
                  <a:pt x="3303" y="699"/>
                </a:cubicBezTo>
                <a:lnTo>
                  <a:pt x="3367" y="667"/>
                </a:lnTo>
                <a:cubicBezTo>
                  <a:pt x="3375" y="663"/>
                  <a:pt x="3385" y="664"/>
                  <a:pt x="3392" y="670"/>
                </a:cubicBezTo>
                <a:lnTo>
                  <a:pt x="3464" y="726"/>
                </a:lnTo>
                <a:cubicBezTo>
                  <a:pt x="3469" y="729"/>
                  <a:pt x="3472" y="735"/>
                  <a:pt x="3473" y="741"/>
                </a:cubicBezTo>
                <a:lnTo>
                  <a:pt x="3489" y="869"/>
                </a:lnTo>
                <a:lnTo>
                  <a:pt x="3561" y="1373"/>
                </a:lnTo>
                <a:lnTo>
                  <a:pt x="3514" y="1373"/>
                </a:lnTo>
                <a:lnTo>
                  <a:pt x="3530" y="1253"/>
                </a:lnTo>
                <a:cubicBezTo>
                  <a:pt x="3531" y="1242"/>
                  <a:pt x="3541" y="1233"/>
                  <a:pt x="3552" y="1232"/>
                </a:cubicBezTo>
                <a:cubicBezTo>
                  <a:pt x="3564" y="1232"/>
                  <a:pt x="3574" y="1240"/>
                  <a:pt x="3577" y="1251"/>
                </a:cubicBezTo>
                <a:lnTo>
                  <a:pt x="3601" y="1355"/>
                </a:lnTo>
                <a:lnTo>
                  <a:pt x="3553" y="1360"/>
                </a:lnTo>
                <a:lnTo>
                  <a:pt x="3577" y="744"/>
                </a:lnTo>
                <a:cubicBezTo>
                  <a:pt x="3578" y="731"/>
                  <a:pt x="3589" y="720"/>
                  <a:pt x="3601" y="720"/>
                </a:cubicBezTo>
                <a:cubicBezTo>
                  <a:pt x="3614" y="720"/>
                  <a:pt x="3625" y="731"/>
                  <a:pt x="3625" y="744"/>
                </a:cubicBezTo>
                <a:lnTo>
                  <a:pt x="3649" y="1352"/>
                </a:lnTo>
                <a:lnTo>
                  <a:pt x="3713" y="2135"/>
                </a:lnTo>
                <a:lnTo>
                  <a:pt x="3737" y="2325"/>
                </a:lnTo>
                <a:lnTo>
                  <a:pt x="3689" y="2328"/>
                </a:lnTo>
                <a:lnTo>
                  <a:pt x="3705" y="1856"/>
                </a:lnTo>
                <a:cubicBezTo>
                  <a:pt x="3706" y="1847"/>
                  <a:pt x="3711" y="1839"/>
                  <a:pt x="3719" y="1835"/>
                </a:cubicBezTo>
                <a:cubicBezTo>
                  <a:pt x="3726" y="1831"/>
                  <a:pt x="3736" y="1832"/>
                  <a:pt x="3743" y="1836"/>
                </a:cubicBezTo>
                <a:lnTo>
                  <a:pt x="3767" y="1852"/>
                </a:lnTo>
                <a:cubicBezTo>
                  <a:pt x="3773" y="1857"/>
                  <a:pt x="3777" y="1864"/>
                  <a:pt x="3777" y="1872"/>
                </a:cubicBezTo>
                <a:lnTo>
                  <a:pt x="3801" y="2760"/>
                </a:lnTo>
                <a:lnTo>
                  <a:pt x="3801" y="2755"/>
                </a:lnTo>
                <a:lnTo>
                  <a:pt x="3865" y="3019"/>
                </a:lnTo>
                <a:lnTo>
                  <a:pt x="3841" y="3000"/>
                </a:lnTo>
                <a:lnTo>
                  <a:pt x="3865" y="3000"/>
                </a:lnTo>
                <a:lnTo>
                  <a:pt x="3889" y="3000"/>
                </a:lnTo>
                <a:lnTo>
                  <a:pt x="3905" y="3000"/>
                </a:lnTo>
                <a:cubicBezTo>
                  <a:pt x="3918" y="3000"/>
                  <a:pt x="3929" y="3011"/>
                  <a:pt x="3929" y="3024"/>
                </a:cubicBezTo>
                <a:lnTo>
                  <a:pt x="3953" y="3896"/>
                </a:lnTo>
                <a:lnTo>
                  <a:pt x="3929" y="3872"/>
                </a:lnTo>
                <a:lnTo>
                  <a:pt x="3993" y="3872"/>
                </a:lnTo>
                <a:lnTo>
                  <a:pt x="3970" y="3893"/>
                </a:lnTo>
                <a:lnTo>
                  <a:pt x="3994" y="3733"/>
                </a:lnTo>
                <a:cubicBezTo>
                  <a:pt x="3996" y="3721"/>
                  <a:pt x="4006" y="3712"/>
                  <a:pt x="4018" y="3712"/>
                </a:cubicBezTo>
                <a:cubicBezTo>
                  <a:pt x="4031" y="3713"/>
                  <a:pt x="4041" y="3723"/>
                  <a:pt x="4041" y="3735"/>
                </a:cubicBezTo>
                <a:lnTo>
                  <a:pt x="4065" y="4071"/>
                </a:lnTo>
                <a:lnTo>
                  <a:pt x="4089" y="4912"/>
                </a:lnTo>
                <a:lnTo>
                  <a:pt x="4105" y="5384"/>
                </a:lnTo>
                <a:lnTo>
                  <a:pt x="4081" y="5360"/>
                </a:lnTo>
                <a:lnTo>
                  <a:pt x="4145" y="5360"/>
                </a:lnTo>
                <a:cubicBezTo>
                  <a:pt x="4157" y="5360"/>
                  <a:pt x="4168" y="5369"/>
                  <a:pt x="4169" y="5381"/>
                </a:cubicBezTo>
                <a:lnTo>
                  <a:pt x="4193" y="5557"/>
                </a:lnTo>
                <a:lnTo>
                  <a:pt x="4217" y="5741"/>
                </a:lnTo>
                <a:lnTo>
                  <a:pt x="4169" y="5744"/>
                </a:lnTo>
                <a:lnTo>
                  <a:pt x="4193" y="5016"/>
                </a:lnTo>
                <a:lnTo>
                  <a:pt x="4210" y="4854"/>
                </a:lnTo>
                <a:cubicBezTo>
                  <a:pt x="4211" y="4842"/>
                  <a:pt x="4221" y="4832"/>
                  <a:pt x="4233" y="4832"/>
                </a:cubicBezTo>
                <a:lnTo>
                  <a:pt x="4305" y="4832"/>
                </a:lnTo>
                <a:lnTo>
                  <a:pt x="4281" y="4855"/>
                </a:lnTo>
                <a:lnTo>
                  <a:pt x="4297" y="4519"/>
                </a:lnTo>
                <a:cubicBezTo>
                  <a:pt x="4298" y="4507"/>
                  <a:pt x="4308" y="4497"/>
                  <a:pt x="4321" y="4496"/>
                </a:cubicBezTo>
                <a:cubicBezTo>
                  <a:pt x="4334" y="4496"/>
                  <a:pt x="4345" y="4506"/>
                  <a:pt x="4345" y="4519"/>
                </a:cubicBezTo>
                <a:lnTo>
                  <a:pt x="4369" y="4863"/>
                </a:lnTo>
                <a:lnTo>
                  <a:pt x="4393" y="5263"/>
                </a:lnTo>
                <a:lnTo>
                  <a:pt x="4369" y="5240"/>
                </a:lnTo>
                <a:lnTo>
                  <a:pt x="4393" y="5240"/>
                </a:lnTo>
                <a:lnTo>
                  <a:pt x="4371" y="5257"/>
                </a:lnTo>
                <a:lnTo>
                  <a:pt x="4435" y="5057"/>
                </a:lnTo>
                <a:cubicBezTo>
                  <a:pt x="4438" y="5046"/>
                  <a:pt x="4449" y="5039"/>
                  <a:pt x="4460" y="5041"/>
                </a:cubicBezTo>
                <a:cubicBezTo>
                  <a:pt x="4472" y="5042"/>
                  <a:pt x="4480" y="5051"/>
                  <a:pt x="4481" y="5062"/>
                </a:cubicBezTo>
                <a:lnTo>
                  <a:pt x="4505" y="5350"/>
                </a:lnTo>
                <a:lnTo>
                  <a:pt x="4521" y="5526"/>
                </a:lnTo>
                <a:lnTo>
                  <a:pt x="4474" y="5527"/>
                </a:lnTo>
                <a:lnTo>
                  <a:pt x="4498" y="5183"/>
                </a:lnTo>
                <a:lnTo>
                  <a:pt x="4522" y="4926"/>
                </a:lnTo>
                <a:cubicBezTo>
                  <a:pt x="4522" y="4923"/>
                  <a:pt x="4523" y="4920"/>
                  <a:pt x="4524" y="4917"/>
                </a:cubicBezTo>
                <a:lnTo>
                  <a:pt x="4588" y="4797"/>
                </a:lnTo>
                <a:lnTo>
                  <a:pt x="4585" y="4807"/>
                </a:lnTo>
                <a:lnTo>
                  <a:pt x="4609" y="4311"/>
                </a:lnTo>
                <a:cubicBezTo>
                  <a:pt x="4610" y="4298"/>
                  <a:pt x="4621" y="4288"/>
                  <a:pt x="4634" y="4288"/>
                </a:cubicBezTo>
                <a:cubicBezTo>
                  <a:pt x="4646" y="4289"/>
                  <a:pt x="4657" y="4299"/>
                  <a:pt x="4657" y="4311"/>
                </a:cubicBezTo>
                <a:lnTo>
                  <a:pt x="4681" y="4863"/>
                </a:lnTo>
                <a:lnTo>
                  <a:pt x="4697" y="6000"/>
                </a:lnTo>
                <a:lnTo>
                  <a:pt x="4649" y="6000"/>
                </a:lnTo>
                <a:lnTo>
                  <a:pt x="4673" y="4944"/>
                </a:lnTo>
                <a:cubicBezTo>
                  <a:pt x="4674" y="4932"/>
                  <a:pt x="4683" y="4922"/>
                  <a:pt x="4696" y="4921"/>
                </a:cubicBezTo>
                <a:cubicBezTo>
                  <a:pt x="4708" y="4920"/>
                  <a:pt x="4719" y="4928"/>
                  <a:pt x="4721" y="4940"/>
                </a:cubicBezTo>
                <a:lnTo>
                  <a:pt x="4785" y="5284"/>
                </a:lnTo>
                <a:lnTo>
                  <a:pt x="4738" y="5283"/>
                </a:lnTo>
                <a:lnTo>
                  <a:pt x="4762" y="5171"/>
                </a:lnTo>
                <a:lnTo>
                  <a:pt x="4786" y="4989"/>
                </a:lnTo>
                <a:cubicBezTo>
                  <a:pt x="4787" y="4982"/>
                  <a:pt x="4791" y="4976"/>
                  <a:pt x="4797" y="4972"/>
                </a:cubicBezTo>
                <a:cubicBezTo>
                  <a:pt x="4803" y="4968"/>
                  <a:pt x="4810" y="4967"/>
                  <a:pt x="4817" y="4970"/>
                </a:cubicBezTo>
                <a:lnTo>
                  <a:pt x="4841" y="4978"/>
                </a:lnTo>
                <a:lnTo>
                  <a:pt x="4809" y="5000"/>
                </a:lnTo>
                <a:lnTo>
                  <a:pt x="4825" y="4136"/>
                </a:lnTo>
                <a:cubicBezTo>
                  <a:pt x="4826" y="4134"/>
                  <a:pt x="4826" y="4133"/>
                  <a:pt x="4826" y="4131"/>
                </a:cubicBezTo>
                <a:lnTo>
                  <a:pt x="4890" y="3851"/>
                </a:lnTo>
                <a:cubicBezTo>
                  <a:pt x="4893" y="3839"/>
                  <a:pt x="4904" y="3831"/>
                  <a:pt x="4916" y="3833"/>
                </a:cubicBezTo>
                <a:cubicBezTo>
                  <a:pt x="4928" y="3834"/>
                  <a:pt x="4937" y="3843"/>
                  <a:pt x="4937" y="3855"/>
                </a:cubicBezTo>
                <a:lnTo>
                  <a:pt x="4961" y="4447"/>
                </a:lnTo>
                <a:lnTo>
                  <a:pt x="4985" y="4621"/>
                </a:lnTo>
                <a:lnTo>
                  <a:pt x="4984" y="4618"/>
                </a:lnTo>
                <a:lnTo>
                  <a:pt x="5008" y="4698"/>
                </a:lnTo>
                <a:cubicBezTo>
                  <a:pt x="5009" y="4700"/>
                  <a:pt x="5009" y="4702"/>
                  <a:pt x="5009" y="4704"/>
                </a:cubicBezTo>
                <a:lnTo>
                  <a:pt x="5025" y="5368"/>
                </a:lnTo>
                <a:lnTo>
                  <a:pt x="4978" y="5364"/>
                </a:lnTo>
                <a:lnTo>
                  <a:pt x="5050" y="4964"/>
                </a:lnTo>
                <a:cubicBezTo>
                  <a:pt x="5051" y="4957"/>
                  <a:pt x="5056" y="4950"/>
                  <a:pt x="5063" y="4947"/>
                </a:cubicBezTo>
                <a:lnTo>
                  <a:pt x="5079" y="4939"/>
                </a:lnTo>
                <a:lnTo>
                  <a:pt x="5066" y="4958"/>
                </a:lnTo>
                <a:lnTo>
                  <a:pt x="5090" y="4726"/>
                </a:lnTo>
                <a:lnTo>
                  <a:pt x="5113" y="3608"/>
                </a:lnTo>
                <a:cubicBezTo>
                  <a:pt x="5114" y="3607"/>
                  <a:pt x="5114" y="3605"/>
                  <a:pt x="5114" y="3604"/>
                </a:cubicBezTo>
                <a:lnTo>
                  <a:pt x="5138" y="3484"/>
                </a:lnTo>
                <a:cubicBezTo>
                  <a:pt x="5138" y="3482"/>
                  <a:pt x="5139" y="3481"/>
                  <a:pt x="5139" y="3479"/>
                </a:cubicBezTo>
                <a:lnTo>
                  <a:pt x="5203" y="3327"/>
                </a:lnTo>
                <a:cubicBezTo>
                  <a:pt x="5208" y="3317"/>
                  <a:pt x="5219" y="3311"/>
                  <a:pt x="5230" y="3313"/>
                </a:cubicBezTo>
                <a:cubicBezTo>
                  <a:pt x="5241" y="3315"/>
                  <a:pt x="5249" y="3325"/>
                  <a:pt x="5249" y="3336"/>
                </a:cubicBezTo>
                <a:lnTo>
                  <a:pt x="5273" y="4192"/>
                </a:lnTo>
                <a:lnTo>
                  <a:pt x="5289" y="4624"/>
                </a:lnTo>
                <a:lnTo>
                  <a:pt x="5313" y="4919"/>
                </a:lnTo>
                <a:lnTo>
                  <a:pt x="5337" y="5295"/>
                </a:lnTo>
                <a:lnTo>
                  <a:pt x="5290" y="5294"/>
                </a:lnTo>
                <a:lnTo>
                  <a:pt x="5354" y="4582"/>
                </a:lnTo>
                <a:lnTo>
                  <a:pt x="5378" y="4405"/>
                </a:lnTo>
                <a:lnTo>
                  <a:pt x="5402" y="4047"/>
                </a:lnTo>
                <a:lnTo>
                  <a:pt x="5417" y="3679"/>
                </a:lnTo>
                <a:cubicBezTo>
                  <a:pt x="5418" y="3668"/>
                  <a:pt x="5427" y="3658"/>
                  <a:pt x="5439" y="3657"/>
                </a:cubicBezTo>
                <a:cubicBezTo>
                  <a:pt x="5451" y="3655"/>
                  <a:pt x="5462" y="3663"/>
                  <a:pt x="5465" y="3675"/>
                </a:cubicBezTo>
                <a:lnTo>
                  <a:pt x="5489" y="3771"/>
                </a:lnTo>
                <a:lnTo>
                  <a:pt x="5553" y="4366"/>
                </a:lnTo>
                <a:lnTo>
                  <a:pt x="5529" y="4344"/>
                </a:lnTo>
                <a:lnTo>
                  <a:pt x="5553" y="4344"/>
                </a:lnTo>
                <a:lnTo>
                  <a:pt x="5530" y="4366"/>
                </a:lnTo>
                <a:lnTo>
                  <a:pt x="5554" y="4086"/>
                </a:lnTo>
                <a:cubicBezTo>
                  <a:pt x="5555" y="4074"/>
                  <a:pt x="5565" y="4064"/>
                  <a:pt x="5578" y="4064"/>
                </a:cubicBezTo>
                <a:cubicBezTo>
                  <a:pt x="5591" y="4065"/>
                  <a:pt x="5601" y="4075"/>
                  <a:pt x="5601" y="4088"/>
                </a:cubicBezTo>
                <a:lnTo>
                  <a:pt x="5617" y="4568"/>
                </a:lnTo>
                <a:lnTo>
                  <a:pt x="5570" y="4564"/>
                </a:lnTo>
                <a:lnTo>
                  <a:pt x="5594" y="4436"/>
                </a:lnTo>
                <a:cubicBezTo>
                  <a:pt x="5596" y="4425"/>
                  <a:pt x="5606" y="4416"/>
                  <a:pt x="5618" y="4416"/>
                </a:cubicBezTo>
                <a:cubicBezTo>
                  <a:pt x="5630" y="4417"/>
                  <a:pt x="5639" y="4425"/>
                  <a:pt x="5641" y="4437"/>
                </a:cubicBezTo>
                <a:lnTo>
                  <a:pt x="5705" y="4861"/>
                </a:lnTo>
                <a:lnTo>
                  <a:pt x="5674" y="4842"/>
                </a:lnTo>
                <a:lnTo>
                  <a:pt x="5698" y="4834"/>
                </a:lnTo>
                <a:cubicBezTo>
                  <a:pt x="5705" y="4831"/>
                  <a:pt x="5712" y="4832"/>
                  <a:pt x="5718" y="4836"/>
                </a:cubicBezTo>
                <a:cubicBezTo>
                  <a:pt x="5725" y="4840"/>
                  <a:pt x="5729" y="4847"/>
                  <a:pt x="5729" y="4854"/>
                </a:cubicBezTo>
                <a:lnTo>
                  <a:pt x="5753" y="5086"/>
                </a:lnTo>
                <a:lnTo>
                  <a:pt x="5706" y="5086"/>
                </a:lnTo>
                <a:lnTo>
                  <a:pt x="5730" y="4870"/>
                </a:lnTo>
                <a:lnTo>
                  <a:pt x="5834" y="4173"/>
                </a:lnTo>
                <a:cubicBezTo>
                  <a:pt x="5835" y="4166"/>
                  <a:pt x="5839" y="4160"/>
                  <a:pt x="5844" y="4156"/>
                </a:cubicBezTo>
                <a:lnTo>
                  <a:pt x="5868" y="4140"/>
                </a:lnTo>
                <a:lnTo>
                  <a:pt x="5858" y="4159"/>
                </a:lnTo>
                <a:lnTo>
                  <a:pt x="5882" y="3823"/>
                </a:lnTo>
                <a:cubicBezTo>
                  <a:pt x="5882" y="3810"/>
                  <a:pt x="5893" y="3801"/>
                  <a:pt x="5905" y="3800"/>
                </a:cubicBezTo>
                <a:cubicBezTo>
                  <a:pt x="5917" y="3800"/>
                  <a:pt x="5928" y="3809"/>
                  <a:pt x="5929" y="3822"/>
                </a:cubicBezTo>
                <a:lnTo>
                  <a:pt x="5953" y="4038"/>
                </a:lnTo>
                <a:lnTo>
                  <a:pt x="5952" y="4032"/>
                </a:lnTo>
                <a:lnTo>
                  <a:pt x="6016" y="4200"/>
                </a:lnTo>
                <a:lnTo>
                  <a:pt x="5970" y="4206"/>
                </a:lnTo>
                <a:lnTo>
                  <a:pt x="5994" y="3966"/>
                </a:lnTo>
                <a:cubicBezTo>
                  <a:pt x="5995" y="3954"/>
                  <a:pt x="6006" y="3944"/>
                  <a:pt x="6018" y="3944"/>
                </a:cubicBezTo>
                <a:cubicBezTo>
                  <a:pt x="6031" y="3945"/>
                  <a:pt x="6041" y="3955"/>
                  <a:pt x="6041" y="3968"/>
                </a:cubicBezTo>
                <a:lnTo>
                  <a:pt x="6057" y="4448"/>
                </a:lnTo>
                <a:lnTo>
                  <a:pt x="6105" y="4942"/>
                </a:lnTo>
                <a:lnTo>
                  <a:pt x="6169" y="5437"/>
                </a:lnTo>
                <a:lnTo>
                  <a:pt x="6121" y="5439"/>
                </a:lnTo>
                <a:lnTo>
                  <a:pt x="6145" y="4951"/>
                </a:lnTo>
                <a:cubicBezTo>
                  <a:pt x="6146" y="4939"/>
                  <a:pt x="6156" y="4930"/>
                  <a:pt x="6168" y="4929"/>
                </a:cubicBezTo>
                <a:cubicBezTo>
                  <a:pt x="6180" y="4928"/>
                  <a:pt x="6190" y="4936"/>
                  <a:pt x="6193" y="4947"/>
                </a:cubicBezTo>
                <a:lnTo>
                  <a:pt x="6217" y="5059"/>
                </a:lnTo>
                <a:lnTo>
                  <a:pt x="6169" y="5064"/>
                </a:lnTo>
                <a:lnTo>
                  <a:pt x="6185" y="4496"/>
                </a:lnTo>
                <a:cubicBezTo>
                  <a:pt x="6186" y="4483"/>
                  <a:pt x="6196" y="4472"/>
                  <a:pt x="6210" y="4472"/>
                </a:cubicBezTo>
                <a:cubicBezTo>
                  <a:pt x="6223" y="4472"/>
                  <a:pt x="6233" y="4483"/>
                  <a:pt x="6233" y="4496"/>
                </a:cubicBezTo>
                <a:lnTo>
                  <a:pt x="6257" y="5456"/>
                </a:lnTo>
                <a:lnTo>
                  <a:pt x="6210" y="5451"/>
                </a:lnTo>
                <a:lnTo>
                  <a:pt x="6274" y="5155"/>
                </a:lnTo>
                <a:cubicBezTo>
                  <a:pt x="6277" y="5144"/>
                  <a:pt x="6287" y="5136"/>
                  <a:pt x="6299" y="5137"/>
                </a:cubicBezTo>
                <a:cubicBezTo>
                  <a:pt x="6311" y="5137"/>
                  <a:pt x="6320" y="5146"/>
                  <a:pt x="6321" y="5158"/>
                </a:cubicBezTo>
                <a:lnTo>
                  <a:pt x="6345" y="5398"/>
                </a:lnTo>
                <a:lnTo>
                  <a:pt x="6369" y="6320"/>
                </a:lnTo>
                <a:lnTo>
                  <a:pt x="6385" y="6445"/>
                </a:lnTo>
                <a:lnTo>
                  <a:pt x="6409" y="6662"/>
                </a:lnTo>
                <a:cubicBezTo>
                  <a:pt x="6411" y="6675"/>
                  <a:pt x="6401" y="6687"/>
                  <a:pt x="6388" y="6688"/>
                </a:cubicBezTo>
                <a:cubicBezTo>
                  <a:pt x="6375" y="6690"/>
                  <a:pt x="6363" y="6680"/>
                  <a:pt x="6362" y="6667"/>
                </a:cubicBezTo>
                <a:lnTo>
                  <a:pt x="6338" y="6451"/>
                </a:lnTo>
                <a:lnTo>
                  <a:pt x="6321" y="6321"/>
                </a:lnTo>
                <a:lnTo>
                  <a:pt x="6298" y="5403"/>
                </a:lnTo>
                <a:lnTo>
                  <a:pt x="6274" y="5163"/>
                </a:lnTo>
                <a:lnTo>
                  <a:pt x="6321" y="5166"/>
                </a:lnTo>
                <a:lnTo>
                  <a:pt x="6257" y="5462"/>
                </a:lnTo>
                <a:cubicBezTo>
                  <a:pt x="6254" y="5473"/>
                  <a:pt x="6243" y="5482"/>
                  <a:pt x="6231" y="5480"/>
                </a:cubicBezTo>
                <a:cubicBezTo>
                  <a:pt x="6219" y="5479"/>
                  <a:pt x="6210" y="5469"/>
                  <a:pt x="6209" y="5457"/>
                </a:cubicBezTo>
                <a:lnTo>
                  <a:pt x="6185" y="4497"/>
                </a:lnTo>
                <a:lnTo>
                  <a:pt x="6233" y="4497"/>
                </a:lnTo>
                <a:lnTo>
                  <a:pt x="6217" y="5065"/>
                </a:lnTo>
                <a:cubicBezTo>
                  <a:pt x="6217" y="5077"/>
                  <a:pt x="6208" y="5087"/>
                  <a:pt x="6196" y="5088"/>
                </a:cubicBezTo>
                <a:cubicBezTo>
                  <a:pt x="6184" y="5089"/>
                  <a:pt x="6173" y="5081"/>
                  <a:pt x="6170" y="5069"/>
                </a:cubicBezTo>
                <a:lnTo>
                  <a:pt x="6146" y="4957"/>
                </a:lnTo>
                <a:lnTo>
                  <a:pt x="6193" y="4954"/>
                </a:lnTo>
                <a:lnTo>
                  <a:pt x="6169" y="5442"/>
                </a:lnTo>
                <a:cubicBezTo>
                  <a:pt x="6169" y="5454"/>
                  <a:pt x="6159" y="5464"/>
                  <a:pt x="6146" y="5464"/>
                </a:cubicBezTo>
                <a:cubicBezTo>
                  <a:pt x="6134" y="5465"/>
                  <a:pt x="6123" y="5456"/>
                  <a:pt x="6122" y="5444"/>
                </a:cubicBezTo>
                <a:lnTo>
                  <a:pt x="6058" y="4947"/>
                </a:lnTo>
                <a:lnTo>
                  <a:pt x="6009" y="4449"/>
                </a:lnTo>
                <a:lnTo>
                  <a:pt x="5993" y="3969"/>
                </a:lnTo>
                <a:lnTo>
                  <a:pt x="6041" y="3971"/>
                </a:lnTo>
                <a:lnTo>
                  <a:pt x="6017" y="4211"/>
                </a:lnTo>
                <a:cubicBezTo>
                  <a:pt x="6016" y="4222"/>
                  <a:pt x="6008" y="4231"/>
                  <a:pt x="5997" y="4232"/>
                </a:cubicBezTo>
                <a:cubicBezTo>
                  <a:pt x="5986" y="4234"/>
                  <a:pt x="5975" y="4227"/>
                  <a:pt x="5971" y="4217"/>
                </a:cubicBezTo>
                <a:lnTo>
                  <a:pt x="5907" y="4049"/>
                </a:lnTo>
                <a:cubicBezTo>
                  <a:pt x="5906" y="4047"/>
                  <a:pt x="5906" y="4045"/>
                  <a:pt x="5906" y="4043"/>
                </a:cubicBezTo>
                <a:lnTo>
                  <a:pt x="5882" y="3827"/>
                </a:lnTo>
                <a:lnTo>
                  <a:pt x="5929" y="3826"/>
                </a:lnTo>
                <a:lnTo>
                  <a:pt x="5905" y="4162"/>
                </a:lnTo>
                <a:cubicBezTo>
                  <a:pt x="5905" y="4170"/>
                  <a:pt x="5901" y="4176"/>
                  <a:pt x="5895" y="4180"/>
                </a:cubicBezTo>
                <a:lnTo>
                  <a:pt x="5871" y="4196"/>
                </a:lnTo>
                <a:lnTo>
                  <a:pt x="5881" y="4180"/>
                </a:lnTo>
                <a:lnTo>
                  <a:pt x="5777" y="4875"/>
                </a:lnTo>
                <a:lnTo>
                  <a:pt x="5753" y="5091"/>
                </a:lnTo>
                <a:cubicBezTo>
                  <a:pt x="5752" y="5103"/>
                  <a:pt x="5742" y="5113"/>
                  <a:pt x="5729" y="5112"/>
                </a:cubicBezTo>
                <a:cubicBezTo>
                  <a:pt x="5717" y="5112"/>
                  <a:pt x="5707" y="5103"/>
                  <a:pt x="5706" y="5091"/>
                </a:cubicBezTo>
                <a:lnTo>
                  <a:pt x="5682" y="4859"/>
                </a:lnTo>
                <a:lnTo>
                  <a:pt x="5713" y="4879"/>
                </a:lnTo>
                <a:lnTo>
                  <a:pt x="5689" y="4887"/>
                </a:lnTo>
                <a:cubicBezTo>
                  <a:pt x="5682" y="4889"/>
                  <a:pt x="5675" y="4889"/>
                  <a:pt x="5669" y="4885"/>
                </a:cubicBezTo>
                <a:cubicBezTo>
                  <a:pt x="5663" y="4881"/>
                  <a:pt x="5659" y="4875"/>
                  <a:pt x="5658" y="4868"/>
                </a:cubicBezTo>
                <a:lnTo>
                  <a:pt x="5594" y="4444"/>
                </a:lnTo>
                <a:lnTo>
                  <a:pt x="5641" y="4445"/>
                </a:lnTo>
                <a:lnTo>
                  <a:pt x="5617" y="4573"/>
                </a:lnTo>
                <a:cubicBezTo>
                  <a:pt x="5615" y="4585"/>
                  <a:pt x="5604" y="4593"/>
                  <a:pt x="5592" y="4592"/>
                </a:cubicBezTo>
                <a:cubicBezTo>
                  <a:pt x="5579" y="4591"/>
                  <a:pt x="5570" y="4582"/>
                  <a:pt x="5569" y="4569"/>
                </a:cubicBezTo>
                <a:lnTo>
                  <a:pt x="5553" y="4089"/>
                </a:lnTo>
                <a:lnTo>
                  <a:pt x="5601" y="4091"/>
                </a:lnTo>
                <a:lnTo>
                  <a:pt x="5577" y="4371"/>
                </a:lnTo>
                <a:cubicBezTo>
                  <a:pt x="5576" y="4383"/>
                  <a:pt x="5566" y="4392"/>
                  <a:pt x="5553" y="4392"/>
                </a:cubicBezTo>
                <a:lnTo>
                  <a:pt x="5529" y="4392"/>
                </a:lnTo>
                <a:cubicBezTo>
                  <a:pt x="5517" y="4392"/>
                  <a:pt x="5507" y="4383"/>
                  <a:pt x="5506" y="4371"/>
                </a:cubicBezTo>
                <a:lnTo>
                  <a:pt x="5442" y="3782"/>
                </a:lnTo>
                <a:lnTo>
                  <a:pt x="5418" y="3686"/>
                </a:lnTo>
                <a:lnTo>
                  <a:pt x="5465" y="3682"/>
                </a:lnTo>
                <a:lnTo>
                  <a:pt x="5449" y="4050"/>
                </a:lnTo>
                <a:lnTo>
                  <a:pt x="5425" y="4412"/>
                </a:lnTo>
                <a:lnTo>
                  <a:pt x="5401" y="4587"/>
                </a:lnTo>
                <a:lnTo>
                  <a:pt x="5337" y="5299"/>
                </a:lnTo>
                <a:cubicBezTo>
                  <a:pt x="5336" y="5311"/>
                  <a:pt x="5326" y="5321"/>
                  <a:pt x="5313" y="5320"/>
                </a:cubicBezTo>
                <a:cubicBezTo>
                  <a:pt x="5301" y="5320"/>
                  <a:pt x="5290" y="5311"/>
                  <a:pt x="5290" y="5298"/>
                </a:cubicBezTo>
                <a:lnTo>
                  <a:pt x="5266" y="4922"/>
                </a:lnTo>
                <a:lnTo>
                  <a:pt x="5241" y="4625"/>
                </a:lnTo>
                <a:lnTo>
                  <a:pt x="5225" y="4193"/>
                </a:lnTo>
                <a:lnTo>
                  <a:pt x="5201" y="3337"/>
                </a:lnTo>
                <a:lnTo>
                  <a:pt x="5248" y="3346"/>
                </a:lnTo>
                <a:lnTo>
                  <a:pt x="5184" y="3498"/>
                </a:lnTo>
                <a:lnTo>
                  <a:pt x="5185" y="3493"/>
                </a:lnTo>
                <a:lnTo>
                  <a:pt x="5161" y="3613"/>
                </a:lnTo>
                <a:lnTo>
                  <a:pt x="5161" y="3609"/>
                </a:lnTo>
                <a:lnTo>
                  <a:pt x="5137" y="4731"/>
                </a:lnTo>
                <a:lnTo>
                  <a:pt x="5113" y="4963"/>
                </a:lnTo>
                <a:cubicBezTo>
                  <a:pt x="5112" y="4971"/>
                  <a:pt x="5108" y="4978"/>
                  <a:pt x="5100" y="4982"/>
                </a:cubicBezTo>
                <a:lnTo>
                  <a:pt x="5084" y="4990"/>
                </a:lnTo>
                <a:lnTo>
                  <a:pt x="5097" y="4973"/>
                </a:lnTo>
                <a:lnTo>
                  <a:pt x="5025" y="5373"/>
                </a:lnTo>
                <a:cubicBezTo>
                  <a:pt x="5023" y="5385"/>
                  <a:pt x="5012" y="5393"/>
                  <a:pt x="5000" y="5392"/>
                </a:cubicBezTo>
                <a:cubicBezTo>
                  <a:pt x="4987" y="5391"/>
                  <a:pt x="4978" y="5381"/>
                  <a:pt x="4977" y="5369"/>
                </a:cubicBezTo>
                <a:lnTo>
                  <a:pt x="4961" y="4705"/>
                </a:lnTo>
                <a:lnTo>
                  <a:pt x="4962" y="4711"/>
                </a:lnTo>
                <a:lnTo>
                  <a:pt x="4938" y="4631"/>
                </a:lnTo>
                <a:cubicBezTo>
                  <a:pt x="4938" y="4630"/>
                  <a:pt x="4938" y="4629"/>
                  <a:pt x="4938" y="4628"/>
                </a:cubicBezTo>
                <a:lnTo>
                  <a:pt x="4913" y="4449"/>
                </a:lnTo>
                <a:lnTo>
                  <a:pt x="4889" y="3857"/>
                </a:lnTo>
                <a:lnTo>
                  <a:pt x="4937" y="3862"/>
                </a:lnTo>
                <a:lnTo>
                  <a:pt x="4873" y="4142"/>
                </a:lnTo>
                <a:lnTo>
                  <a:pt x="4873" y="4137"/>
                </a:lnTo>
                <a:lnTo>
                  <a:pt x="4857" y="5001"/>
                </a:lnTo>
                <a:cubicBezTo>
                  <a:pt x="4857" y="5009"/>
                  <a:pt x="4854" y="5016"/>
                  <a:pt x="4847" y="5020"/>
                </a:cubicBezTo>
                <a:cubicBezTo>
                  <a:pt x="4841" y="5024"/>
                  <a:pt x="4833" y="5026"/>
                  <a:pt x="4826" y="5023"/>
                </a:cubicBezTo>
                <a:lnTo>
                  <a:pt x="4802" y="5015"/>
                </a:lnTo>
                <a:lnTo>
                  <a:pt x="4833" y="4996"/>
                </a:lnTo>
                <a:lnTo>
                  <a:pt x="4809" y="5181"/>
                </a:lnTo>
                <a:lnTo>
                  <a:pt x="4785" y="5293"/>
                </a:lnTo>
                <a:cubicBezTo>
                  <a:pt x="4783" y="5305"/>
                  <a:pt x="4773" y="5313"/>
                  <a:pt x="4761" y="5312"/>
                </a:cubicBezTo>
                <a:cubicBezTo>
                  <a:pt x="4750" y="5312"/>
                  <a:pt x="4740" y="5304"/>
                  <a:pt x="4738" y="5293"/>
                </a:cubicBezTo>
                <a:lnTo>
                  <a:pt x="4674" y="4949"/>
                </a:lnTo>
                <a:lnTo>
                  <a:pt x="4721" y="4945"/>
                </a:lnTo>
                <a:lnTo>
                  <a:pt x="4697" y="6001"/>
                </a:lnTo>
                <a:cubicBezTo>
                  <a:pt x="4697" y="6014"/>
                  <a:pt x="4686" y="6025"/>
                  <a:pt x="4673" y="6024"/>
                </a:cubicBezTo>
                <a:cubicBezTo>
                  <a:pt x="4660" y="6024"/>
                  <a:pt x="4650" y="6014"/>
                  <a:pt x="4649" y="6001"/>
                </a:cubicBezTo>
                <a:lnTo>
                  <a:pt x="4633" y="4866"/>
                </a:lnTo>
                <a:lnTo>
                  <a:pt x="4609" y="4314"/>
                </a:lnTo>
                <a:lnTo>
                  <a:pt x="4657" y="4314"/>
                </a:lnTo>
                <a:lnTo>
                  <a:pt x="4633" y="4810"/>
                </a:lnTo>
                <a:cubicBezTo>
                  <a:pt x="4633" y="4813"/>
                  <a:pt x="4632" y="4817"/>
                  <a:pt x="4631" y="4820"/>
                </a:cubicBezTo>
                <a:lnTo>
                  <a:pt x="4567" y="4940"/>
                </a:lnTo>
                <a:lnTo>
                  <a:pt x="4569" y="4931"/>
                </a:lnTo>
                <a:lnTo>
                  <a:pt x="4545" y="5186"/>
                </a:lnTo>
                <a:lnTo>
                  <a:pt x="4521" y="5530"/>
                </a:lnTo>
                <a:cubicBezTo>
                  <a:pt x="4521" y="5543"/>
                  <a:pt x="4510" y="5552"/>
                  <a:pt x="4498" y="5552"/>
                </a:cubicBezTo>
                <a:cubicBezTo>
                  <a:pt x="4485" y="5553"/>
                  <a:pt x="4475" y="5543"/>
                  <a:pt x="4474" y="5531"/>
                </a:cubicBezTo>
                <a:lnTo>
                  <a:pt x="4458" y="5354"/>
                </a:lnTo>
                <a:lnTo>
                  <a:pt x="4434" y="5066"/>
                </a:lnTo>
                <a:lnTo>
                  <a:pt x="4480" y="5072"/>
                </a:lnTo>
                <a:lnTo>
                  <a:pt x="4416" y="5272"/>
                </a:lnTo>
                <a:cubicBezTo>
                  <a:pt x="4413" y="5282"/>
                  <a:pt x="4404" y="5288"/>
                  <a:pt x="4393" y="5288"/>
                </a:cubicBezTo>
                <a:lnTo>
                  <a:pt x="4369" y="5288"/>
                </a:lnTo>
                <a:cubicBezTo>
                  <a:pt x="4357" y="5288"/>
                  <a:pt x="4346" y="5279"/>
                  <a:pt x="4346" y="5266"/>
                </a:cubicBezTo>
                <a:lnTo>
                  <a:pt x="4322" y="4866"/>
                </a:lnTo>
                <a:lnTo>
                  <a:pt x="4298" y="4522"/>
                </a:lnTo>
                <a:lnTo>
                  <a:pt x="4345" y="4522"/>
                </a:lnTo>
                <a:lnTo>
                  <a:pt x="4329" y="4858"/>
                </a:lnTo>
                <a:cubicBezTo>
                  <a:pt x="4329" y="4870"/>
                  <a:pt x="4318" y="4880"/>
                  <a:pt x="4305" y="4880"/>
                </a:cubicBezTo>
                <a:lnTo>
                  <a:pt x="4233" y="4880"/>
                </a:lnTo>
                <a:lnTo>
                  <a:pt x="4257" y="4859"/>
                </a:lnTo>
                <a:lnTo>
                  <a:pt x="4241" y="5017"/>
                </a:lnTo>
                <a:lnTo>
                  <a:pt x="4217" y="5745"/>
                </a:lnTo>
                <a:cubicBezTo>
                  <a:pt x="4217" y="5758"/>
                  <a:pt x="4207" y="5768"/>
                  <a:pt x="4195" y="5768"/>
                </a:cubicBezTo>
                <a:cubicBezTo>
                  <a:pt x="4182" y="5769"/>
                  <a:pt x="4171" y="5760"/>
                  <a:pt x="4170" y="5748"/>
                </a:cubicBezTo>
                <a:lnTo>
                  <a:pt x="4146" y="5564"/>
                </a:lnTo>
                <a:lnTo>
                  <a:pt x="4122" y="5388"/>
                </a:lnTo>
                <a:lnTo>
                  <a:pt x="4145" y="5408"/>
                </a:lnTo>
                <a:lnTo>
                  <a:pt x="4081" y="5408"/>
                </a:lnTo>
                <a:cubicBezTo>
                  <a:pt x="4069" y="5408"/>
                  <a:pt x="4058" y="5398"/>
                  <a:pt x="4057" y="5385"/>
                </a:cubicBezTo>
                <a:lnTo>
                  <a:pt x="4041" y="4913"/>
                </a:lnTo>
                <a:lnTo>
                  <a:pt x="4018" y="4074"/>
                </a:lnTo>
                <a:lnTo>
                  <a:pt x="3994" y="3738"/>
                </a:lnTo>
                <a:lnTo>
                  <a:pt x="4041" y="3740"/>
                </a:lnTo>
                <a:lnTo>
                  <a:pt x="4017" y="3900"/>
                </a:lnTo>
                <a:cubicBezTo>
                  <a:pt x="4015" y="3912"/>
                  <a:pt x="4005" y="3920"/>
                  <a:pt x="3993" y="3920"/>
                </a:cubicBezTo>
                <a:lnTo>
                  <a:pt x="3929" y="3920"/>
                </a:lnTo>
                <a:cubicBezTo>
                  <a:pt x="3916" y="3920"/>
                  <a:pt x="3906" y="3910"/>
                  <a:pt x="3905" y="3897"/>
                </a:cubicBezTo>
                <a:lnTo>
                  <a:pt x="3881" y="3025"/>
                </a:lnTo>
                <a:lnTo>
                  <a:pt x="3905" y="3048"/>
                </a:lnTo>
                <a:lnTo>
                  <a:pt x="3889" y="3048"/>
                </a:lnTo>
                <a:lnTo>
                  <a:pt x="3865" y="3048"/>
                </a:lnTo>
                <a:lnTo>
                  <a:pt x="3841" y="3048"/>
                </a:lnTo>
                <a:cubicBezTo>
                  <a:pt x="3830" y="3048"/>
                  <a:pt x="3821" y="3041"/>
                  <a:pt x="3818" y="3030"/>
                </a:cubicBezTo>
                <a:lnTo>
                  <a:pt x="3754" y="2766"/>
                </a:lnTo>
                <a:cubicBezTo>
                  <a:pt x="3754" y="2764"/>
                  <a:pt x="3754" y="2763"/>
                  <a:pt x="3753" y="2761"/>
                </a:cubicBezTo>
                <a:lnTo>
                  <a:pt x="3729" y="1873"/>
                </a:lnTo>
                <a:lnTo>
                  <a:pt x="3740" y="1892"/>
                </a:lnTo>
                <a:lnTo>
                  <a:pt x="3716" y="1876"/>
                </a:lnTo>
                <a:lnTo>
                  <a:pt x="3753" y="1857"/>
                </a:lnTo>
                <a:lnTo>
                  <a:pt x="3737" y="2329"/>
                </a:lnTo>
                <a:cubicBezTo>
                  <a:pt x="3737" y="2342"/>
                  <a:pt x="3727" y="2352"/>
                  <a:pt x="3715" y="2352"/>
                </a:cubicBezTo>
                <a:cubicBezTo>
                  <a:pt x="3702" y="2353"/>
                  <a:pt x="3691" y="2344"/>
                  <a:pt x="3690" y="2331"/>
                </a:cubicBezTo>
                <a:lnTo>
                  <a:pt x="3666" y="2138"/>
                </a:lnTo>
                <a:lnTo>
                  <a:pt x="3601" y="1353"/>
                </a:lnTo>
                <a:lnTo>
                  <a:pt x="3577" y="745"/>
                </a:lnTo>
                <a:lnTo>
                  <a:pt x="3625" y="745"/>
                </a:lnTo>
                <a:lnTo>
                  <a:pt x="3601" y="1361"/>
                </a:lnTo>
                <a:cubicBezTo>
                  <a:pt x="3601" y="1373"/>
                  <a:pt x="3592" y="1383"/>
                  <a:pt x="3580" y="1384"/>
                </a:cubicBezTo>
                <a:cubicBezTo>
                  <a:pt x="3568" y="1385"/>
                  <a:pt x="3557" y="1378"/>
                  <a:pt x="3554" y="1366"/>
                </a:cubicBezTo>
                <a:lnTo>
                  <a:pt x="3530" y="1262"/>
                </a:lnTo>
                <a:lnTo>
                  <a:pt x="3577" y="1260"/>
                </a:lnTo>
                <a:lnTo>
                  <a:pt x="3561" y="1380"/>
                </a:lnTo>
                <a:cubicBezTo>
                  <a:pt x="3560" y="1392"/>
                  <a:pt x="3550" y="1400"/>
                  <a:pt x="3538" y="1400"/>
                </a:cubicBezTo>
                <a:cubicBezTo>
                  <a:pt x="3526" y="1401"/>
                  <a:pt x="3515" y="1392"/>
                  <a:pt x="3514" y="1380"/>
                </a:cubicBezTo>
                <a:lnTo>
                  <a:pt x="3442" y="875"/>
                </a:lnTo>
                <a:lnTo>
                  <a:pt x="3426" y="747"/>
                </a:lnTo>
                <a:lnTo>
                  <a:pt x="3435" y="763"/>
                </a:lnTo>
                <a:lnTo>
                  <a:pt x="3363" y="707"/>
                </a:lnTo>
                <a:lnTo>
                  <a:pt x="3388" y="710"/>
                </a:lnTo>
                <a:lnTo>
                  <a:pt x="3324" y="742"/>
                </a:lnTo>
                <a:lnTo>
                  <a:pt x="3337" y="725"/>
                </a:lnTo>
                <a:lnTo>
                  <a:pt x="3249" y="1164"/>
                </a:lnTo>
                <a:lnTo>
                  <a:pt x="3185" y="1644"/>
                </a:lnTo>
                <a:cubicBezTo>
                  <a:pt x="3184" y="1654"/>
                  <a:pt x="3176" y="1662"/>
                  <a:pt x="3165" y="1664"/>
                </a:cubicBezTo>
                <a:cubicBezTo>
                  <a:pt x="3155" y="1666"/>
                  <a:pt x="3145" y="1661"/>
                  <a:pt x="3140" y="1651"/>
                </a:cubicBezTo>
                <a:lnTo>
                  <a:pt x="3116" y="1603"/>
                </a:lnTo>
                <a:lnTo>
                  <a:pt x="3161" y="1593"/>
                </a:lnTo>
                <a:lnTo>
                  <a:pt x="3145" y="2041"/>
                </a:lnTo>
                <a:cubicBezTo>
                  <a:pt x="3145" y="2054"/>
                  <a:pt x="3135" y="2064"/>
                  <a:pt x="3122" y="2064"/>
                </a:cubicBezTo>
                <a:cubicBezTo>
                  <a:pt x="3109" y="2065"/>
                  <a:pt x="3098" y="2055"/>
                  <a:pt x="3098" y="2042"/>
                </a:cubicBezTo>
                <a:lnTo>
                  <a:pt x="3074" y="1690"/>
                </a:lnTo>
                <a:lnTo>
                  <a:pt x="3097" y="1712"/>
                </a:lnTo>
                <a:lnTo>
                  <a:pt x="3073" y="1712"/>
                </a:lnTo>
                <a:lnTo>
                  <a:pt x="3009" y="1712"/>
                </a:lnTo>
                <a:lnTo>
                  <a:pt x="3033" y="1690"/>
                </a:lnTo>
                <a:lnTo>
                  <a:pt x="3009" y="2178"/>
                </a:lnTo>
                <a:cubicBezTo>
                  <a:pt x="3009" y="2190"/>
                  <a:pt x="2998" y="2200"/>
                  <a:pt x="2985" y="2200"/>
                </a:cubicBezTo>
                <a:lnTo>
                  <a:pt x="2961" y="2200"/>
                </a:lnTo>
                <a:lnTo>
                  <a:pt x="2945" y="2200"/>
                </a:lnTo>
                <a:lnTo>
                  <a:pt x="2953" y="2199"/>
                </a:lnTo>
                <a:lnTo>
                  <a:pt x="2929" y="2207"/>
                </a:lnTo>
                <a:cubicBezTo>
                  <a:pt x="2927" y="2208"/>
                  <a:pt x="2924" y="2208"/>
                  <a:pt x="2921" y="2208"/>
                </a:cubicBezTo>
                <a:lnTo>
                  <a:pt x="2857" y="2208"/>
                </a:lnTo>
                <a:lnTo>
                  <a:pt x="2881" y="2185"/>
                </a:lnTo>
                <a:lnTo>
                  <a:pt x="2857" y="3393"/>
                </a:lnTo>
                <a:lnTo>
                  <a:pt x="2833" y="4193"/>
                </a:lnTo>
                <a:cubicBezTo>
                  <a:pt x="2833" y="4206"/>
                  <a:pt x="2822" y="4216"/>
                  <a:pt x="2809" y="4216"/>
                </a:cubicBezTo>
                <a:lnTo>
                  <a:pt x="2785" y="4216"/>
                </a:lnTo>
                <a:lnTo>
                  <a:pt x="2809" y="4195"/>
                </a:lnTo>
                <a:lnTo>
                  <a:pt x="2793" y="4342"/>
                </a:lnTo>
                <a:lnTo>
                  <a:pt x="2721" y="4630"/>
                </a:lnTo>
                <a:cubicBezTo>
                  <a:pt x="2718" y="4642"/>
                  <a:pt x="2707" y="4649"/>
                  <a:pt x="2695" y="4648"/>
                </a:cubicBezTo>
                <a:cubicBezTo>
                  <a:pt x="2683" y="4647"/>
                  <a:pt x="2674" y="4638"/>
                  <a:pt x="2674" y="4626"/>
                </a:cubicBezTo>
                <a:lnTo>
                  <a:pt x="2658" y="4354"/>
                </a:lnTo>
                <a:lnTo>
                  <a:pt x="2705" y="4355"/>
                </a:lnTo>
                <a:lnTo>
                  <a:pt x="2681" y="4547"/>
                </a:lnTo>
                <a:cubicBezTo>
                  <a:pt x="2680" y="4559"/>
                  <a:pt x="2670" y="4568"/>
                  <a:pt x="2659" y="4568"/>
                </a:cubicBezTo>
                <a:cubicBezTo>
                  <a:pt x="2647" y="4569"/>
                  <a:pt x="2636" y="4561"/>
                  <a:pt x="2634" y="4549"/>
                </a:cubicBezTo>
                <a:lnTo>
                  <a:pt x="2610" y="4437"/>
                </a:lnTo>
                <a:lnTo>
                  <a:pt x="2633" y="4456"/>
                </a:lnTo>
                <a:lnTo>
                  <a:pt x="2609" y="4456"/>
                </a:lnTo>
                <a:cubicBezTo>
                  <a:pt x="2601" y="4456"/>
                  <a:pt x="2593" y="4452"/>
                  <a:pt x="2589" y="4445"/>
                </a:cubicBezTo>
                <a:lnTo>
                  <a:pt x="2525" y="4341"/>
                </a:lnTo>
                <a:lnTo>
                  <a:pt x="2569" y="4330"/>
                </a:lnTo>
                <a:lnTo>
                  <a:pt x="2553" y="4690"/>
                </a:lnTo>
                <a:cubicBezTo>
                  <a:pt x="2553" y="4702"/>
                  <a:pt x="2543" y="4712"/>
                  <a:pt x="2530" y="4712"/>
                </a:cubicBezTo>
                <a:cubicBezTo>
                  <a:pt x="2518" y="4713"/>
                  <a:pt x="2507" y="4704"/>
                  <a:pt x="2506" y="4692"/>
                </a:cubicBezTo>
                <a:lnTo>
                  <a:pt x="2482" y="4508"/>
                </a:lnTo>
                <a:lnTo>
                  <a:pt x="2529" y="4507"/>
                </a:lnTo>
                <a:lnTo>
                  <a:pt x="2505" y="4731"/>
                </a:lnTo>
                <a:cubicBezTo>
                  <a:pt x="2504" y="4743"/>
                  <a:pt x="2494" y="4752"/>
                  <a:pt x="2481" y="4752"/>
                </a:cubicBezTo>
                <a:lnTo>
                  <a:pt x="2457" y="4752"/>
                </a:lnTo>
                <a:lnTo>
                  <a:pt x="2481" y="4734"/>
                </a:lnTo>
                <a:lnTo>
                  <a:pt x="2417" y="5031"/>
                </a:lnTo>
                <a:lnTo>
                  <a:pt x="2393" y="5119"/>
                </a:lnTo>
                <a:cubicBezTo>
                  <a:pt x="2389" y="5130"/>
                  <a:pt x="2378" y="5138"/>
                  <a:pt x="2367" y="5136"/>
                </a:cubicBezTo>
                <a:cubicBezTo>
                  <a:pt x="2355" y="5135"/>
                  <a:pt x="2346" y="5125"/>
                  <a:pt x="2345" y="5113"/>
                </a:cubicBezTo>
                <a:lnTo>
                  <a:pt x="2330" y="4627"/>
                </a:lnTo>
                <a:lnTo>
                  <a:pt x="2306" y="4387"/>
                </a:lnTo>
                <a:lnTo>
                  <a:pt x="2353" y="4387"/>
                </a:lnTo>
                <a:lnTo>
                  <a:pt x="2329" y="4651"/>
                </a:lnTo>
                <a:cubicBezTo>
                  <a:pt x="2329" y="4653"/>
                  <a:pt x="2329" y="4655"/>
                  <a:pt x="2328" y="4656"/>
                </a:cubicBezTo>
                <a:lnTo>
                  <a:pt x="2264" y="4840"/>
                </a:lnTo>
                <a:cubicBezTo>
                  <a:pt x="2260" y="4851"/>
                  <a:pt x="2249" y="4858"/>
                  <a:pt x="2238" y="4856"/>
                </a:cubicBezTo>
                <a:cubicBezTo>
                  <a:pt x="2226" y="4854"/>
                  <a:pt x="2218" y="4845"/>
                  <a:pt x="2217" y="4833"/>
                </a:cubicBezTo>
                <a:lnTo>
                  <a:pt x="2193" y="4113"/>
                </a:lnTo>
                <a:lnTo>
                  <a:pt x="2194" y="4119"/>
                </a:lnTo>
                <a:lnTo>
                  <a:pt x="2170" y="4039"/>
                </a:lnTo>
                <a:lnTo>
                  <a:pt x="2217" y="4035"/>
                </a:lnTo>
                <a:lnTo>
                  <a:pt x="2201" y="4161"/>
                </a:lnTo>
                <a:lnTo>
                  <a:pt x="2177" y="4849"/>
                </a:lnTo>
                <a:cubicBezTo>
                  <a:pt x="2177" y="4851"/>
                  <a:pt x="2177" y="4853"/>
                  <a:pt x="2177" y="4854"/>
                </a:cubicBezTo>
                <a:lnTo>
                  <a:pt x="2113" y="5102"/>
                </a:lnTo>
                <a:cubicBezTo>
                  <a:pt x="2110" y="5114"/>
                  <a:pt x="2099" y="5122"/>
                  <a:pt x="2087" y="5120"/>
                </a:cubicBezTo>
                <a:cubicBezTo>
                  <a:pt x="2075" y="5119"/>
                  <a:pt x="2066" y="5109"/>
                  <a:pt x="2065" y="5097"/>
                </a:cubicBezTo>
                <a:lnTo>
                  <a:pt x="2041" y="4433"/>
                </a:lnTo>
                <a:lnTo>
                  <a:pt x="2018" y="3722"/>
                </a:lnTo>
                <a:lnTo>
                  <a:pt x="1993" y="3257"/>
                </a:lnTo>
                <a:lnTo>
                  <a:pt x="1977" y="2857"/>
                </a:lnTo>
                <a:lnTo>
                  <a:pt x="2023" y="2866"/>
                </a:lnTo>
                <a:lnTo>
                  <a:pt x="1951" y="3026"/>
                </a:lnTo>
                <a:lnTo>
                  <a:pt x="1953" y="3018"/>
                </a:lnTo>
                <a:lnTo>
                  <a:pt x="1937" y="3323"/>
                </a:lnTo>
                <a:lnTo>
                  <a:pt x="1913" y="3571"/>
                </a:lnTo>
                <a:cubicBezTo>
                  <a:pt x="1912" y="3583"/>
                  <a:pt x="1901" y="3593"/>
                  <a:pt x="1889" y="3592"/>
                </a:cubicBezTo>
                <a:cubicBezTo>
                  <a:pt x="1876" y="3592"/>
                  <a:pt x="1866" y="3582"/>
                  <a:pt x="1865" y="3569"/>
                </a:cubicBezTo>
                <a:lnTo>
                  <a:pt x="1841" y="2593"/>
                </a:lnTo>
                <a:lnTo>
                  <a:pt x="1889" y="2595"/>
                </a:lnTo>
                <a:lnTo>
                  <a:pt x="1865" y="2787"/>
                </a:lnTo>
                <a:cubicBezTo>
                  <a:pt x="1865" y="2790"/>
                  <a:pt x="1864" y="2792"/>
                  <a:pt x="1864" y="2794"/>
                </a:cubicBezTo>
                <a:lnTo>
                  <a:pt x="1800" y="2946"/>
                </a:lnTo>
                <a:cubicBezTo>
                  <a:pt x="1795" y="2956"/>
                  <a:pt x="1784" y="2962"/>
                  <a:pt x="1773" y="2960"/>
                </a:cubicBezTo>
                <a:cubicBezTo>
                  <a:pt x="1762" y="2958"/>
                  <a:pt x="1754" y="2948"/>
                  <a:pt x="1753" y="2937"/>
                </a:cubicBezTo>
                <a:lnTo>
                  <a:pt x="1737" y="2089"/>
                </a:lnTo>
                <a:lnTo>
                  <a:pt x="1739" y="2098"/>
                </a:lnTo>
                <a:lnTo>
                  <a:pt x="1715" y="2042"/>
                </a:lnTo>
                <a:lnTo>
                  <a:pt x="1761" y="2035"/>
                </a:lnTo>
                <a:lnTo>
                  <a:pt x="1737" y="2242"/>
                </a:lnTo>
                <a:lnTo>
                  <a:pt x="1713" y="2618"/>
                </a:lnTo>
                <a:cubicBezTo>
                  <a:pt x="1713" y="2627"/>
                  <a:pt x="1707" y="2635"/>
                  <a:pt x="1699" y="2639"/>
                </a:cubicBezTo>
                <a:cubicBezTo>
                  <a:pt x="1690" y="2642"/>
                  <a:pt x="1681" y="2641"/>
                  <a:pt x="1674" y="2635"/>
                </a:cubicBezTo>
                <a:lnTo>
                  <a:pt x="1610" y="2579"/>
                </a:lnTo>
                <a:lnTo>
                  <a:pt x="1648" y="2567"/>
                </a:lnTo>
                <a:lnTo>
                  <a:pt x="1624" y="2647"/>
                </a:lnTo>
                <a:lnTo>
                  <a:pt x="1625" y="2641"/>
                </a:lnTo>
                <a:lnTo>
                  <a:pt x="1609" y="3185"/>
                </a:lnTo>
                <a:cubicBezTo>
                  <a:pt x="1609" y="3198"/>
                  <a:pt x="1599" y="3208"/>
                  <a:pt x="1586" y="3208"/>
                </a:cubicBezTo>
                <a:cubicBezTo>
                  <a:pt x="1574" y="3209"/>
                  <a:pt x="1563" y="3199"/>
                  <a:pt x="1562" y="3187"/>
                </a:cubicBezTo>
                <a:lnTo>
                  <a:pt x="1538" y="2939"/>
                </a:lnTo>
                <a:lnTo>
                  <a:pt x="1585" y="2940"/>
                </a:lnTo>
                <a:lnTo>
                  <a:pt x="1561" y="3100"/>
                </a:lnTo>
                <a:cubicBezTo>
                  <a:pt x="1560" y="3109"/>
                  <a:pt x="1554" y="3116"/>
                  <a:pt x="1545" y="3119"/>
                </a:cubicBezTo>
                <a:cubicBezTo>
                  <a:pt x="1536" y="3122"/>
                  <a:pt x="1527" y="3120"/>
                  <a:pt x="1520" y="3113"/>
                </a:cubicBezTo>
                <a:lnTo>
                  <a:pt x="1456" y="3049"/>
                </a:lnTo>
                <a:cubicBezTo>
                  <a:pt x="1452" y="3045"/>
                  <a:pt x="1450" y="3040"/>
                  <a:pt x="1450" y="3035"/>
                </a:cubicBezTo>
                <a:lnTo>
                  <a:pt x="1426" y="2755"/>
                </a:lnTo>
                <a:lnTo>
                  <a:pt x="1473" y="2754"/>
                </a:lnTo>
                <a:lnTo>
                  <a:pt x="1449" y="3274"/>
                </a:lnTo>
                <a:cubicBezTo>
                  <a:pt x="1449" y="3286"/>
                  <a:pt x="1438" y="3296"/>
                  <a:pt x="1426" y="3296"/>
                </a:cubicBezTo>
                <a:cubicBezTo>
                  <a:pt x="1413" y="3297"/>
                  <a:pt x="1402" y="3287"/>
                  <a:pt x="1402" y="3274"/>
                </a:cubicBezTo>
                <a:lnTo>
                  <a:pt x="1386" y="3034"/>
                </a:lnTo>
                <a:lnTo>
                  <a:pt x="1433" y="3033"/>
                </a:lnTo>
                <a:lnTo>
                  <a:pt x="1409" y="4177"/>
                </a:lnTo>
                <a:cubicBezTo>
                  <a:pt x="1409" y="4190"/>
                  <a:pt x="1399" y="4200"/>
                  <a:pt x="1387" y="4200"/>
                </a:cubicBezTo>
                <a:cubicBezTo>
                  <a:pt x="1374" y="4201"/>
                  <a:pt x="1363" y="4192"/>
                  <a:pt x="1362" y="4180"/>
                </a:cubicBezTo>
                <a:lnTo>
                  <a:pt x="1298" y="3693"/>
                </a:lnTo>
                <a:lnTo>
                  <a:pt x="1274" y="3581"/>
                </a:lnTo>
                <a:lnTo>
                  <a:pt x="1250" y="3469"/>
                </a:lnTo>
                <a:lnTo>
                  <a:pt x="1256" y="3481"/>
                </a:lnTo>
                <a:lnTo>
                  <a:pt x="1232" y="3457"/>
                </a:lnTo>
                <a:cubicBezTo>
                  <a:pt x="1228" y="3453"/>
                  <a:pt x="1226" y="3447"/>
                  <a:pt x="1225" y="3441"/>
                </a:cubicBezTo>
                <a:lnTo>
                  <a:pt x="1209" y="2553"/>
                </a:lnTo>
                <a:lnTo>
                  <a:pt x="1257" y="2556"/>
                </a:lnTo>
                <a:lnTo>
                  <a:pt x="1185" y="3004"/>
                </a:lnTo>
                <a:cubicBezTo>
                  <a:pt x="1184" y="3013"/>
                  <a:pt x="1177" y="3021"/>
                  <a:pt x="1169" y="3023"/>
                </a:cubicBezTo>
                <a:cubicBezTo>
                  <a:pt x="1160" y="3026"/>
                  <a:pt x="1151" y="3024"/>
                  <a:pt x="1144" y="3017"/>
                </a:cubicBezTo>
                <a:lnTo>
                  <a:pt x="1128" y="3001"/>
                </a:lnTo>
                <a:cubicBezTo>
                  <a:pt x="1124" y="2997"/>
                  <a:pt x="1122" y="2991"/>
                  <a:pt x="1121" y="2985"/>
                </a:cubicBezTo>
                <a:lnTo>
                  <a:pt x="1097" y="1857"/>
                </a:lnTo>
                <a:lnTo>
                  <a:pt x="1145" y="1860"/>
                </a:lnTo>
                <a:lnTo>
                  <a:pt x="1121" y="2027"/>
                </a:lnTo>
                <a:lnTo>
                  <a:pt x="1105" y="2179"/>
                </a:lnTo>
                <a:cubicBezTo>
                  <a:pt x="1104" y="2191"/>
                  <a:pt x="1094" y="2201"/>
                  <a:pt x="1081" y="2200"/>
                </a:cubicBezTo>
                <a:cubicBezTo>
                  <a:pt x="1069" y="2200"/>
                  <a:pt x="1059" y="2191"/>
                  <a:pt x="1058" y="2179"/>
                </a:cubicBezTo>
                <a:lnTo>
                  <a:pt x="986" y="1363"/>
                </a:lnTo>
                <a:lnTo>
                  <a:pt x="1033" y="1367"/>
                </a:lnTo>
                <a:lnTo>
                  <a:pt x="1017" y="1423"/>
                </a:lnTo>
                <a:cubicBezTo>
                  <a:pt x="1013" y="1434"/>
                  <a:pt x="1002" y="1442"/>
                  <a:pt x="991" y="1440"/>
                </a:cubicBezTo>
                <a:cubicBezTo>
                  <a:pt x="979" y="1439"/>
                  <a:pt x="970" y="1429"/>
                  <a:pt x="969" y="1417"/>
                </a:cubicBezTo>
                <a:lnTo>
                  <a:pt x="945" y="729"/>
                </a:lnTo>
                <a:lnTo>
                  <a:pt x="948" y="739"/>
                </a:lnTo>
                <a:lnTo>
                  <a:pt x="924" y="691"/>
                </a:lnTo>
                <a:lnTo>
                  <a:pt x="969" y="682"/>
                </a:lnTo>
                <a:lnTo>
                  <a:pt x="945" y="986"/>
                </a:lnTo>
                <a:cubicBezTo>
                  <a:pt x="944" y="999"/>
                  <a:pt x="934" y="1009"/>
                  <a:pt x="921" y="1008"/>
                </a:cubicBezTo>
                <a:cubicBezTo>
                  <a:pt x="909" y="1008"/>
                  <a:pt x="898" y="999"/>
                  <a:pt x="898" y="986"/>
                </a:cubicBezTo>
                <a:lnTo>
                  <a:pt x="834" y="26"/>
                </a:lnTo>
                <a:lnTo>
                  <a:pt x="881" y="26"/>
                </a:lnTo>
                <a:lnTo>
                  <a:pt x="857" y="425"/>
                </a:lnTo>
                <a:lnTo>
                  <a:pt x="841" y="985"/>
                </a:lnTo>
                <a:cubicBezTo>
                  <a:pt x="841" y="998"/>
                  <a:pt x="831" y="1008"/>
                  <a:pt x="819" y="1008"/>
                </a:cubicBezTo>
                <a:cubicBezTo>
                  <a:pt x="806" y="1009"/>
                  <a:pt x="795" y="1000"/>
                  <a:pt x="794" y="987"/>
                </a:cubicBezTo>
                <a:lnTo>
                  <a:pt x="770" y="779"/>
                </a:lnTo>
                <a:lnTo>
                  <a:pt x="746" y="523"/>
                </a:lnTo>
                <a:lnTo>
                  <a:pt x="793" y="522"/>
                </a:lnTo>
                <a:lnTo>
                  <a:pt x="729" y="1722"/>
                </a:lnTo>
                <a:cubicBezTo>
                  <a:pt x="729" y="1734"/>
                  <a:pt x="718" y="1744"/>
                  <a:pt x="706" y="1744"/>
                </a:cubicBezTo>
                <a:cubicBezTo>
                  <a:pt x="693" y="1744"/>
                  <a:pt x="682" y="1735"/>
                  <a:pt x="682" y="1722"/>
                </a:cubicBezTo>
                <a:lnTo>
                  <a:pt x="658" y="1306"/>
                </a:lnTo>
                <a:lnTo>
                  <a:pt x="705" y="1306"/>
                </a:lnTo>
                <a:lnTo>
                  <a:pt x="681" y="1698"/>
                </a:lnTo>
                <a:cubicBezTo>
                  <a:pt x="681" y="1711"/>
                  <a:pt x="670" y="1721"/>
                  <a:pt x="657" y="1720"/>
                </a:cubicBezTo>
                <a:cubicBezTo>
                  <a:pt x="645" y="1720"/>
                  <a:pt x="634" y="1710"/>
                  <a:pt x="633" y="1698"/>
                </a:cubicBezTo>
                <a:lnTo>
                  <a:pt x="617" y="1361"/>
                </a:lnTo>
                <a:lnTo>
                  <a:pt x="593" y="617"/>
                </a:lnTo>
                <a:lnTo>
                  <a:pt x="594" y="621"/>
                </a:lnTo>
                <a:lnTo>
                  <a:pt x="530" y="301"/>
                </a:lnTo>
                <a:lnTo>
                  <a:pt x="577" y="298"/>
                </a:lnTo>
                <a:lnTo>
                  <a:pt x="553" y="761"/>
                </a:lnTo>
                <a:lnTo>
                  <a:pt x="529" y="1769"/>
                </a:lnTo>
                <a:cubicBezTo>
                  <a:pt x="529" y="1781"/>
                  <a:pt x="519" y="1792"/>
                  <a:pt x="507" y="1792"/>
                </a:cubicBezTo>
                <a:cubicBezTo>
                  <a:pt x="495" y="1793"/>
                  <a:pt x="484" y="1784"/>
                  <a:pt x="482" y="1772"/>
                </a:cubicBezTo>
                <a:lnTo>
                  <a:pt x="457" y="1617"/>
                </a:lnTo>
                <a:lnTo>
                  <a:pt x="441" y="1153"/>
                </a:lnTo>
                <a:lnTo>
                  <a:pt x="489" y="1158"/>
                </a:lnTo>
                <a:lnTo>
                  <a:pt x="417" y="1462"/>
                </a:lnTo>
                <a:lnTo>
                  <a:pt x="417" y="1457"/>
                </a:lnTo>
                <a:lnTo>
                  <a:pt x="401" y="1841"/>
                </a:lnTo>
                <a:cubicBezTo>
                  <a:pt x="401" y="1844"/>
                  <a:pt x="401" y="1847"/>
                  <a:pt x="400" y="1850"/>
                </a:cubicBezTo>
                <a:lnTo>
                  <a:pt x="376" y="1906"/>
                </a:lnTo>
                <a:lnTo>
                  <a:pt x="377" y="1897"/>
                </a:lnTo>
                <a:lnTo>
                  <a:pt x="353" y="2481"/>
                </a:lnTo>
                <a:lnTo>
                  <a:pt x="337" y="3081"/>
                </a:lnTo>
                <a:cubicBezTo>
                  <a:pt x="337" y="3084"/>
                  <a:pt x="337" y="3087"/>
                  <a:pt x="336" y="3090"/>
                </a:cubicBezTo>
                <a:lnTo>
                  <a:pt x="264" y="3258"/>
                </a:lnTo>
                <a:lnTo>
                  <a:pt x="265" y="3252"/>
                </a:lnTo>
                <a:lnTo>
                  <a:pt x="249" y="3364"/>
                </a:lnTo>
                <a:lnTo>
                  <a:pt x="225" y="3524"/>
                </a:lnTo>
                <a:cubicBezTo>
                  <a:pt x="223" y="3536"/>
                  <a:pt x="213" y="3545"/>
                  <a:pt x="201" y="3544"/>
                </a:cubicBezTo>
                <a:cubicBezTo>
                  <a:pt x="188" y="3544"/>
                  <a:pt x="178" y="3534"/>
                  <a:pt x="178" y="3522"/>
                </a:cubicBezTo>
                <a:lnTo>
                  <a:pt x="154" y="3194"/>
                </a:lnTo>
                <a:lnTo>
                  <a:pt x="201" y="3194"/>
                </a:lnTo>
                <a:lnTo>
                  <a:pt x="177" y="3674"/>
                </a:lnTo>
                <a:cubicBezTo>
                  <a:pt x="177" y="3686"/>
                  <a:pt x="167" y="3696"/>
                  <a:pt x="154" y="3696"/>
                </a:cubicBezTo>
                <a:cubicBezTo>
                  <a:pt x="141" y="3697"/>
                  <a:pt x="131" y="3687"/>
                  <a:pt x="130" y="3675"/>
                </a:cubicBezTo>
                <a:lnTo>
                  <a:pt x="66" y="2931"/>
                </a:lnTo>
                <a:lnTo>
                  <a:pt x="113" y="2929"/>
                </a:lnTo>
                <a:lnTo>
                  <a:pt x="89" y="4545"/>
                </a:lnTo>
                <a:cubicBezTo>
                  <a:pt x="89" y="4558"/>
                  <a:pt x="79" y="4568"/>
                  <a:pt x="65" y="4568"/>
                </a:cubicBezTo>
                <a:cubicBezTo>
                  <a:pt x="52" y="4568"/>
                  <a:pt x="42" y="4558"/>
                  <a:pt x="41" y="4545"/>
                </a:cubicBezTo>
                <a:lnTo>
                  <a:pt x="25" y="3481"/>
                </a:lnTo>
                <a:lnTo>
                  <a:pt x="73" y="3482"/>
                </a:lnTo>
                <a:lnTo>
                  <a:pt x="49" y="3770"/>
                </a:lnTo>
                <a:cubicBezTo>
                  <a:pt x="48" y="3784"/>
                  <a:pt x="37" y="3793"/>
                  <a:pt x="23" y="3792"/>
                </a:cubicBezTo>
                <a:cubicBezTo>
                  <a:pt x="10" y="3791"/>
                  <a:pt x="0" y="3780"/>
                  <a:pt x="2" y="3766"/>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8" name="Freeform 27"/>
          <p:cNvSpPr>
            <a:spLocks/>
          </p:cNvSpPr>
          <p:nvPr/>
        </p:nvSpPr>
        <p:spPr bwMode="auto">
          <a:xfrm>
            <a:off x="3624263" y="2897188"/>
            <a:ext cx="833437" cy="844550"/>
          </a:xfrm>
          <a:custGeom>
            <a:avLst/>
            <a:gdLst>
              <a:gd name="T0" fmla="*/ 264 w 6422"/>
              <a:gd name="T1" fmla="*/ 245 h 7354"/>
              <a:gd name="T2" fmla="*/ 404 w 6422"/>
              <a:gd name="T3" fmla="*/ 281 h 7354"/>
              <a:gd name="T4" fmla="*/ 626 w 6422"/>
              <a:gd name="T5" fmla="*/ 273 h 7354"/>
              <a:gd name="T6" fmla="*/ 799 w 6422"/>
              <a:gd name="T7" fmla="*/ 810 h 7354"/>
              <a:gd name="T8" fmla="*/ 999 w 6422"/>
              <a:gd name="T9" fmla="*/ 1091 h 7354"/>
              <a:gd name="T10" fmla="*/ 1218 w 6422"/>
              <a:gd name="T11" fmla="*/ 1589 h 7354"/>
              <a:gd name="T12" fmla="*/ 1376 w 6422"/>
              <a:gd name="T13" fmla="*/ 1612 h 7354"/>
              <a:gd name="T14" fmla="*/ 1565 w 6422"/>
              <a:gd name="T15" fmla="*/ 1290 h 7354"/>
              <a:gd name="T16" fmla="*/ 1802 w 6422"/>
              <a:gd name="T17" fmla="*/ 1361 h 7354"/>
              <a:gd name="T18" fmla="*/ 2002 w 6422"/>
              <a:gd name="T19" fmla="*/ 2040 h 7354"/>
              <a:gd name="T20" fmla="*/ 2153 w 6422"/>
              <a:gd name="T21" fmla="*/ 2242 h 7354"/>
              <a:gd name="T22" fmla="*/ 2331 w 6422"/>
              <a:gd name="T23" fmla="*/ 2497 h 7354"/>
              <a:gd name="T24" fmla="*/ 2546 w 6422"/>
              <a:gd name="T25" fmla="*/ 3376 h 7354"/>
              <a:gd name="T26" fmla="*/ 2723 w 6422"/>
              <a:gd name="T27" fmla="*/ 3215 h 7354"/>
              <a:gd name="T28" fmla="*/ 2946 w 6422"/>
              <a:gd name="T29" fmla="*/ 3295 h 7354"/>
              <a:gd name="T30" fmla="*/ 3192 w 6422"/>
              <a:gd name="T31" fmla="*/ 3618 h 7354"/>
              <a:gd name="T32" fmla="*/ 3409 w 6422"/>
              <a:gd name="T33" fmla="*/ 3929 h 7354"/>
              <a:gd name="T34" fmla="*/ 3586 w 6422"/>
              <a:gd name="T35" fmla="*/ 3575 h 7354"/>
              <a:gd name="T36" fmla="*/ 3803 w 6422"/>
              <a:gd name="T37" fmla="*/ 3707 h 7354"/>
              <a:gd name="T38" fmla="*/ 4002 w 6422"/>
              <a:gd name="T39" fmla="*/ 3766 h 7354"/>
              <a:gd name="T40" fmla="*/ 4202 w 6422"/>
              <a:gd name="T41" fmla="*/ 3464 h 7354"/>
              <a:gd name="T42" fmla="*/ 4371 w 6422"/>
              <a:gd name="T43" fmla="*/ 3311 h 7354"/>
              <a:gd name="T44" fmla="*/ 4547 w 6422"/>
              <a:gd name="T45" fmla="*/ 3332 h 7354"/>
              <a:gd name="T46" fmla="*/ 4746 w 6422"/>
              <a:gd name="T47" fmla="*/ 3908 h 7354"/>
              <a:gd name="T48" fmla="*/ 5034 w 6422"/>
              <a:gd name="T49" fmla="*/ 4503 h 7354"/>
              <a:gd name="T50" fmla="*/ 5227 w 6422"/>
              <a:gd name="T51" fmla="*/ 4875 h 7354"/>
              <a:gd name="T52" fmla="*/ 5446 w 6422"/>
              <a:gd name="T53" fmla="*/ 5693 h 7354"/>
              <a:gd name="T54" fmla="*/ 5642 w 6422"/>
              <a:gd name="T55" fmla="*/ 5193 h 7354"/>
              <a:gd name="T56" fmla="*/ 5840 w 6422"/>
              <a:gd name="T57" fmla="*/ 6303 h 7354"/>
              <a:gd name="T58" fmla="*/ 6020 w 6422"/>
              <a:gd name="T59" fmla="*/ 6490 h 7354"/>
              <a:gd name="T60" fmla="*/ 6241 w 6422"/>
              <a:gd name="T61" fmla="*/ 6762 h 7354"/>
              <a:gd name="T62" fmla="*/ 6346 w 6422"/>
              <a:gd name="T63" fmla="*/ 7237 h 7354"/>
              <a:gd name="T64" fmla="*/ 6141 w 6422"/>
              <a:gd name="T65" fmla="*/ 6887 h 7354"/>
              <a:gd name="T66" fmla="*/ 5923 w 6422"/>
              <a:gd name="T67" fmla="*/ 6608 h 7354"/>
              <a:gd name="T68" fmla="*/ 5691 w 6422"/>
              <a:gd name="T69" fmla="*/ 5838 h 7354"/>
              <a:gd name="T70" fmla="*/ 5514 w 6422"/>
              <a:gd name="T71" fmla="*/ 5106 h 7354"/>
              <a:gd name="T72" fmla="*/ 5385 w 6422"/>
              <a:gd name="T73" fmla="*/ 4859 h 7354"/>
              <a:gd name="T74" fmla="*/ 5183 w 6422"/>
              <a:gd name="T75" fmla="*/ 4814 h 7354"/>
              <a:gd name="T76" fmla="*/ 4764 w 6422"/>
              <a:gd name="T77" fmla="*/ 4179 h 7354"/>
              <a:gd name="T78" fmla="*/ 4587 w 6422"/>
              <a:gd name="T79" fmla="*/ 3397 h 7354"/>
              <a:gd name="T80" fmla="*/ 4458 w 6422"/>
              <a:gd name="T81" fmla="*/ 3457 h 7354"/>
              <a:gd name="T82" fmla="*/ 4259 w 6422"/>
              <a:gd name="T83" fmla="*/ 3525 h 7354"/>
              <a:gd name="T84" fmla="*/ 4105 w 6422"/>
              <a:gd name="T85" fmla="*/ 3780 h 7354"/>
              <a:gd name="T86" fmla="*/ 3844 w 6422"/>
              <a:gd name="T87" fmla="*/ 3745 h 7354"/>
              <a:gd name="T88" fmla="*/ 3668 w 6422"/>
              <a:gd name="T89" fmla="*/ 3385 h 7354"/>
              <a:gd name="T90" fmla="*/ 3474 w 6422"/>
              <a:gd name="T91" fmla="*/ 3673 h 7354"/>
              <a:gd name="T92" fmla="*/ 3258 w 6422"/>
              <a:gd name="T93" fmla="*/ 3758 h 7354"/>
              <a:gd name="T94" fmla="*/ 3011 w 6422"/>
              <a:gd name="T95" fmla="*/ 3734 h 7354"/>
              <a:gd name="T96" fmla="*/ 2771 w 6422"/>
              <a:gd name="T97" fmla="*/ 2757 h 7354"/>
              <a:gd name="T98" fmla="*/ 2642 w 6422"/>
              <a:gd name="T99" fmla="*/ 3563 h 7354"/>
              <a:gd name="T100" fmla="*/ 2442 w 6422"/>
              <a:gd name="T101" fmla="*/ 2737 h 7354"/>
              <a:gd name="T102" fmla="*/ 2290 w 6422"/>
              <a:gd name="T103" fmla="*/ 2739 h 7354"/>
              <a:gd name="T104" fmla="*/ 2067 w 6422"/>
              <a:gd name="T105" fmla="*/ 2287 h 7354"/>
              <a:gd name="T106" fmla="*/ 1958 w 6422"/>
              <a:gd name="T107" fmla="*/ 2008 h 7354"/>
              <a:gd name="T108" fmla="*/ 1722 w 6422"/>
              <a:gd name="T109" fmla="*/ 1357 h 7354"/>
              <a:gd name="T110" fmla="*/ 1520 w 6422"/>
              <a:gd name="T111" fmla="*/ 1508 h 7354"/>
              <a:gd name="T112" fmla="*/ 1323 w 6422"/>
              <a:gd name="T113" fmla="*/ 1797 h 7354"/>
              <a:gd name="T114" fmla="*/ 1083 w 6422"/>
              <a:gd name="T115" fmla="*/ 1475 h 7354"/>
              <a:gd name="T116" fmla="*/ 907 w 6422"/>
              <a:gd name="T117" fmla="*/ 1308 h 7354"/>
              <a:gd name="T118" fmla="*/ 731 w 6422"/>
              <a:gd name="T119" fmla="*/ 619 h 7354"/>
              <a:gd name="T120" fmla="*/ 574 w 6422"/>
              <a:gd name="T121" fmla="*/ 792 h 7354"/>
              <a:gd name="T122" fmla="*/ 315 w 6422"/>
              <a:gd name="T123" fmla="*/ 302 h 7354"/>
              <a:gd name="T124" fmla="*/ 183 w 6422"/>
              <a:gd name="T125" fmla="*/ 38 h 7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22" h="7354">
                <a:moveTo>
                  <a:pt x="42" y="15"/>
                </a:moveTo>
                <a:lnTo>
                  <a:pt x="106" y="71"/>
                </a:lnTo>
                <a:lnTo>
                  <a:pt x="77" y="69"/>
                </a:lnTo>
                <a:lnTo>
                  <a:pt x="101" y="53"/>
                </a:lnTo>
                <a:cubicBezTo>
                  <a:pt x="103" y="52"/>
                  <a:pt x="105" y="51"/>
                  <a:pt x="107" y="51"/>
                </a:cubicBezTo>
                <a:lnTo>
                  <a:pt x="131" y="43"/>
                </a:lnTo>
                <a:lnTo>
                  <a:pt x="118" y="53"/>
                </a:lnTo>
                <a:lnTo>
                  <a:pt x="142" y="13"/>
                </a:lnTo>
                <a:cubicBezTo>
                  <a:pt x="147" y="4"/>
                  <a:pt x="158" y="0"/>
                  <a:pt x="168" y="2"/>
                </a:cubicBezTo>
                <a:cubicBezTo>
                  <a:pt x="178" y="4"/>
                  <a:pt x="186" y="13"/>
                  <a:pt x="186" y="23"/>
                </a:cubicBezTo>
                <a:lnTo>
                  <a:pt x="202" y="215"/>
                </a:lnTo>
                <a:lnTo>
                  <a:pt x="192" y="197"/>
                </a:lnTo>
                <a:lnTo>
                  <a:pt x="264" y="245"/>
                </a:lnTo>
                <a:cubicBezTo>
                  <a:pt x="270" y="250"/>
                  <a:pt x="274" y="256"/>
                  <a:pt x="274" y="264"/>
                </a:cubicBezTo>
                <a:lnTo>
                  <a:pt x="290" y="464"/>
                </a:lnTo>
                <a:lnTo>
                  <a:pt x="314" y="671"/>
                </a:lnTo>
                <a:lnTo>
                  <a:pt x="313" y="665"/>
                </a:lnTo>
                <a:lnTo>
                  <a:pt x="337" y="729"/>
                </a:lnTo>
                <a:lnTo>
                  <a:pt x="291" y="736"/>
                </a:lnTo>
                <a:lnTo>
                  <a:pt x="315" y="296"/>
                </a:lnTo>
                <a:cubicBezTo>
                  <a:pt x="315" y="284"/>
                  <a:pt x="325" y="274"/>
                  <a:pt x="337" y="274"/>
                </a:cubicBezTo>
                <a:cubicBezTo>
                  <a:pt x="349" y="273"/>
                  <a:pt x="360" y="281"/>
                  <a:pt x="362" y="293"/>
                </a:cubicBezTo>
                <a:lnTo>
                  <a:pt x="426" y="661"/>
                </a:lnTo>
                <a:lnTo>
                  <a:pt x="379" y="664"/>
                </a:lnTo>
                <a:lnTo>
                  <a:pt x="403" y="288"/>
                </a:lnTo>
                <a:cubicBezTo>
                  <a:pt x="403" y="285"/>
                  <a:pt x="403" y="283"/>
                  <a:pt x="404" y="281"/>
                </a:cubicBezTo>
                <a:lnTo>
                  <a:pt x="420" y="241"/>
                </a:lnTo>
                <a:cubicBezTo>
                  <a:pt x="421" y="239"/>
                  <a:pt x="421" y="238"/>
                  <a:pt x="422" y="237"/>
                </a:cubicBezTo>
                <a:lnTo>
                  <a:pt x="446" y="197"/>
                </a:lnTo>
                <a:cubicBezTo>
                  <a:pt x="451" y="188"/>
                  <a:pt x="462" y="184"/>
                  <a:pt x="472" y="186"/>
                </a:cubicBezTo>
                <a:cubicBezTo>
                  <a:pt x="483" y="189"/>
                  <a:pt x="490" y="198"/>
                  <a:pt x="490" y="209"/>
                </a:cubicBezTo>
                <a:lnTo>
                  <a:pt x="514" y="865"/>
                </a:lnTo>
                <a:lnTo>
                  <a:pt x="471" y="851"/>
                </a:lnTo>
                <a:lnTo>
                  <a:pt x="535" y="763"/>
                </a:lnTo>
                <a:lnTo>
                  <a:pt x="531" y="776"/>
                </a:lnTo>
                <a:lnTo>
                  <a:pt x="555" y="464"/>
                </a:lnTo>
                <a:lnTo>
                  <a:pt x="579" y="270"/>
                </a:lnTo>
                <a:cubicBezTo>
                  <a:pt x="580" y="258"/>
                  <a:pt x="591" y="249"/>
                  <a:pt x="604" y="249"/>
                </a:cubicBezTo>
                <a:cubicBezTo>
                  <a:pt x="616" y="250"/>
                  <a:pt x="626" y="260"/>
                  <a:pt x="626" y="273"/>
                </a:cubicBezTo>
                <a:lnTo>
                  <a:pt x="642" y="801"/>
                </a:lnTo>
                <a:lnTo>
                  <a:pt x="641" y="793"/>
                </a:lnTo>
                <a:lnTo>
                  <a:pt x="665" y="857"/>
                </a:lnTo>
                <a:lnTo>
                  <a:pt x="729" y="1008"/>
                </a:lnTo>
                <a:lnTo>
                  <a:pt x="683" y="1015"/>
                </a:lnTo>
                <a:lnTo>
                  <a:pt x="707" y="791"/>
                </a:lnTo>
                <a:lnTo>
                  <a:pt x="731" y="614"/>
                </a:lnTo>
                <a:cubicBezTo>
                  <a:pt x="732" y="602"/>
                  <a:pt x="743" y="593"/>
                  <a:pt x="755" y="593"/>
                </a:cubicBezTo>
                <a:cubicBezTo>
                  <a:pt x="768" y="594"/>
                  <a:pt x="778" y="604"/>
                  <a:pt x="778" y="616"/>
                </a:cubicBezTo>
                <a:lnTo>
                  <a:pt x="794" y="856"/>
                </a:lnTo>
                <a:lnTo>
                  <a:pt x="753" y="840"/>
                </a:lnTo>
                <a:lnTo>
                  <a:pt x="777" y="816"/>
                </a:lnTo>
                <a:cubicBezTo>
                  <a:pt x="783" y="811"/>
                  <a:pt x="792" y="808"/>
                  <a:pt x="799" y="810"/>
                </a:cubicBezTo>
                <a:cubicBezTo>
                  <a:pt x="807" y="812"/>
                  <a:pt x="814" y="817"/>
                  <a:pt x="817" y="825"/>
                </a:cubicBezTo>
                <a:lnTo>
                  <a:pt x="881" y="993"/>
                </a:lnTo>
                <a:lnTo>
                  <a:pt x="838" y="989"/>
                </a:lnTo>
                <a:lnTo>
                  <a:pt x="862" y="949"/>
                </a:lnTo>
                <a:cubicBezTo>
                  <a:pt x="867" y="941"/>
                  <a:pt x="875" y="937"/>
                  <a:pt x="885" y="938"/>
                </a:cubicBezTo>
                <a:cubicBezTo>
                  <a:pt x="894" y="938"/>
                  <a:pt x="902" y="944"/>
                  <a:pt x="905" y="953"/>
                </a:cubicBezTo>
                <a:lnTo>
                  <a:pt x="929" y="1017"/>
                </a:lnTo>
                <a:cubicBezTo>
                  <a:pt x="930" y="1019"/>
                  <a:pt x="930" y="1021"/>
                  <a:pt x="930" y="1023"/>
                </a:cubicBezTo>
                <a:lnTo>
                  <a:pt x="954" y="1303"/>
                </a:lnTo>
                <a:lnTo>
                  <a:pt x="907" y="1302"/>
                </a:lnTo>
                <a:lnTo>
                  <a:pt x="923" y="1198"/>
                </a:lnTo>
                <a:cubicBezTo>
                  <a:pt x="923" y="1194"/>
                  <a:pt x="925" y="1190"/>
                  <a:pt x="927" y="1187"/>
                </a:cubicBezTo>
                <a:lnTo>
                  <a:pt x="999" y="1091"/>
                </a:lnTo>
                <a:cubicBezTo>
                  <a:pt x="1005" y="1083"/>
                  <a:pt x="1015" y="1080"/>
                  <a:pt x="1025" y="1082"/>
                </a:cubicBezTo>
                <a:cubicBezTo>
                  <a:pt x="1035" y="1085"/>
                  <a:pt x="1041" y="1093"/>
                  <a:pt x="1042" y="1103"/>
                </a:cubicBezTo>
                <a:lnTo>
                  <a:pt x="1058" y="1271"/>
                </a:lnTo>
                <a:lnTo>
                  <a:pt x="1082" y="1535"/>
                </a:lnTo>
                <a:lnTo>
                  <a:pt x="1035" y="1536"/>
                </a:lnTo>
                <a:lnTo>
                  <a:pt x="1059" y="1104"/>
                </a:lnTo>
                <a:cubicBezTo>
                  <a:pt x="1059" y="1091"/>
                  <a:pt x="1070" y="1082"/>
                  <a:pt x="1082" y="1081"/>
                </a:cubicBezTo>
                <a:cubicBezTo>
                  <a:pt x="1095" y="1081"/>
                  <a:pt x="1106" y="1091"/>
                  <a:pt x="1106" y="1104"/>
                </a:cubicBezTo>
                <a:lnTo>
                  <a:pt x="1130" y="1472"/>
                </a:lnTo>
                <a:lnTo>
                  <a:pt x="1106" y="1449"/>
                </a:lnTo>
                <a:lnTo>
                  <a:pt x="1170" y="1449"/>
                </a:lnTo>
                <a:cubicBezTo>
                  <a:pt x="1182" y="1449"/>
                  <a:pt x="1192" y="1458"/>
                  <a:pt x="1194" y="1469"/>
                </a:cubicBezTo>
                <a:lnTo>
                  <a:pt x="1218" y="1589"/>
                </a:lnTo>
                <a:lnTo>
                  <a:pt x="1234" y="1660"/>
                </a:lnTo>
                <a:lnTo>
                  <a:pt x="1258" y="1814"/>
                </a:lnTo>
                <a:lnTo>
                  <a:pt x="1211" y="1813"/>
                </a:lnTo>
                <a:lnTo>
                  <a:pt x="1235" y="1677"/>
                </a:lnTo>
                <a:cubicBezTo>
                  <a:pt x="1236" y="1670"/>
                  <a:pt x="1241" y="1663"/>
                  <a:pt x="1248" y="1660"/>
                </a:cubicBezTo>
                <a:lnTo>
                  <a:pt x="1312" y="1628"/>
                </a:lnTo>
                <a:cubicBezTo>
                  <a:pt x="1319" y="1625"/>
                  <a:pt x="1327" y="1625"/>
                  <a:pt x="1333" y="1628"/>
                </a:cubicBezTo>
                <a:cubicBezTo>
                  <a:pt x="1340" y="1632"/>
                  <a:pt x="1345" y="1638"/>
                  <a:pt x="1346" y="1646"/>
                </a:cubicBezTo>
                <a:lnTo>
                  <a:pt x="1370" y="1790"/>
                </a:lnTo>
                <a:lnTo>
                  <a:pt x="1323" y="1790"/>
                </a:lnTo>
                <a:lnTo>
                  <a:pt x="1347" y="1638"/>
                </a:lnTo>
                <a:cubicBezTo>
                  <a:pt x="1348" y="1630"/>
                  <a:pt x="1353" y="1623"/>
                  <a:pt x="1360" y="1620"/>
                </a:cubicBezTo>
                <a:lnTo>
                  <a:pt x="1376" y="1612"/>
                </a:lnTo>
                <a:lnTo>
                  <a:pt x="1367" y="1619"/>
                </a:lnTo>
                <a:lnTo>
                  <a:pt x="1391" y="1587"/>
                </a:lnTo>
                <a:cubicBezTo>
                  <a:pt x="1397" y="1579"/>
                  <a:pt x="1407" y="1576"/>
                  <a:pt x="1416" y="1578"/>
                </a:cubicBezTo>
                <a:lnTo>
                  <a:pt x="1480" y="1594"/>
                </a:lnTo>
                <a:lnTo>
                  <a:pt x="1451" y="1613"/>
                </a:lnTo>
                <a:lnTo>
                  <a:pt x="1475" y="1493"/>
                </a:lnTo>
                <a:cubicBezTo>
                  <a:pt x="1475" y="1491"/>
                  <a:pt x="1476" y="1489"/>
                  <a:pt x="1477" y="1487"/>
                </a:cubicBezTo>
                <a:lnTo>
                  <a:pt x="1501" y="1439"/>
                </a:lnTo>
                <a:lnTo>
                  <a:pt x="1499" y="1446"/>
                </a:lnTo>
                <a:lnTo>
                  <a:pt x="1515" y="1350"/>
                </a:lnTo>
                <a:cubicBezTo>
                  <a:pt x="1515" y="1347"/>
                  <a:pt x="1516" y="1344"/>
                  <a:pt x="1518" y="1341"/>
                </a:cubicBezTo>
                <a:lnTo>
                  <a:pt x="1542" y="1301"/>
                </a:lnTo>
                <a:cubicBezTo>
                  <a:pt x="1547" y="1293"/>
                  <a:pt x="1556" y="1288"/>
                  <a:pt x="1565" y="1290"/>
                </a:cubicBezTo>
                <a:lnTo>
                  <a:pt x="1629" y="1298"/>
                </a:lnTo>
                <a:cubicBezTo>
                  <a:pt x="1639" y="1299"/>
                  <a:pt x="1647" y="1306"/>
                  <a:pt x="1650" y="1316"/>
                </a:cubicBezTo>
                <a:lnTo>
                  <a:pt x="1674" y="1412"/>
                </a:lnTo>
                <a:lnTo>
                  <a:pt x="1698" y="1499"/>
                </a:lnTo>
                <a:lnTo>
                  <a:pt x="1651" y="1502"/>
                </a:lnTo>
                <a:lnTo>
                  <a:pt x="1675" y="1350"/>
                </a:lnTo>
                <a:cubicBezTo>
                  <a:pt x="1676" y="1339"/>
                  <a:pt x="1685" y="1330"/>
                  <a:pt x="1696" y="1330"/>
                </a:cubicBezTo>
                <a:cubicBezTo>
                  <a:pt x="1708" y="1329"/>
                  <a:pt x="1718" y="1335"/>
                  <a:pt x="1721" y="1346"/>
                </a:cubicBezTo>
                <a:lnTo>
                  <a:pt x="1737" y="1394"/>
                </a:lnTo>
                <a:lnTo>
                  <a:pt x="1808" y="1543"/>
                </a:lnTo>
                <a:lnTo>
                  <a:pt x="1763" y="1551"/>
                </a:lnTo>
                <a:lnTo>
                  <a:pt x="1779" y="1383"/>
                </a:lnTo>
                <a:cubicBezTo>
                  <a:pt x="1780" y="1371"/>
                  <a:pt x="1790" y="1362"/>
                  <a:pt x="1802" y="1361"/>
                </a:cubicBezTo>
                <a:cubicBezTo>
                  <a:pt x="1815" y="1361"/>
                  <a:pt x="1825" y="1371"/>
                  <a:pt x="1826" y="1383"/>
                </a:cubicBezTo>
                <a:lnTo>
                  <a:pt x="1850" y="1599"/>
                </a:lnTo>
                <a:lnTo>
                  <a:pt x="1874" y="1936"/>
                </a:lnTo>
                <a:lnTo>
                  <a:pt x="1898" y="2078"/>
                </a:lnTo>
                <a:lnTo>
                  <a:pt x="1855" y="2067"/>
                </a:lnTo>
                <a:lnTo>
                  <a:pt x="1919" y="1979"/>
                </a:lnTo>
                <a:cubicBezTo>
                  <a:pt x="1925" y="1971"/>
                  <a:pt x="1935" y="1968"/>
                  <a:pt x="1944" y="1970"/>
                </a:cubicBezTo>
                <a:cubicBezTo>
                  <a:pt x="1954" y="1973"/>
                  <a:pt x="1961" y="1981"/>
                  <a:pt x="1962" y="1990"/>
                </a:cubicBezTo>
                <a:lnTo>
                  <a:pt x="1986" y="2166"/>
                </a:lnTo>
                <a:lnTo>
                  <a:pt x="1939" y="2166"/>
                </a:lnTo>
                <a:lnTo>
                  <a:pt x="1955" y="2038"/>
                </a:lnTo>
                <a:cubicBezTo>
                  <a:pt x="1956" y="2026"/>
                  <a:pt x="1967" y="2017"/>
                  <a:pt x="1979" y="2017"/>
                </a:cubicBezTo>
                <a:cubicBezTo>
                  <a:pt x="1992" y="2018"/>
                  <a:pt x="2002" y="2028"/>
                  <a:pt x="2002" y="2040"/>
                </a:cubicBezTo>
                <a:lnTo>
                  <a:pt x="2026" y="2480"/>
                </a:lnTo>
                <a:lnTo>
                  <a:pt x="1979" y="2478"/>
                </a:lnTo>
                <a:lnTo>
                  <a:pt x="2003" y="2310"/>
                </a:lnTo>
                <a:cubicBezTo>
                  <a:pt x="2004" y="2302"/>
                  <a:pt x="2009" y="2296"/>
                  <a:pt x="2016" y="2292"/>
                </a:cubicBezTo>
                <a:lnTo>
                  <a:pt x="2080" y="2260"/>
                </a:lnTo>
                <a:cubicBezTo>
                  <a:pt x="2086" y="2257"/>
                  <a:pt x="2094" y="2257"/>
                  <a:pt x="2100" y="2260"/>
                </a:cubicBezTo>
                <a:cubicBezTo>
                  <a:pt x="2107" y="2263"/>
                  <a:pt x="2112" y="2269"/>
                  <a:pt x="2114" y="2276"/>
                </a:cubicBezTo>
                <a:lnTo>
                  <a:pt x="2138" y="2372"/>
                </a:lnTo>
                <a:lnTo>
                  <a:pt x="2094" y="2365"/>
                </a:lnTo>
                <a:lnTo>
                  <a:pt x="2118" y="2325"/>
                </a:lnTo>
                <a:lnTo>
                  <a:pt x="2115" y="2332"/>
                </a:lnTo>
                <a:lnTo>
                  <a:pt x="2131" y="2260"/>
                </a:lnTo>
                <a:cubicBezTo>
                  <a:pt x="2133" y="2250"/>
                  <a:pt x="2142" y="2242"/>
                  <a:pt x="2153" y="2242"/>
                </a:cubicBezTo>
                <a:cubicBezTo>
                  <a:pt x="2164" y="2241"/>
                  <a:pt x="2174" y="2248"/>
                  <a:pt x="2177" y="2258"/>
                </a:cubicBezTo>
                <a:lnTo>
                  <a:pt x="2201" y="2330"/>
                </a:lnTo>
                <a:cubicBezTo>
                  <a:pt x="2202" y="2332"/>
                  <a:pt x="2202" y="2334"/>
                  <a:pt x="2202" y="2335"/>
                </a:cubicBezTo>
                <a:lnTo>
                  <a:pt x="2266" y="3087"/>
                </a:lnTo>
                <a:lnTo>
                  <a:pt x="2219" y="3088"/>
                </a:lnTo>
                <a:lnTo>
                  <a:pt x="2243" y="2736"/>
                </a:lnTo>
                <a:cubicBezTo>
                  <a:pt x="2243" y="2728"/>
                  <a:pt x="2247" y="2722"/>
                  <a:pt x="2253" y="2718"/>
                </a:cubicBezTo>
                <a:cubicBezTo>
                  <a:pt x="2259" y="2713"/>
                  <a:pt x="2267" y="2712"/>
                  <a:pt x="2274" y="2715"/>
                </a:cubicBezTo>
                <a:lnTo>
                  <a:pt x="2298" y="2723"/>
                </a:lnTo>
                <a:lnTo>
                  <a:pt x="2267" y="2741"/>
                </a:lnTo>
                <a:lnTo>
                  <a:pt x="2283" y="2653"/>
                </a:lnTo>
                <a:lnTo>
                  <a:pt x="2307" y="2517"/>
                </a:lnTo>
                <a:cubicBezTo>
                  <a:pt x="2309" y="2506"/>
                  <a:pt x="2319" y="2497"/>
                  <a:pt x="2331" y="2497"/>
                </a:cubicBezTo>
                <a:cubicBezTo>
                  <a:pt x="2343" y="2498"/>
                  <a:pt x="2353" y="2507"/>
                  <a:pt x="2354" y="2518"/>
                </a:cubicBezTo>
                <a:lnTo>
                  <a:pt x="2418" y="3014"/>
                </a:lnTo>
                <a:lnTo>
                  <a:pt x="2371" y="3014"/>
                </a:lnTo>
                <a:lnTo>
                  <a:pt x="2395" y="2846"/>
                </a:lnTo>
                <a:lnTo>
                  <a:pt x="2419" y="2709"/>
                </a:lnTo>
                <a:cubicBezTo>
                  <a:pt x="2421" y="2698"/>
                  <a:pt x="2431" y="2689"/>
                  <a:pt x="2442" y="2689"/>
                </a:cubicBezTo>
                <a:lnTo>
                  <a:pt x="2466" y="2689"/>
                </a:lnTo>
                <a:cubicBezTo>
                  <a:pt x="2480" y="2689"/>
                  <a:pt x="2490" y="2700"/>
                  <a:pt x="2490" y="2713"/>
                </a:cubicBezTo>
                <a:lnTo>
                  <a:pt x="2506" y="3617"/>
                </a:lnTo>
                <a:lnTo>
                  <a:pt x="2503" y="3604"/>
                </a:lnTo>
                <a:lnTo>
                  <a:pt x="2575" y="3716"/>
                </a:lnTo>
                <a:lnTo>
                  <a:pt x="2530" y="3728"/>
                </a:lnTo>
                <a:lnTo>
                  <a:pt x="2546" y="3376"/>
                </a:lnTo>
                <a:lnTo>
                  <a:pt x="2571" y="3175"/>
                </a:lnTo>
                <a:cubicBezTo>
                  <a:pt x="2572" y="3162"/>
                  <a:pt x="2583" y="3153"/>
                  <a:pt x="2595" y="3153"/>
                </a:cubicBezTo>
                <a:cubicBezTo>
                  <a:pt x="2608" y="3154"/>
                  <a:pt x="2618" y="3164"/>
                  <a:pt x="2618" y="3176"/>
                </a:cubicBezTo>
                <a:lnTo>
                  <a:pt x="2642" y="3560"/>
                </a:lnTo>
                <a:lnTo>
                  <a:pt x="2595" y="3560"/>
                </a:lnTo>
                <a:lnTo>
                  <a:pt x="2619" y="3248"/>
                </a:lnTo>
                <a:cubicBezTo>
                  <a:pt x="2619" y="3244"/>
                  <a:pt x="2620" y="3241"/>
                  <a:pt x="2622" y="3238"/>
                </a:cubicBezTo>
                <a:lnTo>
                  <a:pt x="2686" y="3126"/>
                </a:lnTo>
                <a:cubicBezTo>
                  <a:pt x="2691" y="3116"/>
                  <a:pt x="2701" y="3112"/>
                  <a:pt x="2711" y="3114"/>
                </a:cubicBezTo>
                <a:cubicBezTo>
                  <a:pt x="2722" y="3116"/>
                  <a:pt x="2729" y="3125"/>
                  <a:pt x="2730" y="3135"/>
                </a:cubicBezTo>
                <a:lnTo>
                  <a:pt x="2754" y="3375"/>
                </a:lnTo>
                <a:lnTo>
                  <a:pt x="2707" y="3375"/>
                </a:lnTo>
                <a:lnTo>
                  <a:pt x="2723" y="3215"/>
                </a:lnTo>
                <a:cubicBezTo>
                  <a:pt x="2723" y="3211"/>
                  <a:pt x="2725" y="3207"/>
                  <a:pt x="2727" y="3203"/>
                </a:cubicBezTo>
                <a:lnTo>
                  <a:pt x="2751" y="3171"/>
                </a:lnTo>
                <a:lnTo>
                  <a:pt x="2747" y="3184"/>
                </a:lnTo>
                <a:lnTo>
                  <a:pt x="2771" y="2752"/>
                </a:lnTo>
                <a:cubicBezTo>
                  <a:pt x="2771" y="2740"/>
                  <a:pt x="2781" y="2730"/>
                  <a:pt x="2793" y="2729"/>
                </a:cubicBezTo>
                <a:cubicBezTo>
                  <a:pt x="2806" y="2729"/>
                  <a:pt x="2816" y="2738"/>
                  <a:pt x="2818" y="2750"/>
                </a:cubicBezTo>
                <a:lnTo>
                  <a:pt x="2882" y="3182"/>
                </a:lnTo>
                <a:lnTo>
                  <a:pt x="2906" y="3407"/>
                </a:lnTo>
                <a:lnTo>
                  <a:pt x="2859" y="3407"/>
                </a:lnTo>
                <a:lnTo>
                  <a:pt x="2883" y="3143"/>
                </a:lnTo>
                <a:cubicBezTo>
                  <a:pt x="2884" y="3131"/>
                  <a:pt x="2894" y="3122"/>
                  <a:pt x="2906" y="3121"/>
                </a:cubicBezTo>
                <a:cubicBezTo>
                  <a:pt x="2919" y="3121"/>
                  <a:pt x="2929" y="3131"/>
                  <a:pt x="2930" y="3143"/>
                </a:cubicBezTo>
                <a:lnTo>
                  <a:pt x="2946" y="3295"/>
                </a:lnTo>
                <a:lnTo>
                  <a:pt x="2970" y="3656"/>
                </a:lnTo>
                <a:lnTo>
                  <a:pt x="2932" y="3638"/>
                </a:lnTo>
                <a:lnTo>
                  <a:pt x="2996" y="3590"/>
                </a:lnTo>
                <a:cubicBezTo>
                  <a:pt x="3003" y="3585"/>
                  <a:pt x="3011" y="3584"/>
                  <a:pt x="3019" y="3587"/>
                </a:cubicBezTo>
                <a:cubicBezTo>
                  <a:pt x="3027" y="3590"/>
                  <a:pt x="3032" y="3597"/>
                  <a:pt x="3034" y="3605"/>
                </a:cubicBezTo>
                <a:lnTo>
                  <a:pt x="3058" y="3725"/>
                </a:lnTo>
                <a:lnTo>
                  <a:pt x="3082" y="3991"/>
                </a:lnTo>
                <a:lnTo>
                  <a:pt x="3098" y="4060"/>
                </a:lnTo>
                <a:lnTo>
                  <a:pt x="3051" y="4060"/>
                </a:lnTo>
                <a:lnTo>
                  <a:pt x="3139" y="3668"/>
                </a:lnTo>
                <a:cubicBezTo>
                  <a:pt x="3140" y="3665"/>
                  <a:pt x="3141" y="3662"/>
                  <a:pt x="3143" y="3659"/>
                </a:cubicBezTo>
                <a:lnTo>
                  <a:pt x="3167" y="3627"/>
                </a:lnTo>
                <a:cubicBezTo>
                  <a:pt x="3173" y="3619"/>
                  <a:pt x="3183" y="3616"/>
                  <a:pt x="3192" y="3618"/>
                </a:cubicBezTo>
                <a:cubicBezTo>
                  <a:pt x="3202" y="3621"/>
                  <a:pt x="3209" y="3628"/>
                  <a:pt x="3210" y="3638"/>
                </a:cubicBezTo>
                <a:lnTo>
                  <a:pt x="3234" y="3790"/>
                </a:lnTo>
                <a:lnTo>
                  <a:pt x="3190" y="3781"/>
                </a:lnTo>
                <a:lnTo>
                  <a:pt x="3214" y="3741"/>
                </a:lnTo>
                <a:lnTo>
                  <a:pt x="3211" y="3749"/>
                </a:lnTo>
                <a:lnTo>
                  <a:pt x="3227" y="3661"/>
                </a:lnTo>
                <a:lnTo>
                  <a:pt x="3299" y="3403"/>
                </a:lnTo>
                <a:cubicBezTo>
                  <a:pt x="3303" y="3392"/>
                  <a:pt x="3313" y="3384"/>
                  <a:pt x="3325" y="3386"/>
                </a:cubicBezTo>
                <a:cubicBezTo>
                  <a:pt x="3336" y="3387"/>
                  <a:pt x="3346" y="3396"/>
                  <a:pt x="3346" y="3408"/>
                </a:cubicBezTo>
                <a:lnTo>
                  <a:pt x="3362" y="3616"/>
                </a:lnTo>
                <a:lnTo>
                  <a:pt x="3386" y="3871"/>
                </a:lnTo>
                <a:lnTo>
                  <a:pt x="3385" y="3865"/>
                </a:lnTo>
                <a:lnTo>
                  <a:pt x="3409" y="3929"/>
                </a:lnTo>
                <a:lnTo>
                  <a:pt x="3362" y="3936"/>
                </a:lnTo>
                <a:lnTo>
                  <a:pt x="3386" y="3360"/>
                </a:lnTo>
                <a:cubicBezTo>
                  <a:pt x="3387" y="3348"/>
                  <a:pt x="3396" y="3339"/>
                  <a:pt x="3408" y="3338"/>
                </a:cubicBezTo>
                <a:cubicBezTo>
                  <a:pt x="3420" y="3336"/>
                  <a:pt x="3431" y="3344"/>
                  <a:pt x="3434" y="3356"/>
                </a:cubicBezTo>
                <a:lnTo>
                  <a:pt x="3498" y="3644"/>
                </a:lnTo>
                <a:lnTo>
                  <a:pt x="3474" y="3625"/>
                </a:lnTo>
                <a:lnTo>
                  <a:pt x="3498" y="3625"/>
                </a:lnTo>
                <a:lnTo>
                  <a:pt x="3475" y="3646"/>
                </a:lnTo>
                <a:lnTo>
                  <a:pt x="3491" y="3534"/>
                </a:lnTo>
                <a:lnTo>
                  <a:pt x="3515" y="3358"/>
                </a:lnTo>
                <a:cubicBezTo>
                  <a:pt x="3516" y="3346"/>
                  <a:pt x="3527" y="3337"/>
                  <a:pt x="3539" y="3337"/>
                </a:cubicBezTo>
                <a:cubicBezTo>
                  <a:pt x="3551" y="3338"/>
                  <a:pt x="3561" y="3347"/>
                  <a:pt x="3562" y="3359"/>
                </a:cubicBezTo>
                <a:lnTo>
                  <a:pt x="3586" y="3575"/>
                </a:lnTo>
                <a:lnTo>
                  <a:pt x="3539" y="3572"/>
                </a:lnTo>
                <a:lnTo>
                  <a:pt x="3603" y="3316"/>
                </a:lnTo>
                <a:lnTo>
                  <a:pt x="3628" y="3249"/>
                </a:lnTo>
                <a:cubicBezTo>
                  <a:pt x="3632" y="3240"/>
                  <a:pt x="3641" y="3233"/>
                  <a:pt x="3651" y="3233"/>
                </a:cubicBezTo>
                <a:cubicBezTo>
                  <a:pt x="3661" y="3234"/>
                  <a:pt x="3670" y="3240"/>
                  <a:pt x="3673" y="3250"/>
                </a:cubicBezTo>
                <a:lnTo>
                  <a:pt x="3697" y="3322"/>
                </a:lnTo>
                <a:lnTo>
                  <a:pt x="3713" y="3370"/>
                </a:lnTo>
                <a:lnTo>
                  <a:pt x="3738" y="3459"/>
                </a:lnTo>
                <a:lnTo>
                  <a:pt x="3802" y="3846"/>
                </a:lnTo>
                <a:lnTo>
                  <a:pt x="3757" y="3839"/>
                </a:lnTo>
                <a:lnTo>
                  <a:pt x="3781" y="3791"/>
                </a:lnTo>
                <a:lnTo>
                  <a:pt x="3779" y="3795"/>
                </a:lnTo>
                <a:lnTo>
                  <a:pt x="3803" y="3707"/>
                </a:lnTo>
                <a:cubicBezTo>
                  <a:pt x="3806" y="3696"/>
                  <a:pt x="3816" y="3689"/>
                  <a:pt x="3828" y="3689"/>
                </a:cubicBezTo>
                <a:cubicBezTo>
                  <a:pt x="3839" y="3690"/>
                  <a:pt x="3848" y="3698"/>
                  <a:pt x="3850" y="3710"/>
                </a:cubicBezTo>
                <a:lnTo>
                  <a:pt x="3866" y="3806"/>
                </a:lnTo>
                <a:lnTo>
                  <a:pt x="3820" y="3802"/>
                </a:lnTo>
                <a:lnTo>
                  <a:pt x="3844" y="3730"/>
                </a:lnTo>
                <a:cubicBezTo>
                  <a:pt x="3847" y="3720"/>
                  <a:pt x="3856" y="3713"/>
                  <a:pt x="3866" y="3713"/>
                </a:cubicBezTo>
                <a:cubicBezTo>
                  <a:pt x="3877" y="3713"/>
                  <a:pt x="3886" y="3720"/>
                  <a:pt x="3889" y="3730"/>
                </a:cubicBezTo>
                <a:lnTo>
                  <a:pt x="3953" y="3922"/>
                </a:lnTo>
                <a:lnTo>
                  <a:pt x="3907" y="3928"/>
                </a:lnTo>
                <a:lnTo>
                  <a:pt x="3931" y="3608"/>
                </a:lnTo>
                <a:cubicBezTo>
                  <a:pt x="3931" y="3595"/>
                  <a:pt x="3941" y="3586"/>
                  <a:pt x="3954" y="3585"/>
                </a:cubicBezTo>
                <a:cubicBezTo>
                  <a:pt x="3966" y="3585"/>
                  <a:pt x="3976" y="3594"/>
                  <a:pt x="3978" y="3606"/>
                </a:cubicBezTo>
                <a:lnTo>
                  <a:pt x="4002" y="3766"/>
                </a:lnTo>
                <a:lnTo>
                  <a:pt x="3992" y="3749"/>
                </a:lnTo>
                <a:lnTo>
                  <a:pt x="4016" y="3765"/>
                </a:lnTo>
                <a:cubicBezTo>
                  <a:pt x="4019" y="3768"/>
                  <a:pt x="4022" y="3771"/>
                  <a:pt x="4024" y="3775"/>
                </a:cubicBezTo>
                <a:lnTo>
                  <a:pt x="4040" y="3807"/>
                </a:lnTo>
                <a:lnTo>
                  <a:pt x="4004" y="3799"/>
                </a:lnTo>
                <a:lnTo>
                  <a:pt x="4076" y="3743"/>
                </a:lnTo>
                <a:lnTo>
                  <a:pt x="4067" y="3759"/>
                </a:lnTo>
                <a:lnTo>
                  <a:pt x="4083" y="3583"/>
                </a:lnTo>
                <a:lnTo>
                  <a:pt x="4106" y="3064"/>
                </a:lnTo>
                <a:lnTo>
                  <a:pt x="4131" y="2894"/>
                </a:lnTo>
                <a:cubicBezTo>
                  <a:pt x="4132" y="2882"/>
                  <a:pt x="4143" y="2873"/>
                  <a:pt x="4156" y="2873"/>
                </a:cubicBezTo>
                <a:cubicBezTo>
                  <a:pt x="4168" y="2874"/>
                  <a:pt x="4178" y="2884"/>
                  <a:pt x="4178" y="2896"/>
                </a:cubicBezTo>
                <a:lnTo>
                  <a:pt x="4202" y="3464"/>
                </a:lnTo>
                <a:lnTo>
                  <a:pt x="4195" y="3448"/>
                </a:lnTo>
                <a:lnTo>
                  <a:pt x="4259" y="3512"/>
                </a:lnTo>
                <a:lnTo>
                  <a:pt x="4229" y="3509"/>
                </a:lnTo>
                <a:lnTo>
                  <a:pt x="4253" y="3493"/>
                </a:lnTo>
                <a:cubicBezTo>
                  <a:pt x="4260" y="3489"/>
                  <a:pt x="4269" y="3488"/>
                  <a:pt x="4277" y="3492"/>
                </a:cubicBezTo>
                <a:lnTo>
                  <a:pt x="4293" y="3500"/>
                </a:lnTo>
                <a:cubicBezTo>
                  <a:pt x="4300" y="3504"/>
                  <a:pt x="4305" y="3510"/>
                  <a:pt x="4306" y="3518"/>
                </a:cubicBezTo>
                <a:lnTo>
                  <a:pt x="4330" y="3694"/>
                </a:lnTo>
                <a:lnTo>
                  <a:pt x="4283" y="3695"/>
                </a:lnTo>
                <a:lnTo>
                  <a:pt x="4307" y="3471"/>
                </a:lnTo>
                <a:cubicBezTo>
                  <a:pt x="4307" y="3469"/>
                  <a:pt x="4307" y="3467"/>
                  <a:pt x="4308" y="3465"/>
                </a:cubicBezTo>
                <a:lnTo>
                  <a:pt x="4372" y="3305"/>
                </a:lnTo>
                <a:lnTo>
                  <a:pt x="4371" y="3311"/>
                </a:lnTo>
                <a:lnTo>
                  <a:pt x="4395" y="3079"/>
                </a:lnTo>
                <a:cubicBezTo>
                  <a:pt x="4396" y="3067"/>
                  <a:pt x="4405" y="3058"/>
                  <a:pt x="4417" y="3058"/>
                </a:cubicBezTo>
                <a:cubicBezTo>
                  <a:pt x="4428" y="3057"/>
                  <a:pt x="4439" y="3064"/>
                  <a:pt x="4442" y="3076"/>
                </a:cubicBezTo>
                <a:lnTo>
                  <a:pt x="4466" y="3172"/>
                </a:lnTo>
                <a:cubicBezTo>
                  <a:pt x="4466" y="3173"/>
                  <a:pt x="4466" y="3175"/>
                  <a:pt x="4466" y="3176"/>
                </a:cubicBezTo>
                <a:lnTo>
                  <a:pt x="4482" y="3432"/>
                </a:lnTo>
                <a:lnTo>
                  <a:pt x="4435" y="3431"/>
                </a:lnTo>
                <a:lnTo>
                  <a:pt x="4459" y="3223"/>
                </a:lnTo>
                <a:cubicBezTo>
                  <a:pt x="4460" y="3211"/>
                  <a:pt x="4469" y="3203"/>
                  <a:pt x="4480" y="3202"/>
                </a:cubicBezTo>
                <a:cubicBezTo>
                  <a:pt x="4492" y="3201"/>
                  <a:pt x="4502" y="3208"/>
                  <a:pt x="4505" y="3218"/>
                </a:cubicBezTo>
                <a:lnTo>
                  <a:pt x="4569" y="3426"/>
                </a:lnTo>
                <a:lnTo>
                  <a:pt x="4523" y="3428"/>
                </a:lnTo>
                <a:lnTo>
                  <a:pt x="4547" y="3332"/>
                </a:lnTo>
                <a:cubicBezTo>
                  <a:pt x="4550" y="3321"/>
                  <a:pt x="4560" y="3313"/>
                  <a:pt x="4571" y="3313"/>
                </a:cubicBezTo>
                <a:cubicBezTo>
                  <a:pt x="4582" y="3314"/>
                  <a:pt x="4591" y="3321"/>
                  <a:pt x="4594" y="3332"/>
                </a:cubicBezTo>
                <a:lnTo>
                  <a:pt x="4618" y="3436"/>
                </a:lnTo>
                <a:lnTo>
                  <a:pt x="4572" y="3434"/>
                </a:lnTo>
                <a:lnTo>
                  <a:pt x="4588" y="3386"/>
                </a:lnTo>
                <a:cubicBezTo>
                  <a:pt x="4591" y="3375"/>
                  <a:pt x="4601" y="3369"/>
                  <a:pt x="4613" y="3370"/>
                </a:cubicBezTo>
                <a:cubicBezTo>
                  <a:pt x="4624" y="3371"/>
                  <a:pt x="4633" y="3379"/>
                  <a:pt x="4634" y="3390"/>
                </a:cubicBezTo>
                <a:lnTo>
                  <a:pt x="4658" y="3550"/>
                </a:lnTo>
                <a:lnTo>
                  <a:pt x="4643" y="3531"/>
                </a:lnTo>
                <a:lnTo>
                  <a:pt x="4707" y="3555"/>
                </a:lnTo>
                <a:cubicBezTo>
                  <a:pt x="4716" y="3558"/>
                  <a:pt x="4722" y="3566"/>
                  <a:pt x="4722" y="3576"/>
                </a:cubicBezTo>
                <a:lnTo>
                  <a:pt x="4746" y="3912"/>
                </a:lnTo>
                <a:lnTo>
                  <a:pt x="4746" y="3908"/>
                </a:lnTo>
                <a:lnTo>
                  <a:pt x="4770" y="4004"/>
                </a:lnTo>
                <a:cubicBezTo>
                  <a:pt x="4770" y="4005"/>
                  <a:pt x="4770" y="4006"/>
                  <a:pt x="4770" y="4007"/>
                </a:cubicBezTo>
                <a:lnTo>
                  <a:pt x="4794" y="4239"/>
                </a:lnTo>
                <a:lnTo>
                  <a:pt x="4747" y="4236"/>
                </a:lnTo>
                <a:lnTo>
                  <a:pt x="4763" y="4164"/>
                </a:lnTo>
                <a:cubicBezTo>
                  <a:pt x="4765" y="4154"/>
                  <a:pt x="4774" y="4146"/>
                  <a:pt x="4784" y="4146"/>
                </a:cubicBezTo>
                <a:cubicBezTo>
                  <a:pt x="4795" y="4145"/>
                  <a:pt x="4805" y="4151"/>
                  <a:pt x="4809" y="4160"/>
                </a:cubicBezTo>
                <a:lnTo>
                  <a:pt x="4881" y="4336"/>
                </a:lnTo>
                <a:lnTo>
                  <a:pt x="4878" y="4332"/>
                </a:lnTo>
                <a:lnTo>
                  <a:pt x="4894" y="4356"/>
                </a:lnTo>
                <a:lnTo>
                  <a:pt x="4891" y="4352"/>
                </a:lnTo>
                <a:lnTo>
                  <a:pt x="5027" y="4488"/>
                </a:lnTo>
                <a:cubicBezTo>
                  <a:pt x="5031" y="4492"/>
                  <a:pt x="5034" y="4497"/>
                  <a:pt x="5034" y="4503"/>
                </a:cubicBezTo>
                <a:lnTo>
                  <a:pt x="5058" y="4719"/>
                </a:lnTo>
                <a:lnTo>
                  <a:pt x="5056" y="4712"/>
                </a:lnTo>
                <a:lnTo>
                  <a:pt x="5120" y="4856"/>
                </a:lnTo>
                <a:lnTo>
                  <a:pt x="5081" y="4848"/>
                </a:lnTo>
                <a:lnTo>
                  <a:pt x="5145" y="4784"/>
                </a:lnTo>
                <a:lnTo>
                  <a:pt x="5142" y="4789"/>
                </a:lnTo>
                <a:lnTo>
                  <a:pt x="5166" y="4749"/>
                </a:lnTo>
                <a:lnTo>
                  <a:pt x="5191" y="4715"/>
                </a:lnTo>
                <a:cubicBezTo>
                  <a:pt x="5197" y="4708"/>
                  <a:pt x="5206" y="4704"/>
                  <a:pt x="5215" y="4706"/>
                </a:cubicBezTo>
                <a:cubicBezTo>
                  <a:pt x="5224" y="4708"/>
                  <a:pt x="5232" y="4715"/>
                  <a:pt x="5234" y="4724"/>
                </a:cubicBezTo>
                <a:lnTo>
                  <a:pt x="5250" y="4788"/>
                </a:lnTo>
                <a:lnTo>
                  <a:pt x="5274" y="4875"/>
                </a:lnTo>
                <a:lnTo>
                  <a:pt x="5227" y="4875"/>
                </a:lnTo>
                <a:lnTo>
                  <a:pt x="5291" y="4627"/>
                </a:lnTo>
                <a:cubicBezTo>
                  <a:pt x="5294" y="4616"/>
                  <a:pt x="5305" y="4609"/>
                  <a:pt x="5316" y="4610"/>
                </a:cubicBezTo>
                <a:cubicBezTo>
                  <a:pt x="5328" y="4611"/>
                  <a:pt x="5337" y="4620"/>
                  <a:pt x="5338" y="4631"/>
                </a:cubicBezTo>
                <a:lnTo>
                  <a:pt x="5362" y="4903"/>
                </a:lnTo>
                <a:lnTo>
                  <a:pt x="5316" y="4896"/>
                </a:lnTo>
                <a:lnTo>
                  <a:pt x="5340" y="4840"/>
                </a:lnTo>
                <a:cubicBezTo>
                  <a:pt x="5345" y="4830"/>
                  <a:pt x="5356" y="4824"/>
                  <a:pt x="5367" y="4826"/>
                </a:cubicBezTo>
                <a:cubicBezTo>
                  <a:pt x="5378" y="4828"/>
                  <a:pt x="5386" y="4837"/>
                  <a:pt x="5386" y="4849"/>
                </a:cubicBezTo>
                <a:lnTo>
                  <a:pt x="5402" y="5273"/>
                </a:lnTo>
                <a:lnTo>
                  <a:pt x="5426" y="5616"/>
                </a:lnTo>
                <a:lnTo>
                  <a:pt x="5422" y="5603"/>
                </a:lnTo>
                <a:lnTo>
                  <a:pt x="5486" y="5691"/>
                </a:lnTo>
                <a:lnTo>
                  <a:pt x="5446" y="5693"/>
                </a:lnTo>
                <a:lnTo>
                  <a:pt x="5470" y="5653"/>
                </a:lnTo>
                <a:lnTo>
                  <a:pt x="5466" y="5664"/>
                </a:lnTo>
                <a:lnTo>
                  <a:pt x="5490" y="5176"/>
                </a:lnTo>
                <a:cubicBezTo>
                  <a:pt x="5491" y="5174"/>
                  <a:pt x="5491" y="5172"/>
                  <a:pt x="5492" y="5170"/>
                </a:cubicBezTo>
                <a:lnTo>
                  <a:pt x="5516" y="5098"/>
                </a:lnTo>
                <a:cubicBezTo>
                  <a:pt x="5519" y="5087"/>
                  <a:pt x="5530" y="5080"/>
                  <a:pt x="5542" y="5082"/>
                </a:cubicBezTo>
                <a:cubicBezTo>
                  <a:pt x="5554" y="5083"/>
                  <a:pt x="5562" y="5093"/>
                  <a:pt x="5562" y="5105"/>
                </a:cubicBezTo>
                <a:lnTo>
                  <a:pt x="5578" y="5681"/>
                </a:lnTo>
                <a:lnTo>
                  <a:pt x="5536" y="5666"/>
                </a:lnTo>
                <a:lnTo>
                  <a:pt x="5608" y="5578"/>
                </a:lnTo>
                <a:lnTo>
                  <a:pt x="5602" y="5592"/>
                </a:lnTo>
                <a:lnTo>
                  <a:pt x="5618" y="5216"/>
                </a:lnTo>
                <a:cubicBezTo>
                  <a:pt x="5619" y="5204"/>
                  <a:pt x="5630" y="5193"/>
                  <a:pt x="5642" y="5193"/>
                </a:cubicBezTo>
                <a:lnTo>
                  <a:pt x="5666" y="5193"/>
                </a:lnTo>
                <a:cubicBezTo>
                  <a:pt x="5679" y="5193"/>
                  <a:pt x="5690" y="5204"/>
                  <a:pt x="5690" y="5216"/>
                </a:cubicBezTo>
                <a:lnTo>
                  <a:pt x="5714" y="5776"/>
                </a:lnTo>
                <a:lnTo>
                  <a:pt x="5713" y="5768"/>
                </a:lnTo>
                <a:lnTo>
                  <a:pt x="5737" y="5824"/>
                </a:lnTo>
                <a:cubicBezTo>
                  <a:pt x="5737" y="5826"/>
                  <a:pt x="5738" y="5827"/>
                  <a:pt x="5738" y="5829"/>
                </a:cubicBezTo>
                <a:lnTo>
                  <a:pt x="5802" y="6157"/>
                </a:lnTo>
                <a:lnTo>
                  <a:pt x="5755" y="6158"/>
                </a:lnTo>
                <a:lnTo>
                  <a:pt x="5779" y="6014"/>
                </a:lnTo>
                <a:cubicBezTo>
                  <a:pt x="5781" y="6001"/>
                  <a:pt x="5792" y="5993"/>
                  <a:pt x="5804" y="5994"/>
                </a:cubicBezTo>
                <a:cubicBezTo>
                  <a:pt x="5816" y="5994"/>
                  <a:pt x="5826" y="6004"/>
                  <a:pt x="5826" y="6016"/>
                </a:cubicBezTo>
                <a:lnTo>
                  <a:pt x="5842" y="6312"/>
                </a:lnTo>
                <a:lnTo>
                  <a:pt x="5840" y="6303"/>
                </a:lnTo>
                <a:lnTo>
                  <a:pt x="5864" y="6351"/>
                </a:lnTo>
                <a:lnTo>
                  <a:pt x="5862" y="6347"/>
                </a:lnTo>
                <a:lnTo>
                  <a:pt x="5886" y="6379"/>
                </a:lnTo>
                <a:cubicBezTo>
                  <a:pt x="5887" y="6381"/>
                  <a:pt x="5888" y="6383"/>
                  <a:pt x="5889" y="6386"/>
                </a:cubicBezTo>
                <a:lnTo>
                  <a:pt x="5953" y="6578"/>
                </a:lnTo>
                <a:lnTo>
                  <a:pt x="5938" y="6563"/>
                </a:lnTo>
                <a:lnTo>
                  <a:pt x="5962" y="6571"/>
                </a:lnTo>
                <a:lnTo>
                  <a:pt x="5954" y="6569"/>
                </a:lnTo>
                <a:lnTo>
                  <a:pt x="5978" y="6569"/>
                </a:lnTo>
                <a:lnTo>
                  <a:pt x="5994" y="6569"/>
                </a:lnTo>
                <a:lnTo>
                  <a:pt x="5971" y="6587"/>
                </a:lnTo>
                <a:lnTo>
                  <a:pt x="5995" y="6507"/>
                </a:lnTo>
                <a:cubicBezTo>
                  <a:pt x="5999" y="6496"/>
                  <a:pt x="6009" y="6489"/>
                  <a:pt x="6020" y="6490"/>
                </a:cubicBezTo>
                <a:cubicBezTo>
                  <a:pt x="6031" y="6490"/>
                  <a:pt x="6040" y="6499"/>
                  <a:pt x="6042" y="6510"/>
                </a:cubicBezTo>
                <a:lnTo>
                  <a:pt x="6106" y="6910"/>
                </a:lnTo>
                <a:lnTo>
                  <a:pt x="6082" y="6889"/>
                </a:lnTo>
                <a:lnTo>
                  <a:pt x="6106" y="6889"/>
                </a:lnTo>
                <a:lnTo>
                  <a:pt x="6085" y="6903"/>
                </a:lnTo>
                <a:lnTo>
                  <a:pt x="6109" y="6855"/>
                </a:lnTo>
                <a:cubicBezTo>
                  <a:pt x="6111" y="6850"/>
                  <a:pt x="6115" y="6846"/>
                  <a:pt x="6120" y="6844"/>
                </a:cubicBezTo>
                <a:lnTo>
                  <a:pt x="6136" y="6836"/>
                </a:lnTo>
                <a:lnTo>
                  <a:pt x="6129" y="6840"/>
                </a:lnTo>
                <a:lnTo>
                  <a:pt x="6153" y="6816"/>
                </a:lnTo>
                <a:cubicBezTo>
                  <a:pt x="6154" y="6816"/>
                  <a:pt x="6155" y="6815"/>
                  <a:pt x="6156" y="6814"/>
                </a:cubicBezTo>
                <a:lnTo>
                  <a:pt x="6220" y="6766"/>
                </a:lnTo>
                <a:cubicBezTo>
                  <a:pt x="6226" y="6762"/>
                  <a:pt x="6234" y="6760"/>
                  <a:pt x="6241" y="6762"/>
                </a:cubicBezTo>
                <a:cubicBezTo>
                  <a:pt x="6248" y="6765"/>
                  <a:pt x="6254" y="6770"/>
                  <a:pt x="6257" y="6777"/>
                </a:cubicBezTo>
                <a:lnTo>
                  <a:pt x="6281" y="6841"/>
                </a:lnTo>
                <a:cubicBezTo>
                  <a:pt x="6281" y="6842"/>
                  <a:pt x="6282" y="6844"/>
                  <a:pt x="6282" y="6845"/>
                </a:cubicBezTo>
                <a:lnTo>
                  <a:pt x="6306" y="6981"/>
                </a:lnTo>
                <a:lnTo>
                  <a:pt x="6330" y="7328"/>
                </a:lnTo>
                <a:lnTo>
                  <a:pt x="6283" y="7326"/>
                </a:lnTo>
                <a:lnTo>
                  <a:pt x="6299" y="7230"/>
                </a:lnTo>
                <a:cubicBezTo>
                  <a:pt x="6299" y="7228"/>
                  <a:pt x="6299" y="7227"/>
                  <a:pt x="6300" y="7225"/>
                </a:cubicBezTo>
                <a:lnTo>
                  <a:pt x="6372" y="7025"/>
                </a:lnTo>
                <a:cubicBezTo>
                  <a:pt x="6376" y="7013"/>
                  <a:pt x="6390" y="7006"/>
                  <a:pt x="6403" y="7011"/>
                </a:cubicBezTo>
                <a:cubicBezTo>
                  <a:pt x="6415" y="7015"/>
                  <a:pt x="6422" y="7029"/>
                  <a:pt x="6417" y="7042"/>
                </a:cubicBezTo>
                <a:lnTo>
                  <a:pt x="6345" y="7242"/>
                </a:lnTo>
                <a:lnTo>
                  <a:pt x="6346" y="7237"/>
                </a:lnTo>
                <a:lnTo>
                  <a:pt x="6330" y="7333"/>
                </a:lnTo>
                <a:cubicBezTo>
                  <a:pt x="6328" y="7345"/>
                  <a:pt x="6317" y="7354"/>
                  <a:pt x="6305" y="7353"/>
                </a:cubicBezTo>
                <a:cubicBezTo>
                  <a:pt x="6293" y="7353"/>
                  <a:pt x="6283" y="7343"/>
                  <a:pt x="6283" y="7331"/>
                </a:cubicBezTo>
                <a:lnTo>
                  <a:pt x="6259" y="6990"/>
                </a:lnTo>
                <a:lnTo>
                  <a:pt x="6235" y="6854"/>
                </a:lnTo>
                <a:lnTo>
                  <a:pt x="6236" y="6858"/>
                </a:lnTo>
                <a:lnTo>
                  <a:pt x="6212" y="6794"/>
                </a:lnTo>
                <a:lnTo>
                  <a:pt x="6249" y="6805"/>
                </a:lnTo>
                <a:lnTo>
                  <a:pt x="6185" y="6853"/>
                </a:lnTo>
                <a:lnTo>
                  <a:pt x="6187" y="6850"/>
                </a:lnTo>
                <a:lnTo>
                  <a:pt x="6163" y="6874"/>
                </a:lnTo>
                <a:cubicBezTo>
                  <a:pt x="6162" y="6876"/>
                  <a:pt x="6160" y="6878"/>
                  <a:pt x="6157" y="6879"/>
                </a:cubicBezTo>
                <a:lnTo>
                  <a:pt x="6141" y="6887"/>
                </a:lnTo>
                <a:lnTo>
                  <a:pt x="6152" y="6876"/>
                </a:lnTo>
                <a:lnTo>
                  <a:pt x="6128" y="6924"/>
                </a:lnTo>
                <a:cubicBezTo>
                  <a:pt x="6124" y="6932"/>
                  <a:pt x="6116" y="6937"/>
                  <a:pt x="6106" y="6937"/>
                </a:cubicBezTo>
                <a:lnTo>
                  <a:pt x="6082" y="6937"/>
                </a:lnTo>
                <a:cubicBezTo>
                  <a:pt x="6071" y="6937"/>
                  <a:pt x="6061" y="6929"/>
                  <a:pt x="6059" y="6917"/>
                </a:cubicBezTo>
                <a:lnTo>
                  <a:pt x="5995" y="6517"/>
                </a:lnTo>
                <a:lnTo>
                  <a:pt x="6041" y="6520"/>
                </a:lnTo>
                <a:lnTo>
                  <a:pt x="6017" y="6600"/>
                </a:lnTo>
                <a:cubicBezTo>
                  <a:pt x="6014" y="6611"/>
                  <a:pt x="6005" y="6617"/>
                  <a:pt x="5994" y="6617"/>
                </a:cubicBezTo>
                <a:lnTo>
                  <a:pt x="5978" y="6617"/>
                </a:lnTo>
                <a:lnTo>
                  <a:pt x="5954" y="6617"/>
                </a:lnTo>
                <a:cubicBezTo>
                  <a:pt x="5952" y="6617"/>
                  <a:pt x="5949" y="6617"/>
                  <a:pt x="5947" y="6616"/>
                </a:cubicBezTo>
                <a:lnTo>
                  <a:pt x="5923" y="6608"/>
                </a:lnTo>
                <a:cubicBezTo>
                  <a:pt x="5916" y="6606"/>
                  <a:pt x="5910" y="6600"/>
                  <a:pt x="5908" y="6593"/>
                </a:cubicBezTo>
                <a:lnTo>
                  <a:pt x="5844" y="6401"/>
                </a:lnTo>
                <a:lnTo>
                  <a:pt x="5847" y="6408"/>
                </a:lnTo>
                <a:lnTo>
                  <a:pt x="5823" y="6376"/>
                </a:lnTo>
                <a:cubicBezTo>
                  <a:pt x="5822" y="6375"/>
                  <a:pt x="5822" y="6373"/>
                  <a:pt x="5821" y="6372"/>
                </a:cubicBezTo>
                <a:lnTo>
                  <a:pt x="5797" y="6324"/>
                </a:lnTo>
                <a:cubicBezTo>
                  <a:pt x="5796" y="6321"/>
                  <a:pt x="5795" y="6318"/>
                  <a:pt x="5795" y="6315"/>
                </a:cubicBezTo>
                <a:lnTo>
                  <a:pt x="5779" y="6019"/>
                </a:lnTo>
                <a:lnTo>
                  <a:pt x="5826" y="6021"/>
                </a:lnTo>
                <a:lnTo>
                  <a:pt x="5802" y="6165"/>
                </a:lnTo>
                <a:cubicBezTo>
                  <a:pt x="5800" y="6177"/>
                  <a:pt x="5790" y="6185"/>
                  <a:pt x="5779" y="6185"/>
                </a:cubicBezTo>
                <a:cubicBezTo>
                  <a:pt x="5767" y="6186"/>
                  <a:pt x="5757" y="6177"/>
                  <a:pt x="5755" y="6166"/>
                </a:cubicBezTo>
                <a:lnTo>
                  <a:pt x="5691" y="5838"/>
                </a:lnTo>
                <a:lnTo>
                  <a:pt x="5692" y="5843"/>
                </a:lnTo>
                <a:lnTo>
                  <a:pt x="5668" y="5787"/>
                </a:lnTo>
                <a:cubicBezTo>
                  <a:pt x="5667" y="5784"/>
                  <a:pt x="5667" y="5781"/>
                  <a:pt x="5666" y="5778"/>
                </a:cubicBezTo>
                <a:lnTo>
                  <a:pt x="5642" y="5218"/>
                </a:lnTo>
                <a:lnTo>
                  <a:pt x="5666" y="5241"/>
                </a:lnTo>
                <a:lnTo>
                  <a:pt x="5642" y="5241"/>
                </a:lnTo>
                <a:lnTo>
                  <a:pt x="5666" y="5218"/>
                </a:lnTo>
                <a:lnTo>
                  <a:pt x="5650" y="5594"/>
                </a:lnTo>
                <a:cubicBezTo>
                  <a:pt x="5650" y="5600"/>
                  <a:pt x="5648" y="5605"/>
                  <a:pt x="5645" y="5609"/>
                </a:cubicBezTo>
                <a:lnTo>
                  <a:pt x="5573" y="5697"/>
                </a:lnTo>
                <a:cubicBezTo>
                  <a:pt x="5567" y="5704"/>
                  <a:pt x="5556" y="5707"/>
                  <a:pt x="5547" y="5704"/>
                </a:cubicBezTo>
                <a:cubicBezTo>
                  <a:pt x="5537" y="5701"/>
                  <a:pt x="5531" y="5692"/>
                  <a:pt x="5530" y="5682"/>
                </a:cubicBezTo>
                <a:lnTo>
                  <a:pt x="5514" y="5106"/>
                </a:lnTo>
                <a:lnTo>
                  <a:pt x="5561" y="5113"/>
                </a:lnTo>
                <a:lnTo>
                  <a:pt x="5537" y="5185"/>
                </a:lnTo>
                <a:lnTo>
                  <a:pt x="5538" y="5179"/>
                </a:lnTo>
                <a:lnTo>
                  <a:pt x="5514" y="5667"/>
                </a:lnTo>
                <a:cubicBezTo>
                  <a:pt x="5514" y="5671"/>
                  <a:pt x="5513" y="5674"/>
                  <a:pt x="5511" y="5678"/>
                </a:cubicBezTo>
                <a:lnTo>
                  <a:pt x="5487" y="5718"/>
                </a:lnTo>
                <a:cubicBezTo>
                  <a:pt x="5483" y="5725"/>
                  <a:pt x="5476" y="5729"/>
                  <a:pt x="5468" y="5729"/>
                </a:cubicBezTo>
                <a:cubicBezTo>
                  <a:pt x="5459" y="5730"/>
                  <a:pt x="5452" y="5726"/>
                  <a:pt x="5447" y="5720"/>
                </a:cubicBezTo>
                <a:lnTo>
                  <a:pt x="5383" y="5632"/>
                </a:lnTo>
                <a:cubicBezTo>
                  <a:pt x="5380" y="5628"/>
                  <a:pt x="5379" y="5624"/>
                  <a:pt x="5379" y="5619"/>
                </a:cubicBezTo>
                <a:lnTo>
                  <a:pt x="5354" y="5274"/>
                </a:lnTo>
                <a:lnTo>
                  <a:pt x="5338" y="4850"/>
                </a:lnTo>
                <a:lnTo>
                  <a:pt x="5385" y="4859"/>
                </a:lnTo>
                <a:lnTo>
                  <a:pt x="5361" y="4915"/>
                </a:lnTo>
                <a:cubicBezTo>
                  <a:pt x="5356" y="4925"/>
                  <a:pt x="5346" y="4931"/>
                  <a:pt x="5335" y="4929"/>
                </a:cubicBezTo>
                <a:cubicBezTo>
                  <a:pt x="5324" y="4927"/>
                  <a:pt x="5316" y="4919"/>
                  <a:pt x="5315" y="4908"/>
                </a:cubicBezTo>
                <a:lnTo>
                  <a:pt x="5291" y="4636"/>
                </a:lnTo>
                <a:lnTo>
                  <a:pt x="5338" y="4639"/>
                </a:lnTo>
                <a:lnTo>
                  <a:pt x="5274" y="4887"/>
                </a:lnTo>
                <a:cubicBezTo>
                  <a:pt x="5271" y="4898"/>
                  <a:pt x="5262" y="4905"/>
                  <a:pt x="5251" y="4905"/>
                </a:cubicBezTo>
                <a:cubicBezTo>
                  <a:pt x="5240" y="4906"/>
                  <a:pt x="5230" y="4898"/>
                  <a:pt x="5227" y="4888"/>
                </a:cubicBezTo>
                <a:lnTo>
                  <a:pt x="5203" y="4799"/>
                </a:lnTo>
                <a:lnTo>
                  <a:pt x="5187" y="4735"/>
                </a:lnTo>
                <a:lnTo>
                  <a:pt x="5230" y="4744"/>
                </a:lnTo>
                <a:lnTo>
                  <a:pt x="5207" y="4774"/>
                </a:lnTo>
                <a:lnTo>
                  <a:pt x="5183" y="4814"/>
                </a:lnTo>
                <a:cubicBezTo>
                  <a:pt x="5182" y="4815"/>
                  <a:pt x="5181" y="4817"/>
                  <a:pt x="5179" y="4818"/>
                </a:cubicBezTo>
                <a:lnTo>
                  <a:pt x="5115" y="4882"/>
                </a:lnTo>
                <a:cubicBezTo>
                  <a:pt x="5110" y="4888"/>
                  <a:pt x="5102" y="4891"/>
                  <a:pt x="5094" y="4889"/>
                </a:cubicBezTo>
                <a:cubicBezTo>
                  <a:pt x="5086" y="4888"/>
                  <a:pt x="5080" y="4882"/>
                  <a:pt x="5077" y="4875"/>
                </a:cubicBezTo>
                <a:lnTo>
                  <a:pt x="5013" y="4731"/>
                </a:lnTo>
                <a:cubicBezTo>
                  <a:pt x="5012" y="4729"/>
                  <a:pt x="5011" y="4727"/>
                  <a:pt x="5011" y="4724"/>
                </a:cubicBezTo>
                <a:lnTo>
                  <a:pt x="4987" y="4508"/>
                </a:lnTo>
                <a:lnTo>
                  <a:pt x="4993" y="4522"/>
                </a:lnTo>
                <a:lnTo>
                  <a:pt x="4857" y="4386"/>
                </a:lnTo>
                <a:cubicBezTo>
                  <a:pt x="4856" y="4385"/>
                  <a:pt x="4855" y="4384"/>
                  <a:pt x="4854" y="4383"/>
                </a:cubicBezTo>
                <a:lnTo>
                  <a:pt x="4838" y="4359"/>
                </a:lnTo>
                <a:cubicBezTo>
                  <a:pt x="4838" y="4357"/>
                  <a:pt x="4837" y="4356"/>
                  <a:pt x="4836" y="4355"/>
                </a:cubicBezTo>
                <a:lnTo>
                  <a:pt x="4764" y="4179"/>
                </a:lnTo>
                <a:lnTo>
                  <a:pt x="4810" y="4175"/>
                </a:lnTo>
                <a:lnTo>
                  <a:pt x="4794" y="4247"/>
                </a:lnTo>
                <a:cubicBezTo>
                  <a:pt x="4791" y="4258"/>
                  <a:pt x="4781" y="4266"/>
                  <a:pt x="4769" y="4265"/>
                </a:cubicBezTo>
                <a:cubicBezTo>
                  <a:pt x="4757" y="4265"/>
                  <a:pt x="4748" y="4256"/>
                  <a:pt x="4747" y="4244"/>
                </a:cubicBezTo>
                <a:lnTo>
                  <a:pt x="4723" y="4012"/>
                </a:lnTo>
                <a:lnTo>
                  <a:pt x="4723" y="4015"/>
                </a:lnTo>
                <a:lnTo>
                  <a:pt x="4699" y="3919"/>
                </a:lnTo>
                <a:cubicBezTo>
                  <a:pt x="4699" y="3918"/>
                  <a:pt x="4699" y="3917"/>
                  <a:pt x="4699" y="3915"/>
                </a:cubicBezTo>
                <a:lnTo>
                  <a:pt x="4675" y="3579"/>
                </a:lnTo>
                <a:lnTo>
                  <a:pt x="4690" y="3600"/>
                </a:lnTo>
                <a:lnTo>
                  <a:pt x="4626" y="3576"/>
                </a:lnTo>
                <a:cubicBezTo>
                  <a:pt x="4618" y="3573"/>
                  <a:pt x="4612" y="3566"/>
                  <a:pt x="4611" y="3557"/>
                </a:cubicBezTo>
                <a:lnTo>
                  <a:pt x="4587" y="3397"/>
                </a:lnTo>
                <a:lnTo>
                  <a:pt x="4633" y="3401"/>
                </a:lnTo>
                <a:lnTo>
                  <a:pt x="4617" y="3449"/>
                </a:lnTo>
                <a:cubicBezTo>
                  <a:pt x="4614" y="3459"/>
                  <a:pt x="4604" y="3466"/>
                  <a:pt x="4593" y="3465"/>
                </a:cubicBezTo>
                <a:cubicBezTo>
                  <a:pt x="4583" y="3465"/>
                  <a:pt x="4573" y="3457"/>
                  <a:pt x="4571" y="3447"/>
                </a:cubicBezTo>
                <a:lnTo>
                  <a:pt x="4547" y="3343"/>
                </a:lnTo>
                <a:lnTo>
                  <a:pt x="4594" y="3343"/>
                </a:lnTo>
                <a:lnTo>
                  <a:pt x="4570" y="3439"/>
                </a:lnTo>
                <a:cubicBezTo>
                  <a:pt x="4567" y="3450"/>
                  <a:pt x="4558" y="3457"/>
                  <a:pt x="4547" y="3457"/>
                </a:cubicBezTo>
                <a:cubicBezTo>
                  <a:pt x="4536" y="3458"/>
                  <a:pt x="4527" y="3451"/>
                  <a:pt x="4524" y="3441"/>
                </a:cubicBezTo>
                <a:lnTo>
                  <a:pt x="4460" y="3233"/>
                </a:lnTo>
                <a:lnTo>
                  <a:pt x="4506" y="3228"/>
                </a:lnTo>
                <a:lnTo>
                  <a:pt x="4482" y="3436"/>
                </a:lnTo>
                <a:cubicBezTo>
                  <a:pt x="4481" y="3449"/>
                  <a:pt x="4470" y="3458"/>
                  <a:pt x="4458" y="3457"/>
                </a:cubicBezTo>
                <a:cubicBezTo>
                  <a:pt x="4445" y="3457"/>
                  <a:pt x="4435" y="3447"/>
                  <a:pt x="4435" y="3435"/>
                </a:cubicBezTo>
                <a:lnTo>
                  <a:pt x="4419" y="3179"/>
                </a:lnTo>
                <a:lnTo>
                  <a:pt x="4419" y="3183"/>
                </a:lnTo>
                <a:lnTo>
                  <a:pt x="4395" y="3087"/>
                </a:lnTo>
                <a:lnTo>
                  <a:pt x="4442" y="3084"/>
                </a:lnTo>
                <a:lnTo>
                  <a:pt x="4418" y="3316"/>
                </a:lnTo>
                <a:cubicBezTo>
                  <a:pt x="4418" y="3318"/>
                  <a:pt x="4418" y="3320"/>
                  <a:pt x="4417" y="3322"/>
                </a:cubicBezTo>
                <a:lnTo>
                  <a:pt x="4353" y="3482"/>
                </a:lnTo>
                <a:lnTo>
                  <a:pt x="4354" y="3476"/>
                </a:lnTo>
                <a:lnTo>
                  <a:pt x="4330" y="3700"/>
                </a:lnTo>
                <a:cubicBezTo>
                  <a:pt x="4329" y="3712"/>
                  <a:pt x="4319" y="3721"/>
                  <a:pt x="4307" y="3721"/>
                </a:cubicBezTo>
                <a:cubicBezTo>
                  <a:pt x="4295" y="3722"/>
                  <a:pt x="4284" y="3713"/>
                  <a:pt x="4283" y="3701"/>
                </a:cubicBezTo>
                <a:lnTo>
                  <a:pt x="4259" y="3525"/>
                </a:lnTo>
                <a:lnTo>
                  <a:pt x="4272" y="3543"/>
                </a:lnTo>
                <a:lnTo>
                  <a:pt x="4256" y="3535"/>
                </a:lnTo>
                <a:lnTo>
                  <a:pt x="4280" y="3533"/>
                </a:lnTo>
                <a:lnTo>
                  <a:pt x="4256" y="3549"/>
                </a:lnTo>
                <a:cubicBezTo>
                  <a:pt x="4246" y="3556"/>
                  <a:pt x="4234" y="3555"/>
                  <a:pt x="4225" y="3546"/>
                </a:cubicBezTo>
                <a:lnTo>
                  <a:pt x="4161" y="3482"/>
                </a:lnTo>
                <a:cubicBezTo>
                  <a:pt x="4157" y="3478"/>
                  <a:pt x="4155" y="3472"/>
                  <a:pt x="4154" y="3466"/>
                </a:cubicBezTo>
                <a:lnTo>
                  <a:pt x="4130" y="2898"/>
                </a:lnTo>
                <a:lnTo>
                  <a:pt x="4178" y="2901"/>
                </a:lnTo>
                <a:lnTo>
                  <a:pt x="4154" y="3067"/>
                </a:lnTo>
                <a:lnTo>
                  <a:pt x="4130" y="3588"/>
                </a:lnTo>
                <a:lnTo>
                  <a:pt x="4114" y="3764"/>
                </a:lnTo>
                <a:cubicBezTo>
                  <a:pt x="4114" y="3770"/>
                  <a:pt x="4110" y="3776"/>
                  <a:pt x="4105" y="3780"/>
                </a:cubicBezTo>
                <a:lnTo>
                  <a:pt x="4033" y="3836"/>
                </a:lnTo>
                <a:cubicBezTo>
                  <a:pt x="4028" y="3841"/>
                  <a:pt x="4020" y="3842"/>
                  <a:pt x="4013" y="3841"/>
                </a:cubicBezTo>
                <a:cubicBezTo>
                  <a:pt x="4006" y="3839"/>
                  <a:pt x="4000" y="3835"/>
                  <a:pt x="3997" y="3828"/>
                </a:cubicBezTo>
                <a:lnTo>
                  <a:pt x="3981" y="3796"/>
                </a:lnTo>
                <a:lnTo>
                  <a:pt x="3989" y="3805"/>
                </a:lnTo>
                <a:lnTo>
                  <a:pt x="3965" y="3789"/>
                </a:lnTo>
                <a:cubicBezTo>
                  <a:pt x="3960" y="3786"/>
                  <a:pt x="3956" y="3780"/>
                  <a:pt x="3955" y="3773"/>
                </a:cubicBezTo>
                <a:lnTo>
                  <a:pt x="3931" y="3613"/>
                </a:lnTo>
                <a:lnTo>
                  <a:pt x="3978" y="3611"/>
                </a:lnTo>
                <a:lnTo>
                  <a:pt x="3954" y="3931"/>
                </a:lnTo>
                <a:cubicBezTo>
                  <a:pt x="3954" y="3943"/>
                  <a:pt x="3945" y="3952"/>
                  <a:pt x="3933" y="3953"/>
                </a:cubicBezTo>
                <a:cubicBezTo>
                  <a:pt x="3922" y="3955"/>
                  <a:pt x="3911" y="3948"/>
                  <a:pt x="3908" y="3937"/>
                </a:cubicBezTo>
                <a:lnTo>
                  <a:pt x="3844" y="3745"/>
                </a:lnTo>
                <a:lnTo>
                  <a:pt x="3889" y="3745"/>
                </a:lnTo>
                <a:lnTo>
                  <a:pt x="3865" y="3817"/>
                </a:lnTo>
                <a:cubicBezTo>
                  <a:pt x="3862" y="3828"/>
                  <a:pt x="3852" y="3834"/>
                  <a:pt x="3841" y="3833"/>
                </a:cubicBezTo>
                <a:cubicBezTo>
                  <a:pt x="3830" y="3833"/>
                  <a:pt x="3821" y="3824"/>
                  <a:pt x="3819" y="3813"/>
                </a:cubicBezTo>
                <a:lnTo>
                  <a:pt x="3803" y="3717"/>
                </a:lnTo>
                <a:lnTo>
                  <a:pt x="3850" y="3720"/>
                </a:lnTo>
                <a:lnTo>
                  <a:pt x="3826" y="3808"/>
                </a:lnTo>
                <a:cubicBezTo>
                  <a:pt x="3825" y="3809"/>
                  <a:pt x="3825" y="3811"/>
                  <a:pt x="3824" y="3812"/>
                </a:cubicBezTo>
                <a:lnTo>
                  <a:pt x="3800" y="3860"/>
                </a:lnTo>
                <a:cubicBezTo>
                  <a:pt x="3795" y="3869"/>
                  <a:pt x="3785" y="3875"/>
                  <a:pt x="3775" y="3873"/>
                </a:cubicBezTo>
                <a:cubicBezTo>
                  <a:pt x="3765" y="3872"/>
                  <a:pt x="3757" y="3864"/>
                  <a:pt x="3755" y="3853"/>
                </a:cubicBezTo>
                <a:lnTo>
                  <a:pt x="3691" y="3472"/>
                </a:lnTo>
                <a:lnTo>
                  <a:pt x="3668" y="3385"/>
                </a:lnTo>
                <a:lnTo>
                  <a:pt x="3652" y="3337"/>
                </a:lnTo>
                <a:lnTo>
                  <a:pt x="3628" y="3265"/>
                </a:lnTo>
                <a:lnTo>
                  <a:pt x="3673" y="3266"/>
                </a:lnTo>
                <a:lnTo>
                  <a:pt x="3650" y="3327"/>
                </a:lnTo>
                <a:lnTo>
                  <a:pt x="3586" y="3583"/>
                </a:lnTo>
                <a:cubicBezTo>
                  <a:pt x="3583" y="3595"/>
                  <a:pt x="3572" y="3602"/>
                  <a:pt x="3561" y="3601"/>
                </a:cubicBezTo>
                <a:cubicBezTo>
                  <a:pt x="3549" y="3601"/>
                  <a:pt x="3540" y="3592"/>
                  <a:pt x="3539" y="3580"/>
                </a:cubicBezTo>
                <a:lnTo>
                  <a:pt x="3515" y="3364"/>
                </a:lnTo>
                <a:lnTo>
                  <a:pt x="3562" y="3365"/>
                </a:lnTo>
                <a:lnTo>
                  <a:pt x="3538" y="3541"/>
                </a:lnTo>
                <a:lnTo>
                  <a:pt x="3522" y="3653"/>
                </a:lnTo>
                <a:cubicBezTo>
                  <a:pt x="3521" y="3665"/>
                  <a:pt x="3510" y="3673"/>
                  <a:pt x="3498" y="3673"/>
                </a:cubicBezTo>
                <a:lnTo>
                  <a:pt x="3474" y="3673"/>
                </a:lnTo>
                <a:cubicBezTo>
                  <a:pt x="3463" y="3673"/>
                  <a:pt x="3453" y="3666"/>
                  <a:pt x="3451" y="3655"/>
                </a:cubicBezTo>
                <a:lnTo>
                  <a:pt x="3387" y="3367"/>
                </a:lnTo>
                <a:lnTo>
                  <a:pt x="3434" y="3362"/>
                </a:lnTo>
                <a:lnTo>
                  <a:pt x="3410" y="3938"/>
                </a:lnTo>
                <a:cubicBezTo>
                  <a:pt x="3410" y="3950"/>
                  <a:pt x="3402" y="3959"/>
                  <a:pt x="3390" y="3961"/>
                </a:cubicBezTo>
                <a:cubicBezTo>
                  <a:pt x="3379" y="3963"/>
                  <a:pt x="3368" y="3957"/>
                  <a:pt x="3364" y="3946"/>
                </a:cubicBezTo>
                <a:lnTo>
                  <a:pt x="3340" y="3882"/>
                </a:lnTo>
                <a:cubicBezTo>
                  <a:pt x="3339" y="3880"/>
                  <a:pt x="3339" y="3878"/>
                  <a:pt x="3339" y="3876"/>
                </a:cubicBezTo>
                <a:lnTo>
                  <a:pt x="3315" y="3619"/>
                </a:lnTo>
                <a:lnTo>
                  <a:pt x="3299" y="3411"/>
                </a:lnTo>
                <a:lnTo>
                  <a:pt x="3346" y="3416"/>
                </a:lnTo>
                <a:lnTo>
                  <a:pt x="3274" y="3670"/>
                </a:lnTo>
                <a:lnTo>
                  <a:pt x="3258" y="3758"/>
                </a:lnTo>
                <a:cubicBezTo>
                  <a:pt x="3258" y="3761"/>
                  <a:pt x="3257" y="3763"/>
                  <a:pt x="3255" y="3766"/>
                </a:cubicBezTo>
                <a:lnTo>
                  <a:pt x="3231" y="3806"/>
                </a:lnTo>
                <a:cubicBezTo>
                  <a:pt x="3226" y="3814"/>
                  <a:pt x="3216" y="3819"/>
                  <a:pt x="3206" y="3817"/>
                </a:cubicBezTo>
                <a:cubicBezTo>
                  <a:pt x="3196" y="3815"/>
                  <a:pt x="3188" y="3807"/>
                  <a:pt x="3187" y="3797"/>
                </a:cubicBezTo>
                <a:lnTo>
                  <a:pt x="3163" y="3645"/>
                </a:lnTo>
                <a:lnTo>
                  <a:pt x="3206" y="3656"/>
                </a:lnTo>
                <a:lnTo>
                  <a:pt x="3182" y="3688"/>
                </a:lnTo>
                <a:lnTo>
                  <a:pt x="3186" y="3679"/>
                </a:lnTo>
                <a:lnTo>
                  <a:pt x="3098" y="4071"/>
                </a:lnTo>
                <a:cubicBezTo>
                  <a:pt x="3095" y="4082"/>
                  <a:pt x="3086" y="4089"/>
                  <a:pt x="3074" y="4089"/>
                </a:cubicBezTo>
                <a:cubicBezTo>
                  <a:pt x="3063" y="4089"/>
                  <a:pt x="3053" y="4082"/>
                  <a:pt x="3051" y="4071"/>
                </a:cubicBezTo>
                <a:lnTo>
                  <a:pt x="3035" y="3996"/>
                </a:lnTo>
                <a:lnTo>
                  <a:pt x="3011" y="3734"/>
                </a:lnTo>
                <a:lnTo>
                  <a:pt x="2987" y="3614"/>
                </a:lnTo>
                <a:lnTo>
                  <a:pt x="3025" y="3629"/>
                </a:lnTo>
                <a:lnTo>
                  <a:pt x="2961" y="3677"/>
                </a:lnTo>
                <a:cubicBezTo>
                  <a:pt x="2954" y="3682"/>
                  <a:pt x="2944" y="3683"/>
                  <a:pt x="2936" y="3679"/>
                </a:cubicBezTo>
                <a:cubicBezTo>
                  <a:pt x="2928" y="3676"/>
                  <a:pt x="2923" y="3668"/>
                  <a:pt x="2923" y="3659"/>
                </a:cubicBezTo>
                <a:lnTo>
                  <a:pt x="2899" y="3300"/>
                </a:lnTo>
                <a:lnTo>
                  <a:pt x="2883" y="3148"/>
                </a:lnTo>
                <a:lnTo>
                  <a:pt x="2930" y="3148"/>
                </a:lnTo>
                <a:lnTo>
                  <a:pt x="2906" y="3412"/>
                </a:lnTo>
                <a:cubicBezTo>
                  <a:pt x="2905" y="3424"/>
                  <a:pt x="2895" y="3433"/>
                  <a:pt x="2883" y="3433"/>
                </a:cubicBezTo>
                <a:cubicBezTo>
                  <a:pt x="2870" y="3434"/>
                  <a:pt x="2860" y="3424"/>
                  <a:pt x="2859" y="3412"/>
                </a:cubicBezTo>
                <a:lnTo>
                  <a:pt x="2835" y="3189"/>
                </a:lnTo>
                <a:lnTo>
                  <a:pt x="2771" y="2757"/>
                </a:lnTo>
                <a:lnTo>
                  <a:pt x="2818" y="2755"/>
                </a:lnTo>
                <a:lnTo>
                  <a:pt x="2794" y="3187"/>
                </a:lnTo>
                <a:cubicBezTo>
                  <a:pt x="2794" y="3192"/>
                  <a:pt x="2793" y="3196"/>
                  <a:pt x="2790" y="3200"/>
                </a:cubicBezTo>
                <a:lnTo>
                  <a:pt x="2766" y="3232"/>
                </a:lnTo>
                <a:lnTo>
                  <a:pt x="2770" y="3220"/>
                </a:lnTo>
                <a:lnTo>
                  <a:pt x="2754" y="3380"/>
                </a:lnTo>
                <a:cubicBezTo>
                  <a:pt x="2753" y="3392"/>
                  <a:pt x="2743" y="3401"/>
                  <a:pt x="2730" y="3401"/>
                </a:cubicBezTo>
                <a:cubicBezTo>
                  <a:pt x="2718" y="3401"/>
                  <a:pt x="2708" y="3392"/>
                  <a:pt x="2707" y="3380"/>
                </a:cubicBezTo>
                <a:lnTo>
                  <a:pt x="2683" y="3140"/>
                </a:lnTo>
                <a:lnTo>
                  <a:pt x="2727" y="3149"/>
                </a:lnTo>
                <a:lnTo>
                  <a:pt x="2663" y="3261"/>
                </a:lnTo>
                <a:lnTo>
                  <a:pt x="2666" y="3251"/>
                </a:lnTo>
                <a:lnTo>
                  <a:pt x="2642" y="3563"/>
                </a:lnTo>
                <a:cubicBezTo>
                  <a:pt x="2641" y="3576"/>
                  <a:pt x="2631" y="3586"/>
                  <a:pt x="2618" y="3585"/>
                </a:cubicBezTo>
                <a:cubicBezTo>
                  <a:pt x="2606" y="3585"/>
                  <a:pt x="2595" y="3576"/>
                  <a:pt x="2595" y="3563"/>
                </a:cubicBezTo>
                <a:lnTo>
                  <a:pt x="2571" y="3179"/>
                </a:lnTo>
                <a:lnTo>
                  <a:pt x="2618" y="3180"/>
                </a:lnTo>
                <a:lnTo>
                  <a:pt x="2594" y="3379"/>
                </a:lnTo>
                <a:lnTo>
                  <a:pt x="2578" y="3731"/>
                </a:lnTo>
                <a:cubicBezTo>
                  <a:pt x="2578" y="3741"/>
                  <a:pt x="2571" y="3750"/>
                  <a:pt x="2561" y="3753"/>
                </a:cubicBezTo>
                <a:cubicBezTo>
                  <a:pt x="2551" y="3755"/>
                  <a:pt x="2540" y="3751"/>
                  <a:pt x="2534" y="3742"/>
                </a:cubicBezTo>
                <a:lnTo>
                  <a:pt x="2462" y="3630"/>
                </a:lnTo>
                <a:cubicBezTo>
                  <a:pt x="2460" y="3627"/>
                  <a:pt x="2459" y="3622"/>
                  <a:pt x="2458" y="3618"/>
                </a:cubicBezTo>
                <a:lnTo>
                  <a:pt x="2442" y="2714"/>
                </a:lnTo>
                <a:lnTo>
                  <a:pt x="2466" y="2737"/>
                </a:lnTo>
                <a:lnTo>
                  <a:pt x="2442" y="2737"/>
                </a:lnTo>
                <a:lnTo>
                  <a:pt x="2466" y="2718"/>
                </a:lnTo>
                <a:lnTo>
                  <a:pt x="2442" y="2853"/>
                </a:lnTo>
                <a:lnTo>
                  <a:pt x="2418" y="3021"/>
                </a:lnTo>
                <a:cubicBezTo>
                  <a:pt x="2417" y="3033"/>
                  <a:pt x="2406" y="3042"/>
                  <a:pt x="2394" y="3041"/>
                </a:cubicBezTo>
                <a:cubicBezTo>
                  <a:pt x="2382" y="3041"/>
                  <a:pt x="2372" y="3032"/>
                  <a:pt x="2371" y="3021"/>
                </a:cubicBezTo>
                <a:lnTo>
                  <a:pt x="2307" y="2525"/>
                </a:lnTo>
                <a:lnTo>
                  <a:pt x="2354" y="2526"/>
                </a:lnTo>
                <a:lnTo>
                  <a:pt x="2330" y="2662"/>
                </a:lnTo>
                <a:lnTo>
                  <a:pt x="2314" y="2750"/>
                </a:lnTo>
                <a:cubicBezTo>
                  <a:pt x="2313" y="2757"/>
                  <a:pt x="2309" y="2763"/>
                  <a:pt x="2303" y="2766"/>
                </a:cubicBezTo>
                <a:cubicBezTo>
                  <a:pt x="2297" y="2770"/>
                  <a:pt x="2289" y="2770"/>
                  <a:pt x="2283" y="2768"/>
                </a:cubicBezTo>
                <a:lnTo>
                  <a:pt x="2259" y="2760"/>
                </a:lnTo>
                <a:lnTo>
                  <a:pt x="2290" y="2739"/>
                </a:lnTo>
                <a:lnTo>
                  <a:pt x="2266" y="3091"/>
                </a:lnTo>
                <a:cubicBezTo>
                  <a:pt x="2266" y="3104"/>
                  <a:pt x="2255" y="3113"/>
                  <a:pt x="2243" y="3113"/>
                </a:cubicBezTo>
                <a:cubicBezTo>
                  <a:pt x="2230" y="3114"/>
                  <a:pt x="2220" y="3104"/>
                  <a:pt x="2219" y="3092"/>
                </a:cubicBezTo>
                <a:lnTo>
                  <a:pt x="2155" y="2340"/>
                </a:lnTo>
                <a:lnTo>
                  <a:pt x="2156" y="2345"/>
                </a:lnTo>
                <a:lnTo>
                  <a:pt x="2132" y="2273"/>
                </a:lnTo>
                <a:lnTo>
                  <a:pt x="2178" y="2271"/>
                </a:lnTo>
                <a:lnTo>
                  <a:pt x="2162" y="2343"/>
                </a:lnTo>
                <a:cubicBezTo>
                  <a:pt x="2161" y="2345"/>
                  <a:pt x="2160" y="2348"/>
                  <a:pt x="2159" y="2350"/>
                </a:cubicBezTo>
                <a:lnTo>
                  <a:pt x="2135" y="2390"/>
                </a:lnTo>
                <a:cubicBezTo>
                  <a:pt x="2130" y="2398"/>
                  <a:pt x="2121" y="2403"/>
                  <a:pt x="2111" y="2401"/>
                </a:cubicBezTo>
                <a:cubicBezTo>
                  <a:pt x="2101" y="2400"/>
                  <a:pt x="2094" y="2393"/>
                  <a:pt x="2091" y="2383"/>
                </a:cubicBezTo>
                <a:lnTo>
                  <a:pt x="2067" y="2287"/>
                </a:lnTo>
                <a:lnTo>
                  <a:pt x="2101" y="2303"/>
                </a:lnTo>
                <a:lnTo>
                  <a:pt x="2037" y="2335"/>
                </a:lnTo>
                <a:lnTo>
                  <a:pt x="2050" y="2317"/>
                </a:lnTo>
                <a:lnTo>
                  <a:pt x="2026" y="2485"/>
                </a:lnTo>
                <a:cubicBezTo>
                  <a:pt x="2024" y="2497"/>
                  <a:pt x="2014" y="2506"/>
                  <a:pt x="2001" y="2505"/>
                </a:cubicBezTo>
                <a:cubicBezTo>
                  <a:pt x="1989" y="2505"/>
                  <a:pt x="1979" y="2495"/>
                  <a:pt x="1979" y="2483"/>
                </a:cubicBezTo>
                <a:lnTo>
                  <a:pt x="1955" y="2043"/>
                </a:lnTo>
                <a:lnTo>
                  <a:pt x="2002" y="2044"/>
                </a:lnTo>
                <a:lnTo>
                  <a:pt x="1986" y="2172"/>
                </a:lnTo>
                <a:cubicBezTo>
                  <a:pt x="1985" y="2184"/>
                  <a:pt x="1975" y="2193"/>
                  <a:pt x="1963" y="2193"/>
                </a:cubicBezTo>
                <a:cubicBezTo>
                  <a:pt x="1951" y="2194"/>
                  <a:pt x="1940" y="2185"/>
                  <a:pt x="1939" y="2173"/>
                </a:cubicBezTo>
                <a:lnTo>
                  <a:pt x="1915" y="1997"/>
                </a:lnTo>
                <a:lnTo>
                  <a:pt x="1958" y="2008"/>
                </a:lnTo>
                <a:lnTo>
                  <a:pt x="1894" y="2096"/>
                </a:lnTo>
                <a:cubicBezTo>
                  <a:pt x="1888" y="2103"/>
                  <a:pt x="1878" y="2107"/>
                  <a:pt x="1869" y="2105"/>
                </a:cubicBezTo>
                <a:cubicBezTo>
                  <a:pt x="1860" y="2103"/>
                  <a:pt x="1852" y="2095"/>
                  <a:pt x="1851" y="2085"/>
                </a:cubicBezTo>
                <a:lnTo>
                  <a:pt x="1827" y="1939"/>
                </a:lnTo>
                <a:lnTo>
                  <a:pt x="1803" y="1604"/>
                </a:lnTo>
                <a:lnTo>
                  <a:pt x="1779" y="1388"/>
                </a:lnTo>
                <a:lnTo>
                  <a:pt x="1826" y="1388"/>
                </a:lnTo>
                <a:lnTo>
                  <a:pt x="1810" y="1556"/>
                </a:lnTo>
                <a:cubicBezTo>
                  <a:pt x="1809" y="1566"/>
                  <a:pt x="1801" y="1575"/>
                  <a:pt x="1791" y="1577"/>
                </a:cubicBezTo>
                <a:cubicBezTo>
                  <a:pt x="1780" y="1579"/>
                  <a:pt x="1769" y="1574"/>
                  <a:pt x="1765" y="1564"/>
                </a:cubicBezTo>
                <a:lnTo>
                  <a:pt x="1692" y="1409"/>
                </a:lnTo>
                <a:lnTo>
                  <a:pt x="1676" y="1361"/>
                </a:lnTo>
                <a:lnTo>
                  <a:pt x="1722" y="1357"/>
                </a:lnTo>
                <a:lnTo>
                  <a:pt x="1698" y="1509"/>
                </a:lnTo>
                <a:cubicBezTo>
                  <a:pt x="1696" y="1520"/>
                  <a:pt x="1687" y="1529"/>
                  <a:pt x="1676" y="1529"/>
                </a:cubicBezTo>
                <a:cubicBezTo>
                  <a:pt x="1664" y="1530"/>
                  <a:pt x="1654" y="1523"/>
                  <a:pt x="1651" y="1512"/>
                </a:cubicBezTo>
                <a:lnTo>
                  <a:pt x="1627" y="1423"/>
                </a:lnTo>
                <a:lnTo>
                  <a:pt x="1603" y="1327"/>
                </a:lnTo>
                <a:lnTo>
                  <a:pt x="1623" y="1345"/>
                </a:lnTo>
                <a:lnTo>
                  <a:pt x="1559" y="1337"/>
                </a:lnTo>
                <a:lnTo>
                  <a:pt x="1583" y="1326"/>
                </a:lnTo>
                <a:lnTo>
                  <a:pt x="1559" y="1366"/>
                </a:lnTo>
                <a:lnTo>
                  <a:pt x="1562" y="1357"/>
                </a:lnTo>
                <a:lnTo>
                  <a:pt x="1546" y="1453"/>
                </a:lnTo>
                <a:cubicBezTo>
                  <a:pt x="1546" y="1456"/>
                  <a:pt x="1545" y="1458"/>
                  <a:pt x="1544" y="1460"/>
                </a:cubicBezTo>
                <a:lnTo>
                  <a:pt x="1520" y="1508"/>
                </a:lnTo>
                <a:lnTo>
                  <a:pt x="1522" y="1502"/>
                </a:lnTo>
                <a:lnTo>
                  <a:pt x="1498" y="1622"/>
                </a:lnTo>
                <a:cubicBezTo>
                  <a:pt x="1497" y="1629"/>
                  <a:pt x="1493" y="1634"/>
                  <a:pt x="1487" y="1638"/>
                </a:cubicBezTo>
                <a:cubicBezTo>
                  <a:pt x="1482" y="1641"/>
                  <a:pt x="1475" y="1642"/>
                  <a:pt x="1469" y="1641"/>
                </a:cubicBezTo>
                <a:lnTo>
                  <a:pt x="1405" y="1625"/>
                </a:lnTo>
                <a:lnTo>
                  <a:pt x="1430" y="1616"/>
                </a:lnTo>
                <a:lnTo>
                  <a:pt x="1406" y="1648"/>
                </a:lnTo>
                <a:cubicBezTo>
                  <a:pt x="1403" y="1651"/>
                  <a:pt x="1401" y="1653"/>
                  <a:pt x="1397" y="1655"/>
                </a:cubicBezTo>
                <a:lnTo>
                  <a:pt x="1381" y="1663"/>
                </a:lnTo>
                <a:lnTo>
                  <a:pt x="1394" y="1645"/>
                </a:lnTo>
                <a:lnTo>
                  <a:pt x="1370" y="1797"/>
                </a:lnTo>
                <a:cubicBezTo>
                  <a:pt x="1368" y="1809"/>
                  <a:pt x="1358" y="1817"/>
                  <a:pt x="1347" y="1817"/>
                </a:cubicBezTo>
                <a:cubicBezTo>
                  <a:pt x="1335" y="1818"/>
                  <a:pt x="1325" y="1809"/>
                  <a:pt x="1323" y="1797"/>
                </a:cubicBezTo>
                <a:lnTo>
                  <a:pt x="1299" y="1653"/>
                </a:lnTo>
                <a:lnTo>
                  <a:pt x="1333" y="1671"/>
                </a:lnTo>
                <a:lnTo>
                  <a:pt x="1269" y="1703"/>
                </a:lnTo>
                <a:lnTo>
                  <a:pt x="1282" y="1686"/>
                </a:lnTo>
                <a:lnTo>
                  <a:pt x="1258" y="1822"/>
                </a:lnTo>
                <a:cubicBezTo>
                  <a:pt x="1256" y="1833"/>
                  <a:pt x="1246" y="1842"/>
                  <a:pt x="1234" y="1841"/>
                </a:cubicBezTo>
                <a:cubicBezTo>
                  <a:pt x="1223" y="1841"/>
                  <a:pt x="1213" y="1833"/>
                  <a:pt x="1211" y="1821"/>
                </a:cubicBezTo>
                <a:lnTo>
                  <a:pt x="1187" y="1671"/>
                </a:lnTo>
                <a:lnTo>
                  <a:pt x="1171" y="1598"/>
                </a:lnTo>
                <a:lnTo>
                  <a:pt x="1147" y="1478"/>
                </a:lnTo>
                <a:lnTo>
                  <a:pt x="1170" y="1497"/>
                </a:lnTo>
                <a:lnTo>
                  <a:pt x="1106" y="1497"/>
                </a:lnTo>
                <a:cubicBezTo>
                  <a:pt x="1094" y="1497"/>
                  <a:pt x="1083" y="1488"/>
                  <a:pt x="1083" y="1475"/>
                </a:cubicBezTo>
                <a:lnTo>
                  <a:pt x="1059" y="1107"/>
                </a:lnTo>
                <a:lnTo>
                  <a:pt x="1106" y="1107"/>
                </a:lnTo>
                <a:lnTo>
                  <a:pt x="1082" y="1539"/>
                </a:lnTo>
                <a:cubicBezTo>
                  <a:pt x="1082" y="1551"/>
                  <a:pt x="1071" y="1561"/>
                  <a:pt x="1059" y="1561"/>
                </a:cubicBezTo>
                <a:cubicBezTo>
                  <a:pt x="1046" y="1562"/>
                  <a:pt x="1036" y="1552"/>
                  <a:pt x="1035" y="1540"/>
                </a:cubicBezTo>
                <a:lnTo>
                  <a:pt x="1011" y="1276"/>
                </a:lnTo>
                <a:lnTo>
                  <a:pt x="995" y="1108"/>
                </a:lnTo>
                <a:lnTo>
                  <a:pt x="1038" y="1120"/>
                </a:lnTo>
                <a:lnTo>
                  <a:pt x="966" y="1216"/>
                </a:lnTo>
                <a:lnTo>
                  <a:pt x="970" y="1205"/>
                </a:lnTo>
                <a:lnTo>
                  <a:pt x="954" y="1309"/>
                </a:lnTo>
                <a:cubicBezTo>
                  <a:pt x="952" y="1321"/>
                  <a:pt x="942" y="1330"/>
                  <a:pt x="930" y="1329"/>
                </a:cubicBezTo>
                <a:cubicBezTo>
                  <a:pt x="918" y="1329"/>
                  <a:pt x="908" y="1320"/>
                  <a:pt x="907" y="1308"/>
                </a:cubicBezTo>
                <a:lnTo>
                  <a:pt x="883" y="1028"/>
                </a:lnTo>
                <a:lnTo>
                  <a:pt x="884" y="1034"/>
                </a:lnTo>
                <a:lnTo>
                  <a:pt x="860" y="970"/>
                </a:lnTo>
                <a:lnTo>
                  <a:pt x="903" y="974"/>
                </a:lnTo>
                <a:lnTo>
                  <a:pt x="879" y="1014"/>
                </a:lnTo>
                <a:cubicBezTo>
                  <a:pt x="874" y="1022"/>
                  <a:pt x="866" y="1026"/>
                  <a:pt x="856" y="1025"/>
                </a:cubicBezTo>
                <a:cubicBezTo>
                  <a:pt x="847" y="1025"/>
                  <a:pt x="839" y="1019"/>
                  <a:pt x="836" y="1010"/>
                </a:cubicBezTo>
                <a:lnTo>
                  <a:pt x="772" y="842"/>
                </a:lnTo>
                <a:lnTo>
                  <a:pt x="811" y="850"/>
                </a:lnTo>
                <a:lnTo>
                  <a:pt x="787" y="874"/>
                </a:lnTo>
                <a:cubicBezTo>
                  <a:pt x="781" y="881"/>
                  <a:pt x="771" y="883"/>
                  <a:pt x="762" y="880"/>
                </a:cubicBezTo>
                <a:cubicBezTo>
                  <a:pt x="753" y="877"/>
                  <a:pt x="747" y="868"/>
                  <a:pt x="747" y="859"/>
                </a:cubicBezTo>
                <a:lnTo>
                  <a:pt x="731" y="619"/>
                </a:lnTo>
                <a:lnTo>
                  <a:pt x="778" y="621"/>
                </a:lnTo>
                <a:lnTo>
                  <a:pt x="754" y="796"/>
                </a:lnTo>
                <a:lnTo>
                  <a:pt x="730" y="1020"/>
                </a:lnTo>
                <a:cubicBezTo>
                  <a:pt x="729" y="1031"/>
                  <a:pt x="721" y="1040"/>
                  <a:pt x="710" y="1041"/>
                </a:cubicBezTo>
                <a:cubicBezTo>
                  <a:pt x="699" y="1043"/>
                  <a:pt x="689" y="1037"/>
                  <a:pt x="684" y="1027"/>
                </a:cubicBezTo>
                <a:lnTo>
                  <a:pt x="620" y="874"/>
                </a:lnTo>
                <a:lnTo>
                  <a:pt x="596" y="810"/>
                </a:lnTo>
                <a:cubicBezTo>
                  <a:pt x="595" y="807"/>
                  <a:pt x="595" y="805"/>
                  <a:pt x="594" y="802"/>
                </a:cubicBezTo>
                <a:lnTo>
                  <a:pt x="578" y="274"/>
                </a:lnTo>
                <a:lnTo>
                  <a:pt x="626" y="276"/>
                </a:lnTo>
                <a:lnTo>
                  <a:pt x="602" y="467"/>
                </a:lnTo>
                <a:lnTo>
                  <a:pt x="578" y="779"/>
                </a:lnTo>
                <a:cubicBezTo>
                  <a:pt x="578" y="784"/>
                  <a:pt x="576" y="788"/>
                  <a:pt x="574" y="792"/>
                </a:cubicBezTo>
                <a:lnTo>
                  <a:pt x="510" y="880"/>
                </a:lnTo>
                <a:cubicBezTo>
                  <a:pt x="504" y="888"/>
                  <a:pt x="493" y="891"/>
                  <a:pt x="483" y="888"/>
                </a:cubicBezTo>
                <a:cubicBezTo>
                  <a:pt x="474" y="885"/>
                  <a:pt x="467" y="877"/>
                  <a:pt x="466" y="866"/>
                </a:cubicBezTo>
                <a:lnTo>
                  <a:pt x="442" y="210"/>
                </a:lnTo>
                <a:lnTo>
                  <a:pt x="487" y="222"/>
                </a:lnTo>
                <a:lnTo>
                  <a:pt x="463" y="262"/>
                </a:lnTo>
                <a:lnTo>
                  <a:pt x="465" y="258"/>
                </a:lnTo>
                <a:lnTo>
                  <a:pt x="449" y="298"/>
                </a:lnTo>
                <a:lnTo>
                  <a:pt x="450" y="291"/>
                </a:lnTo>
                <a:lnTo>
                  <a:pt x="426" y="667"/>
                </a:lnTo>
                <a:cubicBezTo>
                  <a:pt x="426" y="679"/>
                  <a:pt x="416" y="689"/>
                  <a:pt x="404" y="689"/>
                </a:cubicBezTo>
                <a:cubicBezTo>
                  <a:pt x="392" y="690"/>
                  <a:pt x="381" y="682"/>
                  <a:pt x="379" y="670"/>
                </a:cubicBezTo>
                <a:lnTo>
                  <a:pt x="315" y="302"/>
                </a:lnTo>
                <a:lnTo>
                  <a:pt x="362" y="299"/>
                </a:lnTo>
                <a:lnTo>
                  <a:pt x="338" y="739"/>
                </a:lnTo>
                <a:cubicBezTo>
                  <a:pt x="338" y="750"/>
                  <a:pt x="329" y="759"/>
                  <a:pt x="318" y="761"/>
                </a:cubicBezTo>
                <a:cubicBezTo>
                  <a:pt x="307" y="763"/>
                  <a:pt x="296" y="757"/>
                  <a:pt x="292" y="746"/>
                </a:cubicBezTo>
                <a:lnTo>
                  <a:pt x="268" y="682"/>
                </a:lnTo>
                <a:cubicBezTo>
                  <a:pt x="267" y="680"/>
                  <a:pt x="267" y="678"/>
                  <a:pt x="267" y="676"/>
                </a:cubicBezTo>
                <a:lnTo>
                  <a:pt x="243" y="467"/>
                </a:lnTo>
                <a:lnTo>
                  <a:pt x="227" y="267"/>
                </a:lnTo>
                <a:lnTo>
                  <a:pt x="237" y="285"/>
                </a:lnTo>
                <a:lnTo>
                  <a:pt x="165" y="237"/>
                </a:lnTo>
                <a:cubicBezTo>
                  <a:pt x="159" y="233"/>
                  <a:pt x="155" y="227"/>
                  <a:pt x="155" y="219"/>
                </a:cubicBezTo>
                <a:lnTo>
                  <a:pt x="139" y="27"/>
                </a:lnTo>
                <a:lnTo>
                  <a:pt x="183" y="38"/>
                </a:lnTo>
                <a:lnTo>
                  <a:pt x="159" y="78"/>
                </a:lnTo>
                <a:cubicBezTo>
                  <a:pt x="156" y="83"/>
                  <a:pt x="151" y="86"/>
                  <a:pt x="146" y="88"/>
                </a:cubicBezTo>
                <a:lnTo>
                  <a:pt x="122" y="96"/>
                </a:lnTo>
                <a:lnTo>
                  <a:pt x="128" y="93"/>
                </a:lnTo>
                <a:lnTo>
                  <a:pt x="104" y="109"/>
                </a:lnTo>
                <a:cubicBezTo>
                  <a:pt x="95" y="115"/>
                  <a:pt x="83" y="115"/>
                  <a:pt x="75" y="108"/>
                </a:cubicBezTo>
                <a:lnTo>
                  <a:pt x="11" y="52"/>
                </a:lnTo>
                <a:cubicBezTo>
                  <a:pt x="1" y="43"/>
                  <a:pt x="0" y="28"/>
                  <a:pt x="8" y="18"/>
                </a:cubicBezTo>
                <a:cubicBezTo>
                  <a:pt x="17" y="8"/>
                  <a:pt x="32" y="7"/>
                  <a:pt x="42" y="15"/>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69" name="Freeform 28"/>
          <p:cNvSpPr>
            <a:spLocks/>
          </p:cNvSpPr>
          <p:nvPr/>
        </p:nvSpPr>
        <p:spPr bwMode="auto">
          <a:xfrm>
            <a:off x="4451350" y="3313113"/>
            <a:ext cx="815975" cy="819150"/>
          </a:xfrm>
          <a:custGeom>
            <a:avLst/>
            <a:gdLst>
              <a:gd name="T0" fmla="*/ 132 w 3141"/>
              <a:gd name="T1" fmla="*/ 1827 h 3561"/>
              <a:gd name="T2" fmla="*/ 219 w 3141"/>
              <a:gd name="T3" fmla="*/ 1695 h 3561"/>
              <a:gd name="T4" fmla="*/ 327 w 3141"/>
              <a:gd name="T5" fmla="*/ 1673 h 3561"/>
              <a:gd name="T6" fmla="*/ 464 w 3141"/>
              <a:gd name="T7" fmla="*/ 2020 h 3561"/>
              <a:gd name="T8" fmla="*/ 549 w 3141"/>
              <a:gd name="T9" fmla="*/ 2075 h 3561"/>
              <a:gd name="T10" fmla="*/ 689 w 3141"/>
              <a:gd name="T11" fmla="*/ 974 h 3561"/>
              <a:gd name="T12" fmla="*/ 776 w 3141"/>
              <a:gd name="T13" fmla="*/ 544 h 3561"/>
              <a:gd name="T14" fmla="*/ 856 w 3141"/>
              <a:gd name="T15" fmla="*/ 1188 h 3561"/>
              <a:gd name="T16" fmla="*/ 953 w 3141"/>
              <a:gd name="T17" fmla="*/ 1382 h 3561"/>
              <a:gd name="T18" fmla="*/ 1092 w 3141"/>
              <a:gd name="T19" fmla="*/ 407 h 3561"/>
              <a:gd name="T20" fmla="*/ 1196 w 3141"/>
              <a:gd name="T21" fmla="*/ 751 h 3561"/>
              <a:gd name="T22" fmla="*/ 1279 w 3141"/>
              <a:gd name="T23" fmla="*/ 754 h 3561"/>
              <a:gd name="T24" fmla="*/ 1416 w 3141"/>
              <a:gd name="T25" fmla="*/ 1711 h 3561"/>
              <a:gd name="T26" fmla="*/ 1504 w 3141"/>
              <a:gd name="T27" fmla="*/ 1100 h 3561"/>
              <a:gd name="T28" fmla="*/ 1592 w 3141"/>
              <a:gd name="T29" fmla="*/ 1368 h 3561"/>
              <a:gd name="T30" fmla="*/ 1712 w 3141"/>
              <a:gd name="T31" fmla="*/ 1483 h 3561"/>
              <a:gd name="T32" fmla="*/ 1800 w 3141"/>
              <a:gd name="T33" fmla="*/ 1884 h 3561"/>
              <a:gd name="T34" fmla="*/ 1904 w 3141"/>
              <a:gd name="T35" fmla="*/ 1679 h 3561"/>
              <a:gd name="T36" fmla="*/ 2018 w 3141"/>
              <a:gd name="T37" fmla="*/ 773 h 3561"/>
              <a:gd name="T38" fmla="*/ 2105 w 3141"/>
              <a:gd name="T39" fmla="*/ 1273 h 3561"/>
              <a:gd name="T40" fmla="*/ 2216 w 3141"/>
              <a:gd name="T41" fmla="*/ 1264 h 3561"/>
              <a:gd name="T42" fmla="*/ 2318 w 3141"/>
              <a:gd name="T43" fmla="*/ 1534 h 3561"/>
              <a:gd name="T44" fmla="*/ 2436 w 3141"/>
              <a:gd name="T45" fmla="*/ 1724 h 3561"/>
              <a:gd name="T46" fmla="*/ 2511 w 3141"/>
              <a:gd name="T47" fmla="*/ 1793 h 3561"/>
              <a:gd name="T48" fmla="*/ 2632 w 3141"/>
              <a:gd name="T49" fmla="*/ 2448 h 3561"/>
              <a:gd name="T50" fmla="*/ 2741 w 3141"/>
              <a:gd name="T51" fmla="*/ 2264 h 3561"/>
              <a:gd name="T52" fmla="*/ 2820 w 3141"/>
              <a:gd name="T53" fmla="*/ 2592 h 3561"/>
              <a:gd name="T54" fmla="*/ 2952 w 3141"/>
              <a:gd name="T55" fmla="*/ 3112 h 3561"/>
              <a:gd name="T56" fmla="*/ 3040 w 3141"/>
              <a:gd name="T57" fmla="*/ 3520 h 3561"/>
              <a:gd name="T58" fmla="*/ 3129 w 3141"/>
              <a:gd name="T59" fmla="*/ 2476 h 3561"/>
              <a:gd name="T60" fmla="*/ 3016 w 3141"/>
              <a:gd name="T61" fmla="*/ 3521 h 3561"/>
              <a:gd name="T62" fmla="*/ 2928 w 3141"/>
              <a:gd name="T63" fmla="*/ 3113 h 3561"/>
              <a:gd name="T64" fmla="*/ 2820 w 3141"/>
              <a:gd name="T65" fmla="*/ 2616 h 3561"/>
              <a:gd name="T66" fmla="*/ 2736 w 3141"/>
              <a:gd name="T67" fmla="*/ 2293 h 3561"/>
              <a:gd name="T68" fmla="*/ 2620 w 3141"/>
              <a:gd name="T69" fmla="*/ 2461 h 3561"/>
              <a:gd name="T70" fmla="*/ 2502 w 3141"/>
              <a:gd name="T71" fmla="*/ 1809 h 3561"/>
              <a:gd name="T72" fmla="*/ 2436 w 3141"/>
              <a:gd name="T73" fmla="*/ 1725 h 3561"/>
              <a:gd name="T74" fmla="*/ 2343 w 3141"/>
              <a:gd name="T75" fmla="*/ 1546 h 3561"/>
              <a:gd name="T76" fmla="*/ 2236 w 3141"/>
              <a:gd name="T77" fmla="*/ 1276 h 3561"/>
              <a:gd name="T78" fmla="*/ 2105 w 3141"/>
              <a:gd name="T79" fmla="*/ 1278 h 3561"/>
              <a:gd name="T80" fmla="*/ 2016 w 3141"/>
              <a:gd name="T81" fmla="*/ 801 h 3561"/>
              <a:gd name="T82" fmla="*/ 1944 w 3141"/>
              <a:gd name="T83" fmla="*/ 1721 h 3561"/>
              <a:gd name="T84" fmla="*/ 1820 w 3141"/>
              <a:gd name="T85" fmla="*/ 1904 h 3561"/>
              <a:gd name="T86" fmla="*/ 1718 w 3141"/>
              <a:gd name="T87" fmla="*/ 1623 h 3561"/>
              <a:gd name="T88" fmla="*/ 1636 w 3141"/>
              <a:gd name="T89" fmla="*/ 1382 h 3561"/>
              <a:gd name="T90" fmla="*/ 1501 w 3141"/>
              <a:gd name="T91" fmla="*/ 1166 h 3561"/>
              <a:gd name="T92" fmla="*/ 1416 w 3141"/>
              <a:gd name="T93" fmla="*/ 1715 h 3561"/>
              <a:gd name="T94" fmla="*/ 1273 w 3141"/>
              <a:gd name="T95" fmla="*/ 774 h 3561"/>
              <a:gd name="T96" fmla="*/ 1186 w 3141"/>
              <a:gd name="T97" fmla="*/ 834 h 3561"/>
              <a:gd name="T98" fmla="*/ 1096 w 3141"/>
              <a:gd name="T99" fmla="*/ 417 h 3561"/>
              <a:gd name="T100" fmla="*/ 988 w 3141"/>
              <a:gd name="T101" fmla="*/ 1314 h 3561"/>
              <a:gd name="T102" fmla="*/ 888 w 3141"/>
              <a:gd name="T103" fmla="*/ 1077 h 3561"/>
              <a:gd name="T104" fmla="*/ 776 w 3141"/>
              <a:gd name="T105" fmla="*/ 545 h 3561"/>
              <a:gd name="T106" fmla="*/ 689 w 3141"/>
              <a:gd name="T107" fmla="*/ 978 h 3561"/>
              <a:gd name="T108" fmla="*/ 580 w 3141"/>
              <a:gd name="T109" fmla="*/ 2018 h 3561"/>
              <a:gd name="T110" fmla="*/ 481 w 3141"/>
              <a:gd name="T111" fmla="*/ 2037 h 3561"/>
              <a:gd name="T112" fmla="*/ 340 w 3141"/>
              <a:gd name="T113" fmla="*/ 1686 h 3561"/>
              <a:gd name="T114" fmla="*/ 230 w 3141"/>
              <a:gd name="T115" fmla="*/ 1774 h 3561"/>
              <a:gd name="T116" fmla="*/ 121 w 3141"/>
              <a:gd name="T117" fmla="*/ 1840 h 3561"/>
              <a:gd name="T118" fmla="*/ 11 w 3141"/>
              <a:gd name="T119" fmla="*/ 1716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1" h="3561">
                <a:moveTo>
                  <a:pt x="1" y="1703"/>
                </a:moveTo>
                <a:lnTo>
                  <a:pt x="9" y="1611"/>
                </a:lnTo>
                <a:lnTo>
                  <a:pt x="21" y="1542"/>
                </a:lnTo>
                <a:lnTo>
                  <a:pt x="33" y="1419"/>
                </a:lnTo>
                <a:cubicBezTo>
                  <a:pt x="33" y="1413"/>
                  <a:pt x="38" y="1409"/>
                  <a:pt x="44" y="1408"/>
                </a:cubicBezTo>
                <a:cubicBezTo>
                  <a:pt x="50" y="1408"/>
                  <a:pt x="55" y="1413"/>
                  <a:pt x="56" y="1419"/>
                </a:cubicBezTo>
                <a:lnTo>
                  <a:pt x="68" y="1495"/>
                </a:lnTo>
                <a:lnTo>
                  <a:pt x="65" y="1488"/>
                </a:lnTo>
                <a:lnTo>
                  <a:pt x="97" y="1520"/>
                </a:lnTo>
                <a:cubicBezTo>
                  <a:pt x="99" y="1522"/>
                  <a:pt x="100" y="1524"/>
                  <a:pt x="100" y="1527"/>
                </a:cubicBezTo>
                <a:lnTo>
                  <a:pt x="112" y="1631"/>
                </a:lnTo>
                <a:lnTo>
                  <a:pt x="120" y="1752"/>
                </a:lnTo>
                <a:lnTo>
                  <a:pt x="132" y="1827"/>
                </a:lnTo>
                <a:lnTo>
                  <a:pt x="108" y="1828"/>
                </a:lnTo>
                <a:lnTo>
                  <a:pt x="120" y="1656"/>
                </a:lnTo>
                <a:cubicBezTo>
                  <a:pt x="121" y="1651"/>
                  <a:pt x="123" y="1648"/>
                  <a:pt x="127" y="1646"/>
                </a:cubicBezTo>
                <a:lnTo>
                  <a:pt x="159" y="1630"/>
                </a:lnTo>
                <a:lnTo>
                  <a:pt x="152" y="1640"/>
                </a:lnTo>
                <a:lnTo>
                  <a:pt x="164" y="1404"/>
                </a:lnTo>
                <a:cubicBezTo>
                  <a:pt x="165" y="1398"/>
                  <a:pt x="170" y="1393"/>
                  <a:pt x="176" y="1392"/>
                </a:cubicBezTo>
                <a:cubicBezTo>
                  <a:pt x="182" y="1392"/>
                  <a:pt x="188" y="1397"/>
                  <a:pt x="188" y="1403"/>
                </a:cubicBezTo>
                <a:lnTo>
                  <a:pt x="200" y="1527"/>
                </a:lnTo>
                <a:lnTo>
                  <a:pt x="208" y="1656"/>
                </a:lnTo>
                <a:lnTo>
                  <a:pt x="208" y="1653"/>
                </a:lnTo>
                <a:lnTo>
                  <a:pt x="220" y="1697"/>
                </a:lnTo>
                <a:lnTo>
                  <a:pt x="219" y="1695"/>
                </a:lnTo>
                <a:lnTo>
                  <a:pt x="251" y="1763"/>
                </a:lnTo>
                <a:lnTo>
                  <a:pt x="228" y="1768"/>
                </a:lnTo>
                <a:lnTo>
                  <a:pt x="240" y="1532"/>
                </a:lnTo>
                <a:cubicBezTo>
                  <a:pt x="241" y="1525"/>
                  <a:pt x="246" y="1520"/>
                  <a:pt x="252" y="1520"/>
                </a:cubicBezTo>
                <a:lnTo>
                  <a:pt x="264" y="1520"/>
                </a:lnTo>
                <a:cubicBezTo>
                  <a:pt x="271" y="1520"/>
                  <a:pt x="276" y="1525"/>
                  <a:pt x="276" y="1532"/>
                </a:cubicBezTo>
                <a:lnTo>
                  <a:pt x="284" y="1680"/>
                </a:lnTo>
                <a:lnTo>
                  <a:pt x="296" y="1775"/>
                </a:lnTo>
                <a:lnTo>
                  <a:pt x="292" y="1767"/>
                </a:lnTo>
                <a:lnTo>
                  <a:pt x="324" y="1791"/>
                </a:lnTo>
                <a:lnTo>
                  <a:pt x="305" y="1799"/>
                </a:lnTo>
                <a:lnTo>
                  <a:pt x="317" y="1683"/>
                </a:lnTo>
                <a:cubicBezTo>
                  <a:pt x="317" y="1677"/>
                  <a:pt x="322" y="1673"/>
                  <a:pt x="327" y="1673"/>
                </a:cubicBezTo>
                <a:cubicBezTo>
                  <a:pt x="333" y="1672"/>
                  <a:pt x="339" y="1676"/>
                  <a:pt x="340" y="1681"/>
                </a:cubicBezTo>
                <a:lnTo>
                  <a:pt x="352" y="1725"/>
                </a:lnTo>
                <a:lnTo>
                  <a:pt x="340" y="1716"/>
                </a:lnTo>
                <a:lnTo>
                  <a:pt x="352" y="1716"/>
                </a:lnTo>
                <a:cubicBezTo>
                  <a:pt x="356" y="1716"/>
                  <a:pt x="359" y="1718"/>
                  <a:pt x="361" y="1720"/>
                </a:cubicBezTo>
                <a:lnTo>
                  <a:pt x="413" y="1776"/>
                </a:lnTo>
                <a:cubicBezTo>
                  <a:pt x="415" y="1778"/>
                  <a:pt x="416" y="1781"/>
                  <a:pt x="416" y="1784"/>
                </a:cubicBezTo>
                <a:lnTo>
                  <a:pt x="428" y="1944"/>
                </a:lnTo>
                <a:lnTo>
                  <a:pt x="440" y="2059"/>
                </a:lnTo>
                <a:lnTo>
                  <a:pt x="428" y="2048"/>
                </a:lnTo>
                <a:lnTo>
                  <a:pt x="440" y="2048"/>
                </a:lnTo>
                <a:lnTo>
                  <a:pt x="432" y="2052"/>
                </a:lnTo>
                <a:lnTo>
                  <a:pt x="464" y="2020"/>
                </a:lnTo>
                <a:cubicBezTo>
                  <a:pt x="467" y="2017"/>
                  <a:pt x="472" y="2016"/>
                  <a:pt x="476" y="2017"/>
                </a:cubicBezTo>
                <a:cubicBezTo>
                  <a:pt x="480" y="2018"/>
                  <a:pt x="484" y="2022"/>
                  <a:pt x="484" y="2027"/>
                </a:cubicBezTo>
                <a:lnTo>
                  <a:pt x="496" y="2103"/>
                </a:lnTo>
                <a:lnTo>
                  <a:pt x="504" y="2146"/>
                </a:lnTo>
                <a:lnTo>
                  <a:pt x="481" y="2147"/>
                </a:lnTo>
                <a:lnTo>
                  <a:pt x="493" y="2043"/>
                </a:lnTo>
                <a:cubicBezTo>
                  <a:pt x="493" y="2038"/>
                  <a:pt x="498" y="2033"/>
                  <a:pt x="503" y="2033"/>
                </a:cubicBezTo>
                <a:cubicBezTo>
                  <a:pt x="509" y="2032"/>
                  <a:pt x="514" y="2035"/>
                  <a:pt x="516" y="2040"/>
                </a:cubicBezTo>
                <a:lnTo>
                  <a:pt x="528" y="2072"/>
                </a:lnTo>
                <a:lnTo>
                  <a:pt x="516" y="2064"/>
                </a:lnTo>
                <a:lnTo>
                  <a:pt x="548" y="2064"/>
                </a:lnTo>
                <a:lnTo>
                  <a:pt x="560" y="2064"/>
                </a:lnTo>
                <a:lnTo>
                  <a:pt x="549" y="2075"/>
                </a:lnTo>
                <a:lnTo>
                  <a:pt x="557" y="2015"/>
                </a:lnTo>
                <a:lnTo>
                  <a:pt x="568" y="1828"/>
                </a:lnTo>
                <a:lnTo>
                  <a:pt x="581" y="1758"/>
                </a:lnTo>
                <a:cubicBezTo>
                  <a:pt x="582" y="1753"/>
                  <a:pt x="586" y="1749"/>
                  <a:pt x="591" y="1749"/>
                </a:cubicBezTo>
                <a:cubicBezTo>
                  <a:pt x="596" y="1748"/>
                  <a:pt x="601" y="1751"/>
                  <a:pt x="603" y="1755"/>
                </a:cubicBezTo>
                <a:lnTo>
                  <a:pt x="635" y="1823"/>
                </a:lnTo>
                <a:cubicBezTo>
                  <a:pt x="636" y="1824"/>
                  <a:pt x="636" y="1825"/>
                  <a:pt x="636" y="1827"/>
                </a:cubicBezTo>
                <a:lnTo>
                  <a:pt x="648" y="1903"/>
                </a:lnTo>
                <a:lnTo>
                  <a:pt x="624" y="1904"/>
                </a:lnTo>
                <a:lnTo>
                  <a:pt x="636" y="1628"/>
                </a:lnTo>
                <a:lnTo>
                  <a:pt x="644" y="1212"/>
                </a:lnTo>
                <a:cubicBezTo>
                  <a:pt x="644" y="1212"/>
                  <a:pt x="645" y="1211"/>
                  <a:pt x="645" y="1210"/>
                </a:cubicBezTo>
                <a:lnTo>
                  <a:pt x="689" y="974"/>
                </a:lnTo>
                <a:cubicBezTo>
                  <a:pt x="690" y="968"/>
                  <a:pt x="695" y="964"/>
                  <a:pt x="701" y="964"/>
                </a:cubicBezTo>
                <a:cubicBezTo>
                  <a:pt x="707" y="965"/>
                  <a:pt x="712" y="969"/>
                  <a:pt x="712" y="975"/>
                </a:cubicBezTo>
                <a:lnTo>
                  <a:pt x="724" y="1059"/>
                </a:lnTo>
                <a:lnTo>
                  <a:pt x="701" y="1059"/>
                </a:lnTo>
                <a:lnTo>
                  <a:pt x="713" y="963"/>
                </a:lnTo>
                <a:lnTo>
                  <a:pt x="724" y="404"/>
                </a:lnTo>
                <a:cubicBezTo>
                  <a:pt x="725" y="398"/>
                  <a:pt x="730" y="392"/>
                  <a:pt x="737" y="392"/>
                </a:cubicBezTo>
                <a:cubicBezTo>
                  <a:pt x="743" y="392"/>
                  <a:pt x="748" y="398"/>
                  <a:pt x="748" y="404"/>
                </a:cubicBezTo>
                <a:lnTo>
                  <a:pt x="756" y="920"/>
                </a:lnTo>
                <a:lnTo>
                  <a:pt x="734" y="916"/>
                </a:lnTo>
                <a:lnTo>
                  <a:pt x="770" y="836"/>
                </a:lnTo>
                <a:lnTo>
                  <a:pt x="768" y="840"/>
                </a:lnTo>
                <a:lnTo>
                  <a:pt x="776" y="544"/>
                </a:lnTo>
                <a:cubicBezTo>
                  <a:pt x="777" y="538"/>
                  <a:pt x="782" y="533"/>
                  <a:pt x="788" y="532"/>
                </a:cubicBezTo>
                <a:cubicBezTo>
                  <a:pt x="795" y="532"/>
                  <a:pt x="800" y="537"/>
                  <a:pt x="800" y="544"/>
                </a:cubicBezTo>
                <a:lnTo>
                  <a:pt x="812" y="808"/>
                </a:lnTo>
                <a:lnTo>
                  <a:pt x="788" y="808"/>
                </a:lnTo>
                <a:lnTo>
                  <a:pt x="800" y="480"/>
                </a:lnTo>
                <a:cubicBezTo>
                  <a:pt x="801" y="474"/>
                  <a:pt x="806" y="468"/>
                  <a:pt x="813" y="468"/>
                </a:cubicBezTo>
                <a:cubicBezTo>
                  <a:pt x="819" y="468"/>
                  <a:pt x="824" y="474"/>
                  <a:pt x="824" y="480"/>
                </a:cubicBezTo>
                <a:lnTo>
                  <a:pt x="836" y="880"/>
                </a:lnTo>
                <a:lnTo>
                  <a:pt x="824" y="868"/>
                </a:lnTo>
                <a:lnTo>
                  <a:pt x="856" y="868"/>
                </a:lnTo>
                <a:cubicBezTo>
                  <a:pt x="863" y="868"/>
                  <a:pt x="868" y="874"/>
                  <a:pt x="868" y="880"/>
                </a:cubicBezTo>
                <a:lnTo>
                  <a:pt x="880" y="1188"/>
                </a:lnTo>
                <a:lnTo>
                  <a:pt x="856" y="1188"/>
                </a:lnTo>
                <a:lnTo>
                  <a:pt x="864" y="1076"/>
                </a:lnTo>
                <a:cubicBezTo>
                  <a:pt x="865" y="1075"/>
                  <a:pt x="865" y="1074"/>
                  <a:pt x="865" y="1074"/>
                </a:cubicBezTo>
                <a:lnTo>
                  <a:pt x="877" y="1026"/>
                </a:lnTo>
                <a:cubicBezTo>
                  <a:pt x="878" y="1020"/>
                  <a:pt x="883" y="1016"/>
                  <a:pt x="889" y="1016"/>
                </a:cubicBezTo>
                <a:cubicBezTo>
                  <a:pt x="895" y="1017"/>
                  <a:pt x="900" y="1021"/>
                  <a:pt x="900" y="1027"/>
                </a:cubicBezTo>
                <a:lnTo>
                  <a:pt x="912" y="1119"/>
                </a:lnTo>
                <a:lnTo>
                  <a:pt x="906" y="1110"/>
                </a:lnTo>
                <a:lnTo>
                  <a:pt x="950" y="1134"/>
                </a:lnTo>
                <a:cubicBezTo>
                  <a:pt x="954" y="1136"/>
                  <a:pt x="956" y="1140"/>
                  <a:pt x="956" y="1144"/>
                </a:cubicBezTo>
                <a:lnTo>
                  <a:pt x="964" y="1332"/>
                </a:lnTo>
                <a:lnTo>
                  <a:pt x="964" y="1330"/>
                </a:lnTo>
                <a:lnTo>
                  <a:pt x="976" y="1382"/>
                </a:lnTo>
                <a:lnTo>
                  <a:pt x="953" y="1382"/>
                </a:lnTo>
                <a:lnTo>
                  <a:pt x="965" y="1310"/>
                </a:lnTo>
                <a:cubicBezTo>
                  <a:pt x="965" y="1307"/>
                  <a:pt x="967" y="1304"/>
                  <a:pt x="970" y="1302"/>
                </a:cubicBezTo>
                <a:cubicBezTo>
                  <a:pt x="973" y="1301"/>
                  <a:pt x="976" y="1300"/>
                  <a:pt x="979" y="1301"/>
                </a:cubicBezTo>
                <a:lnTo>
                  <a:pt x="1011" y="1309"/>
                </a:lnTo>
                <a:lnTo>
                  <a:pt x="996" y="1320"/>
                </a:lnTo>
                <a:lnTo>
                  <a:pt x="1008" y="1056"/>
                </a:lnTo>
                <a:lnTo>
                  <a:pt x="1021" y="911"/>
                </a:lnTo>
                <a:lnTo>
                  <a:pt x="1028" y="256"/>
                </a:lnTo>
                <a:cubicBezTo>
                  <a:pt x="1029" y="250"/>
                  <a:pt x="1034" y="245"/>
                  <a:pt x="1040" y="244"/>
                </a:cubicBezTo>
                <a:cubicBezTo>
                  <a:pt x="1046" y="244"/>
                  <a:pt x="1052" y="249"/>
                  <a:pt x="1052" y="255"/>
                </a:cubicBezTo>
                <a:lnTo>
                  <a:pt x="1064" y="387"/>
                </a:lnTo>
                <a:lnTo>
                  <a:pt x="1060" y="379"/>
                </a:lnTo>
                <a:lnTo>
                  <a:pt x="1092" y="407"/>
                </a:lnTo>
                <a:lnTo>
                  <a:pt x="1073" y="415"/>
                </a:lnTo>
                <a:lnTo>
                  <a:pt x="1085" y="275"/>
                </a:lnTo>
                <a:lnTo>
                  <a:pt x="1096" y="12"/>
                </a:lnTo>
                <a:cubicBezTo>
                  <a:pt x="1097" y="6"/>
                  <a:pt x="1102" y="1"/>
                  <a:pt x="1108" y="0"/>
                </a:cubicBezTo>
                <a:cubicBezTo>
                  <a:pt x="1115" y="0"/>
                  <a:pt x="1120" y="5"/>
                  <a:pt x="1120" y="12"/>
                </a:cubicBezTo>
                <a:lnTo>
                  <a:pt x="1132" y="212"/>
                </a:lnTo>
                <a:lnTo>
                  <a:pt x="1140" y="316"/>
                </a:lnTo>
                <a:lnTo>
                  <a:pt x="1176" y="522"/>
                </a:lnTo>
                <a:lnTo>
                  <a:pt x="1184" y="768"/>
                </a:lnTo>
                <a:lnTo>
                  <a:pt x="1163" y="761"/>
                </a:lnTo>
                <a:lnTo>
                  <a:pt x="1175" y="745"/>
                </a:lnTo>
                <a:cubicBezTo>
                  <a:pt x="1178" y="741"/>
                  <a:pt x="1183" y="740"/>
                  <a:pt x="1187" y="741"/>
                </a:cubicBezTo>
                <a:cubicBezTo>
                  <a:pt x="1192" y="742"/>
                  <a:pt x="1196" y="746"/>
                  <a:pt x="1196" y="751"/>
                </a:cubicBezTo>
                <a:lnTo>
                  <a:pt x="1208" y="827"/>
                </a:lnTo>
                <a:lnTo>
                  <a:pt x="1207" y="823"/>
                </a:lnTo>
                <a:lnTo>
                  <a:pt x="1219" y="847"/>
                </a:lnTo>
                <a:lnTo>
                  <a:pt x="1198" y="847"/>
                </a:lnTo>
                <a:lnTo>
                  <a:pt x="1230" y="787"/>
                </a:lnTo>
                <a:lnTo>
                  <a:pt x="1229" y="792"/>
                </a:lnTo>
                <a:lnTo>
                  <a:pt x="1241" y="632"/>
                </a:lnTo>
                <a:cubicBezTo>
                  <a:pt x="1241" y="626"/>
                  <a:pt x="1245" y="621"/>
                  <a:pt x="1251" y="621"/>
                </a:cubicBezTo>
                <a:cubicBezTo>
                  <a:pt x="1257" y="620"/>
                  <a:pt x="1262" y="624"/>
                  <a:pt x="1264" y="629"/>
                </a:cubicBezTo>
                <a:lnTo>
                  <a:pt x="1272" y="657"/>
                </a:lnTo>
                <a:cubicBezTo>
                  <a:pt x="1272" y="658"/>
                  <a:pt x="1272" y="658"/>
                  <a:pt x="1272" y="659"/>
                </a:cubicBezTo>
                <a:lnTo>
                  <a:pt x="1284" y="763"/>
                </a:lnTo>
                <a:lnTo>
                  <a:pt x="1279" y="754"/>
                </a:lnTo>
                <a:lnTo>
                  <a:pt x="1291" y="762"/>
                </a:lnTo>
                <a:cubicBezTo>
                  <a:pt x="1294" y="764"/>
                  <a:pt x="1296" y="768"/>
                  <a:pt x="1296" y="771"/>
                </a:cubicBezTo>
                <a:lnTo>
                  <a:pt x="1328" y="1067"/>
                </a:lnTo>
                <a:lnTo>
                  <a:pt x="1328" y="1065"/>
                </a:lnTo>
                <a:lnTo>
                  <a:pt x="1340" y="1101"/>
                </a:lnTo>
                <a:lnTo>
                  <a:pt x="1339" y="1099"/>
                </a:lnTo>
                <a:lnTo>
                  <a:pt x="1347" y="1115"/>
                </a:lnTo>
                <a:cubicBezTo>
                  <a:pt x="1347" y="1116"/>
                  <a:pt x="1348" y="1116"/>
                  <a:pt x="1348" y="1117"/>
                </a:cubicBezTo>
                <a:lnTo>
                  <a:pt x="1360" y="1153"/>
                </a:lnTo>
                <a:cubicBezTo>
                  <a:pt x="1360" y="1154"/>
                  <a:pt x="1360" y="1155"/>
                  <a:pt x="1360" y="1156"/>
                </a:cubicBezTo>
                <a:lnTo>
                  <a:pt x="1372" y="1388"/>
                </a:lnTo>
                <a:lnTo>
                  <a:pt x="1404" y="1623"/>
                </a:lnTo>
                <a:lnTo>
                  <a:pt x="1416" y="1711"/>
                </a:lnTo>
                <a:lnTo>
                  <a:pt x="1393" y="1710"/>
                </a:lnTo>
                <a:lnTo>
                  <a:pt x="1405" y="1658"/>
                </a:lnTo>
                <a:lnTo>
                  <a:pt x="1404" y="1660"/>
                </a:lnTo>
                <a:lnTo>
                  <a:pt x="1412" y="1424"/>
                </a:lnTo>
                <a:lnTo>
                  <a:pt x="1424" y="1236"/>
                </a:lnTo>
                <a:lnTo>
                  <a:pt x="1456" y="692"/>
                </a:lnTo>
                <a:cubicBezTo>
                  <a:pt x="1457" y="685"/>
                  <a:pt x="1462" y="680"/>
                  <a:pt x="1469" y="680"/>
                </a:cubicBezTo>
                <a:cubicBezTo>
                  <a:pt x="1475" y="681"/>
                  <a:pt x="1480" y="686"/>
                  <a:pt x="1480" y="692"/>
                </a:cubicBezTo>
                <a:lnTo>
                  <a:pt x="1492" y="1020"/>
                </a:lnTo>
                <a:lnTo>
                  <a:pt x="1504" y="1204"/>
                </a:lnTo>
                <a:lnTo>
                  <a:pt x="1481" y="1203"/>
                </a:lnTo>
                <a:lnTo>
                  <a:pt x="1493" y="1111"/>
                </a:lnTo>
                <a:cubicBezTo>
                  <a:pt x="1493" y="1105"/>
                  <a:pt x="1498" y="1101"/>
                  <a:pt x="1504" y="1100"/>
                </a:cubicBezTo>
                <a:cubicBezTo>
                  <a:pt x="1510" y="1100"/>
                  <a:pt x="1515" y="1105"/>
                  <a:pt x="1516" y="1111"/>
                </a:cubicBezTo>
                <a:lnTo>
                  <a:pt x="1524" y="1163"/>
                </a:lnTo>
                <a:lnTo>
                  <a:pt x="1523" y="1159"/>
                </a:lnTo>
                <a:lnTo>
                  <a:pt x="1559" y="1231"/>
                </a:lnTo>
                <a:cubicBezTo>
                  <a:pt x="1560" y="1232"/>
                  <a:pt x="1560" y="1233"/>
                  <a:pt x="1560" y="1234"/>
                </a:cubicBezTo>
                <a:lnTo>
                  <a:pt x="1568" y="1274"/>
                </a:lnTo>
                <a:lnTo>
                  <a:pt x="1545" y="1275"/>
                </a:lnTo>
                <a:lnTo>
                  <a:pt x="1557" y="1199"/>
                </a:lnTo>
                <a:cubicBezTo>
                  <a:pt x="1558" y="1193"/>
                  <a:pt x="1563" y="1188"/>
                  <a:pt x="1569" y="1188"/>
                </a:cubicBezTo>
                <a:cubicBezTo>
                  <a:pt x="1575" y="1189"/>
                  <a:pt x="1580" y="1193"/>
                  <a:pt x="1580" y="1199"/>
                </a:cubicBezTo>
                <a:lnTo>
                  <a:pt x="1592" y="1311"/>
                </a:lnTo>
                <a:lnTo>
                  <a:pt x="1604" y="1378"/>
                </a:lnTo>
                <a:lnTo>
                  <a:pt x="1592" y="1368"/>
                </a:lnTo>
                <a:lnTo>
                  <a:pt x="1624" y="1368"/>
                </a:lnTo>
                <a:lnTo>
                  <a:pt x="1613" y="1379"/>
                </a:lnTo>
                <a:lnTo>
                  <a:pt x="1625" y="1271"/>
                </a:lnTo>
                <a:cubicBezTo>
                  <a:pt x="1625" y="1265"/>
                  <a:pt x="1630" y="1260"/>
                  <a:pt x="1637" y="1260"/>
                </a:cubicBezTo>
                <a:cubicBezTo>
                  <a:pt x="1643" y="1261"/>
                  <a:pt x="1648" y="1265"/>
                  <a:pt x="1648" y="1272"/>
                </a:cubicBezTo>
                <a:lnTo>
                  <a:pt x="1656" y="1384"/>
                </a:lnTo>
                <a:lnTo>
                  <a:pt x="1668" y="1503"/>
                </a:lnTo>
                <a:lnTo>
                  <a:pt x="1648" y="1496"/>
                </a:lnTo>
                <a:lnTo>
                  <a:pt x="1660" y="1484"/>
                </a:lnTo>
                <a:cubicBezTo>
                  <a:pt x="1662" y="1482"/>
                  <a:pt x="1663" y="1481"/>
                  <a:pt x="1666" y="1481"/>
                </a:cubicBezTo>
                <a:lnTo>
                  <a:pt x="1698" y="1473"/>
                </a:lnTo>
                <a:cubicBezTo>
                  <a:pt x="1701" y="1472"/>
                  <a:pt x="1705" y="1473"/>
                  <a:pt x="1707" y="1475"/>
                </a:cubicBezTo>
                <a:cubicBezTo>
                  <a:pt x="1710" y="1477"/>
                  <a:pt x="1712" y="1480"/>
                  <a:pt x="1712" y="1483"/>
                </a:cubicBezTo>
                <a:lnTo>
                  <a:pt x="1724" y="1611"/>
                </a:lnTo>
                <a:lnTo>
                  <a:pt x="1707" y="1602"/>
                </a:lnTo>
                <a:lnTo>
                  <a:pt x="1715" y="1598"/>
                </a:lnTo>
                <a:lnTo>
                  <a:pt x="1709" y="1607"/>
                </a:lnTo>
                <a:lnTo>
                  <a:pt x="1721" y="1519"/>
                </a:lnTo>
                <a:cubicBezTo>
                  <a:pt x="1721" y="1513"/>
                  <a:pt x="1726" y="1509"/>
                  <a:pt x="1732" y="1508"/>
                </a:cubicBezTo>
                <a:cubicBezTo>
                  <a:pt x="1738" y="1508"/>
                  <a:pt x="1743" y="1512"/>
                  <a:pt x="1744" y="1518"/>
                </a:cubicBezTo>
                <a:lnTo>
                  <a:pt x="1756" y="1578"/>
                </a:lnTo>
                <a:lnTo>
                  <a:pt x="1788" y="1779"/>
                </a:lnTo>
                <a:lnTo>
                  <a:pt x="1800" y="1826"/>
                </a:lnTo>
                <a:lnTo>
                  <a:pt x="1812" y="1898"/>
                </a:lnTo>
                <a:lnTo>
                  <a:pt x="1792" y="1892"/>
                </a:lnTo>
                <a:lnTo>
                  <a:pt x="1800" y="1884"/>
                </a:lnTo>
                <a:cubicBezTo>
                  <a:pt x="1802" y="1882"/>
                  <a:pt x="1805" y="1880"/>
                  <a:pt x="1808" y="1880"/>
                </a:cubicBezTo>
                <a:lnTo>
                  <a:pt x="1820" y="1880"/>
                </a:lnTo>
                <a:lnTo>
                  <a:pt x="1809" y="1889"/>
                </a:lnTo>
                <a:lnTo>
                  <a:pt x="1841" y="1797"/>
                </a:lnTo>
                <a:lnTo>
                  <a:pt x="1841" y="1798"/>
                </a:lnTo>
                <a:lnTo>
                  <a:pt x="1853" y="1734"/>
                </a:lnTo>
                <a:lnTo>
                  <a:pt x="1864" y="1544"/>
                </a:lnTo>
                <a:cubicBezTo>
                  <a:pt x="1865" y="1537"/>
                  <a:pt x="1870" y="1533"/>
                  <a:pt x="1876" y="1532"/>
                </a:cubicBezTo>
                <a:cubicBezTo>
                  <a:pt x="1882" y="1532"/>
                  <a:pt x="1888" y="1537"/>
                  <a:pt x="1888" y="1543"/>
                </a:cubicBezTo>
                <a:lnTo>
                  <a:pt x="1900" y="1659"/>
                </a:lnTo>
                <a:lnTo>
                  <a:pt x="1900" y="1657"/>
                </a:lnTo>
                <a:lnTo>
                  <a:pt x="1908" y="1685"/>
                </a:lnTo>
                <a:lnTo>
                  <a:pt x="1904" y="1679"/>
                </a:lnTo>
                <a:lnTo>
                  <a:pt x="1940" y="1711"/>
                </a:lnTo>
                <a:lnTo>
                  <a:pt x="1920" y="1720"/>
                </a:lnTo>
                <a:lnTo>
                  <a:pt x="1928" y="1460"/>
                </a:lnTo>
                <a:lnTo>
                  <a:pt x="1940" y="1280"/>
                </a:lnTo>
                <a:cubicBezTo>
                  <a:pt x="1941" y="1279"/>
                  <a:pt x="1941" y="1278"/>
                  <a:pt x="1941" y="1277"/>
                </a:cubicBezTo>
                <a:lnTo>
                  <a:pt x="1953" y="1241"/>
                </a:lnTo>
                <a:lnTo>
                  <a:pt x="1953" y="1244"/>
                </a:lnTo>
                <a:lnTo>
                  <a:pt x="1965" y="1080"/>
                </a:lnTo>
                <a:cubicBezTo>
                  <a:pt x="1965" y="1073"/>
                  <a:pt x="1970" y="1068"/>
                  <a:pt x="1976" y="1068"/>
                </a:cubicBezTo>
                <a:lnTo>
                  <a:pt x="2008" y="1068"/>
                </a:lnTo>
                <a:lnTo>
                  <a:pt x="1996" y="1080"/>
                </a:lnTo>
                <a:lnTo>
                  <a:pt x="2008" y="784"/>
                </a:lnTo>
                <a:cubicBezTo>
                  <a:pt x="2009" y="779"/>
                  <a:pt x="2013" y="774"/>
                  <a:pt x="2018" y="773"/>
                </a:cubicBezTo>
                <a:cubicBezTo>
                  <a:pt x="2023" y="772"/>
                  <a:pt x="2029" y="774"/>
                  <a:pt x="2031" y="779"/>
                </a:cubicBezTo>
                <a:lnTo>
                  <a:pt x="2039" y="795"/>
                </a:lnTo>
                <a:cubicBezTo>
                  <a:pt x="2040" y="797"/>
                  <a:pt x="2040" y="798"/>
                  <a:pt x="2040" y="800"/>
                </a:cubicBezTo>
                <a:lnTo>
                  <a:pt x="2052" y="968"/>
                </a:lnTo>
                <a:lnTo>
                  <a:pt x="2064" y="1252"/>
                </a:lnTo>
                <a:lnTo>
                  <a:pt x="2047" y="1242"/>
                </a:lnTo>
                <a:lnTo>
                  <a:pt x="2079" y="1226"/>
                </a:lnTo>
                <a:cubicBezTo>
                  <a:pt x="2084" y="1223"/>
                  <a:pt x="2089" y="1224"/>
                  <a:pt x="2093" y="1228"/>
                </a:cubicBezTo>
                <a:lnTo>
                  <a:pt x="2105" y="1240"/>
                </a:lnTo>
                <a:cubicBezTo>
                  <a:pt x="2107" y="1242"/>
                  <a:pt x="2108" y="1244"/>
                  <a:pt x="2108" y="1247"/>
                </a:cubicBezTo>
                <a:lnTo>
                  <a:pt x="2116" y="1319"/>
                </a:lnTo>
                <a:lnTo>
                  <a:pt x="2093" y="1317"/>
                </a:lnTo>
                <a:lnTo>
                  <a:pt x="2105" y="1273"/>
                </a:lnTo>
                <a:cubicBezTo>
                  <a:pt x="2106" y="1268"/>
                  <a:pt x="2112" y="1264"/>
                  <a:pt x="2117" y="1264"/>
                </a:cubicBezTo>
                <a:cubicBezTo>
                  <a:pt x="2123" y="1265"/>
                  <a:pt x="2128" y="1269"/>
                  <a:pt x="2128" y="1275"/>
                </a:cubicBezTo>
                <a:lnTo>
                  <a:pt x="2140" y="1359"/>
                </a:lnTo>
                <a:lnTo>
                  <a:pt x="2140" y="1356"/>
                </a:lnTo>
                <a:lnTo>
                  <a:pt x="2172" y="1440"/>
                </a:lnTo>
                <a:lnTo>
                  <a:pt x="2169" y="1436"/>
                </a:lnTo>
                <a:lnTo>
                  <a:pt x="2181" y="1448"/>
                </a:lnTo>
                <a:lnTo>
                  <a:pt x="2160" y="1456"/>
                </a:lnTo>
                <a:lnTo>
                  <a:pt x="2172" y="1252"/>
                </a:lnTo>
                <a:lnTo>
                  <a:pt x="2180" y="1016"/>
                </a:lnTo>
                <a:cubicBezTo>
                  <a:pt x="2181" y="1010"/>
                  <a:pt x="2186" y="1005"/>
                  <a:pt x="2192" y="1004"/>
                </a:cubicBezTo>
                <a:cubicBezTo>
                  <a:pt x="2199" y="1004"/>
                  <a:pt x="2204" y="1009"/>
                  <a:pt x="2204" y="1016"/>
                </a:cubicBezTo>
                <a:lnTo>
                  <a:pt x="2216" y="1264"/>
                </a:lnTo>
                <a:lnTo>
                  <a:pt x="2204" y="1252"/>
                </a:lnTo>
                <a:lnTo>
                  <a:pt x="2236" y="1252"/>
                </a:lnTo>
                <a:cubicBezTo>
                  <a:pt x="2243" y="1252"/>
                  <a:pt x="2248" y="1258"/>
                  <a:pt x="2248" y="1264"/>
                </a:cubicBezTo>
                <a:lnTo>
                  <a:pt x="2260" y="1528"/>
                </a:lnTo>
                <a:lnTo>
                  <a:pt x="2272" y="1607"/>
                </a:lnTo>
                <a:lnTo>
                  <a:pt x="2249" y="1607"/>
                </a:lnTo>
                <a:lnTo>
                  <a:pt x="2261" y="1503"/>
                </a:lnTo>
                <a:lnTo>
                  <a:pt x="2268" y="1356"/>
                </a:lnTo>
                <a:cubicBezTo>
                  <a:pt x="2269" y="1350"/>
                  <a:pt x="2273" y="1345"/>
                  <a:pt x="2279" y="1345"/>
                </a:cubicBezTo>
                <a:cubicBezTo>
                  <a:pt x="2285" y="1344"/>
                  <a:pt x="2291" y="1348"/>
                  <a:pt x="2292" y="1353"/>
                </a:cubicBezTo>
                <a:lnTo>
                  <a:pt x="2328" y="1493"/>
                </a:lnTo>
                <a:lnTo>
                  <a:pt x="2336" y="1542"/>
                </a:lnTo>
                <a:lnTo>
                  <a:pt x="2318" y="1534"/>
                </a:lnTo>
                <a:lnTo>
                  <a:pt x="2330" y="1526"/>
                </a:lnTo>
                <a:cubicBezTo>
                  <a:pt x="2333" y="1524"/>
                  <a:pt x="2338" y="1524"/>
                  <a:pt x="2341" y="1525"/>
                </a:cubicBezTo>
                <a:cubicBezTo>
                  <a:pt x="2345" y="1527"/>
                  <a:pt x="2348" y="1531"/>
                  <a:pt x="2348" y="1535"/>
                </a:cubicBezTo>
                <a:lnTo>
                  <a:pt x="2360" y="1611"/>
                </a:lnTo>
                <a:lnTo>
                  <a:pt x="2372" y="1776"/>
                </a:lnTo>
                <a:lnTo>
                  <a:pt x="2371" y="1771"/>
                </a:lnTo>
                <a:lnTo>
                  <a:pt x="2403" y="1839"/>
                </a:lnTo>
                <a:lnTo>
                  <a:pt x="2381" y="1843"/>
                </a:lnTo>
                <a:lnTo>
                  <a:pt x="2393" y="1735"/>
                </a:lnTo>
                <a:lnTo>
                  <a:pt x="2400" y="1556"/>
                </a:lnTo>
                <a:cubicBezTo>
                  <a:pt x="2401" y="1550"/>
                  <a:pt x="2406" y="1545"/>
                  <a:pt x="2412" y="1544"/>
                </a:cubicBezTo>
                <a:cubicBezTo>
                  <a:pt x="2419" y="1544"/>
                  <a:pt x="2424" y="1549"/>
                  <a:pt x="2424" y="1556"/>
                </a:cubicBezTo>
                <a:lnTo>
                  <a:pt x="2436" y="1724"/>
                </a:lnTo>
                <a:lnTo>
                  <a:pt x="2413" y="1723"/>
                </a:lnTo>
                <a:lnTo>
                  <a:pt x="2425" y="1575"/>
                </a:lnTo>
                <a:cubicBezTo>
                  <a:pt x="2425" y="1569"/>
                  <a:pt x="2430" y="1564"/>
                  <a:pt x="2436" y="1564"/>
                </a:cubicBezTo>
                <a:lnTo>
                  <a:pt x="2468" y="1564"/>
                </a:lnTo>
                <a:cubicBezTo>
                  <a:pt x="2475" y="1564"/>
                  <a:pt x="2480" y="1569"/>
                  <a:pt x="2480" y="1576"/>
                </a:cubicBezTo>
                <a:lnTo>
                  <a:pt x="2492" y="1788"/>
                </a:lnTo>
                <a:lnTo>
                  <a:pt x="2491" y="1783"/>
                </a:lnTo>
                <a:lnTo>
                  <a:pt x="2499" y="1799"/>
                </a:lnTo>
                <a:cubicBezTo>
                  <a:pt x="2500" y="1800"/>
                  <a:pt x="2500" y="1802"/>
                  <a:pt x="2500" y="1803"/>
                </a:cubicBezTo>
                <a:lnTo>
                  <a:pt x="2512" y="1903"/>
                </a:lnTo>
                <a:lnTo>
                  <a:pt x="2489" y="1903"/>
                </a:lnTo>
                <a:lnTo>
                  <a:pt x="2501" y="1803"/>
                </a:lnTo>
                <a:cubicBezTo>
                  <a:pt x="2501" y="1798"/>
                  <a:pt x="2505" y="1793"/>
                  <a:pt x="2511" y="1793"/>
                </a:cubicBezTo>
                <a:cubicBezTo>
                  <a:pt x="2516" y="1792"/>
                  <a:pt x="2521" y="1795"/>
                  <a:pt x="2523" y="1800"/>
                </a:cubicBezTo>
                <a:lnTo>
                  <a:pt x="2555" y="1872"/>
                </a:lnTo>
                <a:lnTo>
                  <a:pt x="2533" y="1875"/>
                </a:lnTo>
                <a:lnTo>
                  <a:pt x="2545" y="1767"/>
                </a:lnTo>
                <a:lnTo>
                  <a:pt x="2557" y="1627"/>
                </a:lnTo>
                <a:cubicBezTo>
                  <a:pt x="2557" y="1621"/>
                  <a:pt x="2562" y="1616"/>
                  <a:pt x="2569" y="1616"/>
                </a:cubicBezTo>
                <a:cubicBezTo>
                  <a:pt x="2575" y="1617"/>
                  <a:pt x="2580" y="1621"/>
                  <a:pt x="2580" y="1628"/>
                </a:cubicBezTo>
                <a:lnTo>
                  <a:pt x="2588" y="1756"/>
                </a:lnTo>
                <a:lnTo>
                  <a:pt x="2600" y="2356"/>
                </a:lnTo>
                <a:lnTo>
                  <a:pt x="2600" y="2353"/>
                </a:lnTo>
                <a:lnTo>
                  <a:pt x="2632" y="2457"/>
                </a:lnTo>
                <a:lnTo>
                  <a:pt x="2620" y="2448"/>
                </a:lnTo>
                <a:lnTo>
                  <a:pt x="2632" y="2448"/>
                </a:lnTo>
                <a:cubicBezTo>
                  <a:pt x="2639" y="2448"/>
                  <a:pt x="2644" y="2453"/>
                  <a:pt x="2644" y="2460"/>
                </a:cubicBezTo>
                <a:lnTo>
                  <a:pt x="2656" y="2664"/>
                </a:lnTo>
                <a:lnTo>
                  <a:pt x="2633" y="2663"/>
                </a:lnTo>
                <a:lnTo>
                  <a:pt x="2645" y="2575"/>
                </a:lnTo>
                <a:lnTo>
                  <a:pt x="2652" y="2392"/>
                </a:lnTo>
                <a:lnTo>
                  <a:pt x="2689" y="2067"/>
                </a:lnTo>
                <a:cubicBezTo>
                  <a:pt x="2689" y="2061"/>
                  <a:pt x="2695" y="2056"/>
                  <a:pt x="2701" y="2056"/>
                </a:cubicBezTo>
                <a:cubicBezTo>
                  <a:pt x="2707" y="2057"/>
                  <a:pt x="2712" y="2062"/>
                  <a:pt x="2712" y="2068"/>
                </a:cubicBezTo>
                <a:lnTo>
                  <a:pt x="2720" y="2224"/>
                </a:lnTo>
                <a:lnTo>
                  <a:pt x="2719" y="2218"/>
                </a:lnTo>
                <a:lnTo>
                  <a:pt x="2731" y="2238"/>
                </a:lnTo>
                <a:lnTo>
                  <a:pt x="2743" y="2268"/>
                </a:lnTo>
                <a:lnTo>
                  <a:pt x="2741" y="2264"/>
                </a:lnTo>
                <a:lnTo>
                  <a:pt x="2753" y="2276"/>
                </a:lnTo>
                <a:lnTo>
                  <a:pt x="2732" y="2284"/>
                </a:lnTo>
                <a:lnTo>
                  <a:pt x="2764" y="1768"/>
                </a:lnTo>
                <a:cubicBezTo>
                  <a:pt x="2765" y="1761"/>
                  <a:pt x="2770" y="1756"/>
                  <a:pt x="2777" y="1756"/>
                </a:cubicBezTo>
                <a:cubicBezTo>
                  <a:pt x="2783" y="1757"/>
                  <a:pt x="2788" y="1762"/>
                  <a:pt x="2788" y="1768"/>
                </a:cubicBezTo>
                <a:lnTo>
                  <a:pt x="2800" y="2436"/>
                </a:lnTo>
                <a:lnTo>
                  <a:pt x="2800" y="2433"/>
                </a:lnTo>
                <a:lnTo>
                  <a:pt x="2808" y="2457"/>
                </a:lnTo>
                <a:cubicBezTo>
                  <a:pt x="2808" y="2458"/>
                  <a:pt x="2808" y="2459"/>
                  <a:pt x="2808" y="2460"/>
                </a:cubicBezTo>
                <a:lnTo>
                  <a:pt x="2820" y="2612"/>
                </a:lnTo>
                <a:lnTo>
                  <a:pt x="2802" y="2602"/>
                </a:lnTo>
                <a:lnTo>
                  <a:pt x="2814" y="2594"/>
                </a:lnTo>
                <a:cubicBezTo>
                  <a:pt x="2816" y="2593"/>
                  <a:pt x="2818" y="2592"/>
                  <a:pt x="2820" y="2592"/>
                </a:cubicBezTo>
                <a:lnTo>
                  <a:pt x="2852" y="2592"/>
                </a:lnTo>
                <a:cubicBezTo>
                  <a:pt x="2859" y="2592"/>
                  <a:pt x="2864" y="2597"/>
                  <a:pt x="2864" y="2604"/>
                </a:cubicBezTo>
                <a:lnTo>
                  <a:pt x="2876" y="2788"/>
                </a:lnTo>
                <a:lnTo>
                  <a:pt x="2884" y="2839"/>
                </a:lnTo>
                <a:lnTo>
                  <a:pt x="2861" y="2839"/>
                </a:lnTo>
                <a:lnTo>
                  <a:pt x="2873" y="2747"/>
                </a:lnTo>
                <a:cubicBezTo>
                  <a:pt x="2873" y="2741"/>
                  <a:pt x="2878" y="2736"/>
                  <a:pt x="2885" y="2736"/>
                </a:cubicBezTo>
                <a:cubicBezTo>
                  <a:pt x="2891" y="2736"/>
                  <a:pt x="2896" y="2741"/>
                  <a:pt x="2896" y="2747"/>
                </a:cubicBezTo>
                <a:lnTo>
                  <a:pt x="2908" y="2843"/>
                </a:lnTo>
                <a:lnTo>
                  <a:pt x="2902" y="2834"/>
                </a:lnTo>
                <a:lnTo>
                  <a:pt x="2934" y="2850"/>
                </a:lnTo>
                <a:cubicBezTo>
                  <a:pt x="2938" y="2852"/>
                  <a:pt x="2940" y="2856"/>
                  <a:pt x="2940" y="2860"/>
                </a:cubicBezTo>
                <a:lnTo>
                  <a:pt x="2952" y="3112"/>
                </a:lnTo>
                <a:lnTo>
                  <a:pt x="2932" y="3104"/>
                </a:lnTo>
                <a:lnTo>
                  <a:pt x="2944" y="3092"/>
                </a:lnTo>
                <a:cubicBezTo>
                  <a:pt x="2947" y="3089"/>
                  <a:pt x="2952" y="3088"/>
                  <a:pt x="2957" y="3089"/>
                </a:cubicBezTo>
                <a:cubicBezTo>
                  <a:pt x="2961" y="3091"/>
                  <a:pt x="2964" y="3095"/>
                  <a:pt x="2964" y="3100"/>
                </a:cubicBezTo>
                <a:lnTo>
                  <a:pt x="2972" y="3252"/>
                </a:lnTo>
                <a:lnTo>
                  <a:pt x="2984" y="3347"/>
                </a:lnTo>
                <a:lnTo>
                  <a:pt x="2962" y="3343"/>
                </a:lnTo>
                <a:lnTo>
                  <a:pt x="2994" y="3279"/>
                </a:lnTo>
                <a:cubicBezTo>
                  <a:pt x="2996" y="3275"/>
                  <a:pt x="3001" y="3272"/>
                  <a:pt x="3006" y="3273"/>
                </a:cubicBezTo>
                <a:cubicBezTo>
                  <a:pt x="3011" y="3273"/>
                  <a:pt x="3015" y="3277"/>
                  <a:pt x="3016" y="3282"/>
                </a:cubicBezTo>
                <a:lnTo>
                  <a:pt x="3028" y="3334"/>
                </a:lnTo>
                <a:cubicBezTo>
                  <a:pt x="3028" y="3334"/>
                  <a:pt x="3028" y="3335"/>
                  <a:pt x="3028" y="3336"/>
                </a:cubicBezTo>
                <a:lnTo>
                  <a:pt x="3040" y="3520"/>
                </a:lnTo>
                <a:lnTo>
                  <a:pt x="3039" y="3516"/>
                </a:lnTo>
                <a:lnTo>
                  <a:pt x="3051" y="3544"/>
                </a:lnTo>
                <a:lnTo>
                  <a:pt x="3028" y="3548"/>
                </a:lnTo>
                <a:lnTo>
                  <a:pt x="3036" y="1828"/>
                </a:lnTo>
                <a:cubicBezTo>
                  <a:pt x="3036" y="1822"/>
                  <a:pt x="3041" y="1817"/>
                  <a:pt x="3047" y="1817"/>
                </a:cubicBezTo>
                <a:cubicBezTo>
                  <a:pt x="3053" y="1816"/>
                  <a:pt x="3059" y="1820"/>
                  <a:pt x="3060" y="1826"/>
                </a:cubicBezTo>
                <a:lnTo>
                  <a:pt x="3096" y="1970"/>
                </a:lnTo>
                <a:cubicBezTo>
                  <a:pt x="3096" y="1970"/>
                  <a:pt x="3096" y="1971"/>
                  <a:pt x="3096" y="1972"/>
                </a:cubicBezTo>
                <a:lnTo>
                  <a:pt x="3104" y="2076"/>
                </a:lnTo>
                <a:lnTo>
                  <a:pt x="3116" y="2203"/>
                </a:lnTo>
                <a:lnTo>
                  <a:pt x="3128" y="2307"/>
                </a:lnTo>
                <a:lnTo>
                  <a:pt x="3140" y="2464"/>
                </a:lnTo>
                <a:cubicBezTo>
                  <a:pt x="3141" y="2470"/>
                  <a:pt x="3136" y="2476"/>
                  <a:pt x="3129" y="2476"/>
                </a:cubicBezTo>
                <a:cubicBezTo>
                  <a:pt x="3123" y="2477"/>
                  <a:pt x="3117" y="2472"/>
                  <a:pt x="3117" y="2465"/>
                </a:cubicBezTo>
                <a:lnTo>
                  <a:pt x="3105" y="2310"/>
                </a:lnTo>
                <a:lnTo>
                  <a:pt x="3093" y="2206"/>
                </a:lnTo>
                <a:lnTo>
                  <a:pt x="3081" y="2077"/>
                </a:lnTo>
                <a:lnTo>
                  <a:pt x="3073" y="1973"/>
                </a:lnTo>
                <a:lnTo>
                  <a:pt x="3073" y="1975"/>
                </a:lnTo>
                <a:lnTo>
                  <a:pt x="3037" y="1831"/>
                </a:lnTo>
                <a:lnTo>
                  <a:pt x="3060" y="1829"/>
                </a:lnTo>
                <a:lnTo>
                  <a:pt x="3052" y="3549"/>
                </a:lnTo>
                <a:cubicBezTo>
                  <a:pt x="3052" y="3554"/>
                  <a:pt x="3048" y="3559"/>
                  <a:pt x="3043" y="3560"/>
                </a:cubicBezTo>
                <a:cubicBezTo>
                  <a:pt x="3037" y="3561"/>
                  <a:pt x="3032" y="3558"/>
                  <a:pt x="3029" y="3553"/>
                </a:cubicBezTo>
                <a:lnTo>
                  <a:pt x="3017" y="3525"/>
                </a:lnTo>
                <a:cubicBezTo>
                  <a:pt x="3017" y="3524"/>
                  <a:pt x="3017" y="3523"/>
                  <a:pt x="3016" y="3521"/>
                </a:cubicBezTo>
                <a:lnTo>
                  <a:pt x="3004" y="3337"/>
                </a:lnTo>
                <a:lnTo>
                  <a:pt x="3005" y="3339"/>
                </a:lnTo>
                <a:lnTo>
                  <a:pt x="2993" y="3287"/>
                </a:lnTo>
                <a:lnTo>
                  <a:pt x="3015" y="3290"/>
                </a:lnTo>
                <a:lnTo>
                  <a:pt x="2983" y="3354"/>
                </a:lnTo>
                <a:cubicBezTo>
                  <a:pt x="2981" y="3359"/>
                  <a:pt x="2976" y="3361"/>
                  <a:pt x="2970" y="3360"/>
                </a:cubicBezTo>
                <a:cubicBezTo>
                  <a:pt x="2965" y="3359"/>
                  <a:pt x="2961" y="3355"/>
                  <a:pt x="2961" y="3350"/>
                </a:cubicBezTo>
                <a:lnTo>
                  <a:pt x="2948" y="3253"/>
                </a:lnTo>
                <a:lnTo>
                  <a:pt x="2940" y="3101"/>
                </a:lnTo>
                <a:lnTo>
                  <a:pt x="2961" y="3109"/>
                </a:lnTo>
                <a:lnTo>
                  <a:pt x="2949" y="3121"/>
                </a:lnTo>
                <a:cubicBezTo>
                  <a:pt x="2946" y="3124"/>
                  <a:pt x="2941" y="3125"/>
                  <a:pt x="2936" y="3124"/>
                </a:cubicBezTo>
                <a:cubicBezTo>
                  <a:pt x="2932" y="3122"/>
                  <a:pt x="2929" y="3118"/>
                  <a:pt x="2928" y="3113"/>
                </a:cubicBezTo>
                <a:lnTo>
                  <a:pt x="2916" y="2861"/>
                </a:lnTo>
                <a:lnTo>
                  <a:pt x="2923" y="2871"/>
                </a:lnTo>
                <a:lnTo>
                  <a:pt x="2891" y="2855"/>
                </a:lnTo>
                <a:cubicBezTo>
                  <a:pt x="2888" y="2853"/>
                  <a:pt x="2885" y="2850"/>
                  <a:pt x="2885" y="2846"/>
                </a:cubicBezTo>
                <a:lnTo>
                  <a:pt x="2873" y="2750"/>
                </a:lnTo>
                <a:lnTo>
                  <a:pt x="2896" y="2750"/>
                </a:lnTo>
                <a:lnTo>
                  <a:pt x="2884" y="2842"/>
                </a:lnTo>
                <a:cubicBezTo>
                  <a:pt x="2884" y="2848"/>
                  <a:pt x="2879" y="2852"/>
                  <a:pt x="2873" y="2852"/>
                </a:cubicBezTo>
                <a:cubicBezTo>
                  <a:pt x="2867" y="2853"/>
                  <a:pt x="2862" y="2848"/>
                  <a:pt x="2861" y="2842"/>
                </a:cubicBezTo>
                <a:lnTo>
                  <a:pt x="2852" y="2789"/>
                </a:lnTo>
                <a:lnTo>
                  <a:pt x="2840" y="2605"/>
                </a:lnTo>
                <a:lnTo>
                  <a:pt x="2852" y="2616"/>
                </a:lnTo>
                <a:lnTo>
                  <a:pt x="2820" y="2616"/>
                </a:lnTo>
                <a:lnTo>
                  <a:pt x="2827" y="2614"/>
                </a:lnTo>
                <a:lnTo>
                  <a:pt x="2815" y="2622"/>
                </a:lnTo>
                <a:cubicBezTo>
                  <a:pt x="2812" y="2625"/>
                  <a:pt x="2807" y="2625"/>
                  <a:pt x="2803" y="2623"/>
                </a:cubicBezTo>
                <a:cubicBezTo>
                  <a:pt x="2799" y="2621"/>
                  <a:pt x="2797" y="2618"/>
                  <a:pt x="2797" y="2613"/>
                </a:cubicBezTo>
                <a:lnTo>
                  <a:pt x="2785" y="2461"/>
                </a:lnTo>
                <a:lnTo>
                  <a:pt x="2785" y="2464"/>
                </a:lnTo>
                <a:lnTo>
                  <a:pt x="2777" y="2440"/>
                </a:lnTo>
                <a:cubicBezTo>
                  <a:pt x="2777" y="2439"/>
                  <a:pt x="2776" y="2438"/>
                  <a:pt x="2776" y="2437"/>
                </a:cubicBezTo>
                <a:lnTo>
                  <a:pt x="2764" y="1769"/>
                </a:lnTo>
                <a:lnTo>
                  <a:pt x="2788" y="1769"/>
                </a:lnTo>
                <a:lnTo>
                  <a:pt x="2756" y="2285"/>
                </a:lnTo>
                <a:cubicBezTo>
                  <a:pt x="2756" y="2290"/>
                  <a:pt x="2753" y="2294"/>
                  <a:pt x="2749" y="2296"/>
                </a:cubicBezTo>
                <a:cubicBezTo>
                  <a:pt x="2744" y="2297"/>
                  <a:pt x="2739" y="2296"/>
                  <a:pt x="2736" y="2293"/>
                </a:cubicBezTo>
                <a:lnTo>
                  <a:pt x="2724" y="2281"/>
                </a:lnTo>
                <a:cubicBezTo>
                  <a:pt x="2723" y="2280"/>
                  <a:pt x="2722" y="2279"/>
                  <a:pt x="2721" y="2277"/>
                </a:cubicBezTo>
                <a:lnTo>
                  <a:pt x="2710" y="2251"/>
                </a:lnTo>
                <a:lnTo>
                  <a:pt x="2698" y="2231"/>
                </a:lnTo>
                <a:cubicBezTo>
                  <a:pt x="2697" y="2229"/>
                  <a:pt x="2697" y="2227"/>
                  <a:pt x="2696" y="2225"/>
                </a:cubicBezTo>
                <a:lnTo>
                  <a:pt x="2688" y="2069"/>
                </a:lnTo>
                <a:lnTo>
                  <a:pt x="2712" y="2070"/>
                </a:lnTo>
                <a:lnTo>
                  <a:pt x="2676" y="2393"/>
                </a:lnTo>
                <a:lnTo>
                  <a:pt x="2668" y="2578"/>
                </a:lnTo>
                <a:lnTo>
                  <a:pt x="2656" y="2666"/>
                </a:lnTo>
                <a:cubicBezTo>
                  <a:pt x="2656" y="2672"/>
                  <a:pt x="2650" y="2677"/>
                  <a:pt x="2644" y="2676"/>
                </a:cubicBezTo>
                <a:cubicBezTo>
                  <a:pt x="2638" y="2676"/>
                  <a:pt x="2633" y="2671"/>
                  <a:pt x="2632" y="2665"/>
                </a:cubicBezTo>
                <a:lnTo>
                  <a:pt x="2620" y="2461"/>
                </a:lnTo>
                <a:lnTo>
                  <a:pt x="2632" y="2472"/>
                </a:lnTo>
                <a:lnTo>
                  <a:pt x="2620" y="2472"/>
                </a:lnTo>
                <a:cubicBezTo>
                  <a:pt x="2615" y="2472"/>
                  <a:pt x="2611" y="2469"/>
                  <a:pt x="2609" y="2464"/>
                </a:cubicBezTo>
                <a:lnTo>
                  <a:pt x="2577" y="2360"/>
                </a:lnTo>
                <a:cubicBezTo>
                  <a:pt x="2577" y="2359"/>
                  <a:pt x="2576" y="2358"/>
                  <a:pt x="2576" y="2357"/>
                </a:cubicBezTo>
                <a:lnTo>
                  <a:pt x="2564" y="1757"/>
                </a:lnTo>
                <a:lnTo>
                  <a:pt x="2556" y="1629"/>
                </a:lnTo>
                <a:lnTo>
                  <a:pt x="2580" y="1629"/>
                </a:lnTo>
                <a:lnTo>
                  <a:pt x="2568" y="1770"/>
                </a:lnTo>
                <a:lnTo>
                  <a:pt x="2556" y="1878"/>
                </a:lnTo>
                <a:cubicBezTo>
                  <a:pt x="2556" y="1883"/>
                  <a:pt x="2552" y="1887"/>
                  <a:pt x="2546" y="1888"/>
                </a:cubicBezTo>
                <a:cubicBezTo>
                  <a:pt x="2541" y="1889"/>
                  <a:pt x="2536" y="1886"/>
                  <a:pt x="2534" y="1881"/>
                </a:cubicBezTo>
                <a:lnTo>
                  <a:pt x="2502" y="1809"/>
                </a:lnTo>
                <a:lnTo>
                  <a:pt x="2524" y="1806"/>
                </a:lnTo>
                <a:lnTo>
                  <a:pt x="2512" y="1906"/>
                </a:lnTo>
                <a:cubicBezTo>
                  <a:pt x="2512" y="1912"/>
                  <a:pt x="2507" y="1916"/>
                  <a:pt x="2500" y="1916"/>
                </a:cubicBezTo>
                <a:cubicBezTo>
                  <a:pt x="2494" y="1916"/>
                  <a:pt x="2489" y="1912"/>
                  <a:pt x="2489" y="1906"/>
                </a:cubicBezTo>
                <a:lnTo>
                  <a:pt x="2477" y="1806"/>
                </a:lnTo>
                <a:lnTo>
                  <a:pt x="2478" y="1810"/>
                </a:lnTo>
                <a:lnTo>
                  <a:pt x="2470" y="1794"/>
                </a:lnTo>
                <a:cubicBezTo>
                  <a:pt x="2469" y="1792"/>
                  <a:pt x="2469" y="1791"/>
                  <a:pt x="2468" y="1789"/>
                </a:cubicBezTo>
                <a:lnTo>
                  <a:pt x="2456" y="1577"/>
                </a:lnTo>
                <a:lnTo>
                  <a:pt x="2468" y="1588"/>
                </a:lnTo>
                <a:lnTo>
                  <a:pt x="2436" y="1588"/>
                </a:lnTo>
                <a:lnTo>
                  <a:pt x="2448" y="1577"/>
                </a:lnTo>
                <a:lnTo>
                  <a:pt x="2436" y="1725"/>
                </a:lnTo>
                <a:cubicBezTo>
                  <a:pt x="2436" y="1732"/>
                  <a:pt x="2431" y="1736"/>
                  <a:pt x="2424" y="1736"/>
                </a:cubicBezTo>
                <a:cubicBezTo>
                  <a:pt x="2418" y="1736"/>
                  <a:pt x="2413" y="1732"/>
                  <a:pt x="2412" y="1725"/>
                </a:cubicBezTo>
                <a:lnTo>
                  <a:pt x="2400" y="1557"/>
                </a:lnTo>
                <a:lnTo>
                  <a:pt x="2424" y="1557"/>
                </a:lnTo>
                <a:lnTo>
                  <a:pt x="2416" y="1738"/>
                </a:lnTo>
                <a:lnTo>
                  <a:pt x="2404" y="1846"/>
                </a:lnTo>
                <a:cubicBezTo>
                  <a:pt x="2404" y="1851"/>
                  <a:pt x="2400" y="1855"/>
                  <a:pt x="2394" y="1856"/>
                </a:cubicBezTo>
                <a:cubicBezTo>
                  <a:pt x="2389" y="1857"/>
                  <a:pt x="2384" y="1854"/>
                  <a:pt x="2382" y="1850"/>
                </a:cubicBezTo>
                <a:lnTo>
                  <a:pt x="2350" y="1782"/>
                </a:lnTo>
                <a:cubicBezTo>
                  <a:pt x="2349" y="1780"/>
                  <a:pt x="2349" y="1779"/>
                  <a:pt x="2349" y="1777"/>
                </a:cubicBezTo>
                <a:lnTo>
                  <a:pt x="2337" y="1614"/>
                </a:lnTo>
                <a:lnTo>
                  <a:pt x="2325" y="1538"/>
                </a:lnTo>
                <a:lnTo>
                  <a:pt x="2343" y="1546"/>
                </a:lnTo>
                <a:lnTo>
                  <a:pt x="2331" y="1554"/>
                </a:lnTo>
                <a:cubicBezTo>
                  <a:pt x="2328" y="1557"/>
                  <a:pt x="2323" y="1557"/>
                  <a:pt x="2320" y="1555"/>
                </a:cubicBezTo>
                <a:cubicBezTo>
                  <a:pt x="2316" y="1554"/>
                  <a:pt x="2313" y="1550"/>
                  <a:pt x="2313" y="1546"/>
                </a:cubicBezTo>
                <a:lnTo>
                  <a:pt x="2305" y="1499"/>
                </a:lnTo>
                <a:lnTo>
                  <a:pt x="2269" y="1359"/>
                </a:lnTo>
                <a:lnTo>
                  <a:pt x="2292" y="1357"/>
                </a:lnTo>
                <a:lnTo>
                  <a:pt x="2284" y="1506"/>
                </a:lnTo>
                <a:lnTo>
                  <a:pt x="2272" y="1610"/>
                </a:lnTo>
                <a:cubicBezTo>
                  <a:pt x="2272" y="1616"/>
                  <a:pt x="2267" y="1620"/>
                  <a:pt x="2261" y="1620"/>
                </a:cubicBezTo>
                <a:cubicBezTo>
                  <a:pt x="2255" y="1621"/>
                  <a:pt x="2249" y="1616"/>
                  <a:pt x="2249" y="1610"/>
                </a:cubicBezTo>
                <a:lnTo>
                  <a:pt x="2236" y="1529"/>
                </a:lnTo>
                <a:lnTo>
                  <a:pt x="2224" y="1265"/>
                </a:lnTo>
                <a:lnTo>
                  <a:pt x="2236" y="1276"/>
                </a:lnTo>
                <a:lnTo>
                  <a:pt x="2204" y="1276"/>
                </a:lnTo>
                <a:cubicBezTo>
                  <a:pt x="2198" y="1276"/>
                  <a:pt x="2193" y="1271"/>
                  <a:pt x="2192" y="1265"/>
                </a:cubicBezTo>
                <a:lnTo>
                  <a:pt x="2180" y="1017"/>
                </a:lnTo>
                <a:lnTo>
                  <a:pt x="2204" y="1017"/>
                </a:lnTo>
                <a:lnTo>
                  <a:pt x="2196" y="1253"/>
                </a:lnTo>
                <a:lnTo>
                  <a:pt x="2184" y="1457"/>
                </a:lnTo>
                <a:cubicBezTo>
                  <a:pt x="2184" y="1462"/>
                  <a:pt x="2181" y="1466"/>
                  <a:pt x="2177" y="1468"/>
                </a:cubicBezTo>
                <a:cubicBezTo>
                  <a:pt x="2172" y="1469"/>
                  <a:pt x="2167" y="1468"/>
                  <a:pt x="2164" y="1465"/>
                </a:cubicBezTo>
                <a:lnTo>
                  <a:pt x="2152" y="1453"/>
                </a:lnTo>
                <a:cubicBezTo>
                  <a:pt x="2151" y="1452"/>
                  <a:pt x="2150" y="1450"/>
                  <a:pt x="2149" y="1449"/>
                </a:cubicBezTo>
                <a:lnTo>
                  <a:pt x="2117" y="1365"/>
                </a:lnTo>
                <a:cubicBezTo>
                  <a:pt x="2117" y="1364"/>
                  <a:pt x="2117" y="1363"/>
                  <a:pt x="2117" y="1362"/>
                </a:cubicBezTo>
                <a:lnTo>
                  <a:pt x="2105" y="1278"/>
                </a:lnTo>
                <a:lnTo>
                  <a:pt x="2128" y="1280"/>
                </a:lnTo>
                <a:lnTo>
                  <a:pt x="2116" y="1324"/>
                </a:lnTo>
                <a:cubicBezTo>
                  <a:pt x="2115" y="1329"/>
                  <a:pt x="2109" y="1333"/>
                  <a:pt x="2104" y="1332"/>
                </a:cubicBezTo>
                <a:cubicBezTo>
                  <a:pt x="2098" y="1332"/>
                  <a:pt x="2093" y="1328"/>
                  <a:pt x="2093" y="1322"/>
                </a:cubicBezTo>
                <a:lnTo>
                  <a:pt x="2085" y="1250"/>
                </a:lnTo>
                <a:lnTo>
                  <a:pt x="2088" y="1257"/>
                </a:lnTo>
                <a:lnTo>
                  <a:pt x="2076" y="1245"/>
                </a:lnTo>
                <a:lnTo>
                  <a:pt x="2090" y="1247"/>
                </a:lnTo>
                <a:lnTo>
                  <a:pt x="2058" y="1263"/>
                </a:lnTo>
                <a:cubicBezTo>
                  <a:pt x="2054" y="1265"/>
                  <a:pt x="2050" y="1265"/>
                  <a:pt x="2046" y="1263"/>
                </a:cubicBezTo>
                <a:cubicBezTo>
                  <a:pt x="2043" y="1261"/>
                  <a:pt x="2041" y="1257"/>
                  <a:pt x="2040" y="1253"/>
                </a:cubicBezTo>
                <a:lnTo>
                  <a:pt x="2028" y="969"/>
                </a:lnTo>
                <a:lnTo>
                  <a:pt x="2016" y="801"/>
                </a:lnTo>
                <a:lnTo>
                  <a:pt x="2018" y="806"/>
                </a:lnTo>
                <a:lnTo>
                  <a:pt x="2010" y="790"/>
                </a:lnTo>
                <a:lnTo>
                  <a:pt x="2032" y="785"/>
                </a:lnTo>
                <a:lnTo>
                  <a:pt x="2020" y="1081"/>
                </a:lnTo>
                <a:cubicBezTo>
                  <a:pt x="2020" y="1087"/>
                  <a:pt x="2015" y="1092"/>
                  <a:pt x="2008" y="1092"/>
                </a:cubicBezTo>
                <a:lnTo>
                  <a:pt x="1976" y="1092"/>
                </a:lnTo>
                <a:lnTo>
                  <a:pt x="1988" y="1081"/>
                </a:lnTo>
                <a:lnTo>
                  <a:pt x="1976" y="1245"/>
                </a:lnTo>
                <a:cubicBezTo>
                  <a:pt x="1976" y="1246"/>
                  <a:pt x="1976" y="1247"/>
                  <a:pt x="1976" y="1248"/>
                </a:cubicBezTo>
                <a:lnTo>
                  <a:pt x="1964" y="1284"/>
                </a:lnTo>
                <a:lnTo>
                  <a:pt x="1964" y="1281"/>
                </a:lnTo>
                <a:lnTo>
                  <a:pt x="1952" y="1461"/>
                </a:lnTo>
                <a:lnTo>
                  <a:pt x="1944" y="1721"/>
                </a:lnTo>
                <a:cubicBezTo>
                  <a:pt x="1944" y="1725"/>
                  <a:pt x="1941" y="1730"/>
                  <a:pt x="1937" y="1731"/>
                </a:cubicBezTo>
                <a:cubicBezTo>
                  <a:pt x="1933" y="1733"/>
                  <a:pt x="1928" y="1733"/>
                  <a:pt x="1924" y="1729"/>
                </a:cubicBezTo>
                <a:lnTo>
                  <a:pt x="1888" y="1697"/>
                </a:lnTo>
                <a:cubicBezTo>
                  <a:pt x="1887" y="1696"/>
                  <a:pt x="1886" y="1694"/>
                  <a:pt x="1885" y="1692"/>
                </a:cubicBezTo>
                <a:lnTo>
                  <a:pt x="1877" y="1664"/>
                </a:lnTo>
                <a:cubicBezTo>
                  <a:pt x="1877" y="1663"/>
                  <a:pt x="1877" y="1662"/>
                  <a:pt x="1877" y="1662"/>
                </a:cubicBezTo>
                <a:lnTo>
                  <a:pt x="1865" y="1546"/>
                </a:lnTo>
                <a:lnTo>
                  <a:pt x="1888" y="1545"/>
                </a:lnTo>
                <a:lnTo>
                  <a:pt x="1876" y="1739"/>
                </a:lnTo>
                <a:lnTo>
                  <a:pt x="1864" y="1803"/>
                </a:lnTo>
                <a:cubicBezTo>
                  <a:pt x="1864" y="1803"/>
                  <a:pt x="1864" y="1804"/>
                  <a:pt x="1864" y="1804"/>
                </a:cubicBezTo>
                <a:lnTo>
                  <a:pt x="1832" y="1896"/>
                </a:lnTo>
                <a:cubicBezTo>
                  <a:pt x="1830" y="1901"/>
                  <a:pt x="1826" y="1904"/>
                  <a:pt x="1820" y="1904"/>
                </a:cubicBezTo>
                <a:lnTo>
                  <a:pt x="1808" y="1904"/>
                </a:lnTo>
                <a:lnTo>
                  <a:pt x="1817" y="1901"/>
                </a:lnTo>
                <a:lnTo>
                  <a:pt x="1809" y="1909"/>
                </a:lnTo>
                <a:cubicBezTo>
                  <a:pt x="1806" y="1912"/>
                  <a:pt x="1801" y="1913"/>
                  <a:pt x="1797" y="1912"/>
                </a:cubicBezTo>
                <a:cubicBezTo>
                  <a:pt x="1793" y="1911"/>
                  <a:pt x="1789" y="1907"/>
                  <a:pt x="1789" y="1902"/>
                </a:cubicBezTo>
                <a:lnTo>
                  <a:pt x="1777" y="1831"/>
                </a:lnTo>
                <a:lnTo>
                  <a:pt x="1765" y="1782"/>
                </a:lnTo>
                <a:lnTo>
                  <a:pt x="1733" y="1583"/>
                </a:lnTo>
                <a:lnTo>
                  <a:pt x="1721" y="1523"/>
                </a:lnTo>
                <a:lnTo>
                  <a:pt x="1744" y="1522"/>
                </a:lnTo>
                <a:lnTo>
                  <a:pt x="1732" y="1610"/>
                </a:lnTo>
                <a:cubicBezTo>
                  <a:pt x="1732" y="1614"/>
                  <a:pt x="1729" y="1617"/>
                  <a:pt x="1726" y="1619"/>
                </a:cubicBezTo>
                <a:lnTo>
                  <a:pt x="1718" y="1623"/>
                </a:lnTo>
                <a:cubicBezTo>
                  <a:pt x="1714" y="1625"/>
                  <a:pt x="1710" y="1625"/>
                  <a:pt x="1707" y="1623"/>
                </a:cubicBezTo>
                <a:cubicBezTo>
                  <a:pt x="1703" y="1621"/>
                  <a:pt x="1701" y="1618"/>
                  <a:pt x="1701" y="1614"/>
                </a:cubicBezTo>
                <a:lnTo>
                  <a:pt x="1689" y="1486"/>
                </a:lnTo>
                <a:lnTo>
                  <a:pt x="1703" y="1496"/>
                </a:lnTo>
                <a:lnTo>
                  <a:pt x="1671" y="1504"/>
                </a:lnTo>
                <a:lnTo>
                  <a:pt x="1677" y="1501"/>
                </a:lnTo>
                <a:lnTo>
                  <a:pt x="1665" y="1513"/>
                </a:lnTo>
                <a:cubicBezTo>
                  <a:pt x="1662" y="1516"/>
                  <a:pt x="1657" y="1517"/>
                  <a:pt x="1652" y="1516"/>
                </a:cubicBezTo>
                <a:cubicBezTo>
                  <a:pt x="1648" y="1514"/>
                  <a:pt x="1645" y="1510"/>
                  <a:pt x="1645" y="1506"/>
                </a:cubicBezTo>
                <a:lnTo>
                  <a:pt x="1632" y="1385"/>
                </a:lnTo>
                <a:lnTo>
                  <a:pt x="1624" y="1273"/>
                </a:lnTo>
                <a:lnTo>
                  <a:pt x="1648" y="1274"/>
                </a:lnTo>
                <a:lnTo>
                  <a:pt x="1636" y="1382"/>
                </a:lnTo>
                <a:cubicBezTo>
                  <a:pt x="1636" y="1388"/>
                  <a:pt x="1631" y="1392"/>
                  <a:pt x="1624" y="1392"/>
                </a:cubicBezTo>
                <a:lnTo>
                  <a:pt x="1592" y="1392"/>
                </a:lnTo>
                <a:cubicBezTo>
                  <a:pt x="1587" y="1392"/>
                  <a:pt x="1582" y="1388"/>
                  <a:pt x="1581" y="1383"/>
                </a:cubicBezTo>
                <a:lnTo>
                  <a:pt x="1569" y="1314"/>
                </a:lnTo>
                <a:lnTo>
                  <a:pt x="1557" y="1202"/>
                </a:lnTo>
                <a:lnTo>
                  <a:pt x="1580" y="1202"/>
                </a:lnTo>
                <a:lnTo>
                  <a:pt x="1568" y="1278"/>
                </a:lnTo>
                <a:cubicBezTo>
                  <a:pt x="1567" y="1284"/>
                  <a:pt x="1563" y="1288"/>
                  <a:pt x="1557" y="1288"/>
                </a:cubicBezTo>
                <a:cubicBezTo>
                  <a:pt x="1551" y="1289"/>
                  <a:pt x="1546" y="1285"/>
                  <a:pt x="1545" y="1279"/>
                </a:cubicBezTo>
                <a:lnTo>
                  <a:pt x="1537" y="1239"/>
                </a:lnTo>
                <a:lnTo>
                  <a:pt x="1538" y="1242"/>
                </a:lnTo>
                <a:lnTo>
                  <a:pt x="1502" y="1170"/>
                </a:lnTo>
                <a:cubicBezTo>
                  <a:pt x="1501" y="1169"/>
                  <a:pt x="1501" y="1168"/>
                  <a:pt x="1501" y="1166"/>
                </a:cubicBezTo>
                <a:lnTo>
                  <a:pt x="1493" y="1114"/>
                </a:lnTo>
                <a:lnTo>
                  <a:pt x="1516" y="1114"/>
                </a:lnTo>
                <a:lnTo>
                  <a:pt x="1504" y="1206"/>
                </a:lnTo>
                <a:cubicBezTo>
                  <a:pt x="1504" y="1212"/>
                  <a:pt x="1498" y="1217"/>
                  <a:pt x="1492" y="1216"/>
                </a:cubicBezTo>
                <a:cubicBezTo>
                  <a:pt x="1486" y="1216"/>
                  <a:pt x="1481" y="1211"/>
                  <a:pt x="1480" y="1205"/>
                </a:cubicBezTo>
                <a:lnTo>
                  <a:pt x="1468" y="1021"/>
                </a:lnTo>
                <a:lnTo>
                  <a:pt x="1456" y="693"/>
                </a:lnTo>
                <a:lnTo>
                  <a:pt x="1480" y="693"/>
                </a:lnTo>
                <a:lnTo>
                  <a:pt x="1448" y="1237"/>
                </a:lnTo>
                <a:lnTo>
                  <a:pt x="1436" y="1425"/>
                </a:lnTo>
                <a:lnTo>
                  <a:pt x="1428" y="1661"/>
                </a:lnTo>
                <a:cubicBezTo>
                  <a:pt x="1428" y="1662"/>
                  <a:pt x="1428" y="1662"/>
                  <a:pt x="1428" y="1663"/>
                </a:cubicBezTo>
                <a:lnTo>
                  <a:pt x="1416" y="1715"/>
                </a:lnTo>
                <a:cubicBezTo>
                  <a:pt x="1415" y="1721"/>
                  <a:pt x="1410" y="1725"/>
                  <a:pt x="1404" y="1724"/>
                </a:cubicBezTo>
                <a:cubicBezTo>
                  <a:pt x="1398" y="1724"/>
                  <a:pt x="1393" y="1720"/>
                  <a:pt x="1393" y="1714"/>
                </a:cubicBezTo>
                <a:lnTo>
                  <a:pt x="1381" y="1626"/>
                </a:lnTo>
                <a:lnTo>
                  <a:pt x="1348" y="1389"/>
                </a:lnTo>
                <a:lnTo>
                  <a:pt x="1336" y="1157"/>
                </a:lnTo>
                <a:lnTo>
                  <a:pt x="1337" y="1160"/>
                </a:lnTo>
                <a:lnTo>
                  <a:pt x="1325" y="1124"/>
                </a:lnTo>
                <a:lnTo>
                  <a:pt x="1326" y="1126"/>
                </a:lnTo>
                <a:lnTo>
                  <a:pt x="1318" y="1110"/>
                </a:lnTo>
                <a:cubicBezTo>
                  <a:pt x="1317" y="1109"/>
                  <a:pt x="1317" y="1109"/>
                  <a:pt x="1317" y="1108"/>
                </a:cubicBezTo>
                <a:lnTo>
                  <a:pt x="1305" y="1072"/>
                </a:lnTo>
                <a:cubicBezTo>
                  <a:pt x="1305" y="1071"/>
                  <a:pt x="1305" y="1071"/>
                  <a:pt x="1305" y="1070"/>
                </a:cubicBezTo>
                <a:lnTo>
                  <a:pt x="1273" y="774"/>
                </a:lnTo>
                <a:lnTo>
                  <a:pt x="1278" y="782"/>
                </a:lnTo>
                <a:lnTo>
                  <a:pt x="1266" y="774"/>
                </a:lnTo>
                <a:cubicBezTo>
                  <a:pt x="1263" y="772"/>
                  <a:pt x="1261" y="769"/>
                  <a:pt x="1261" y="766"/>
                </a:cubicBezTo>
                <a:lnTo>
                  <a:pt x="1249" y="662"/>
                </a:lnTo>
                <a:lnTo>
                  <a:pt x="1249" y="664"/>
                </a:lnTo>
                <a:lnTo>
                  <a:pt x="1241" y="636"/>
                </a:lnTo>
                <a:lnTo>
                  <a:pt x="1264" y="633"/>
                </a:lnTo>
                <a:lnTo>
                  <a:pt x="1252" y="793"/>
                </a:lnTo>
                <a:cubicBezTo>
                  <a:pt x="1252" y="795"/>
                  <a:pt x="1252" y="797"/>
                  <a:pt x="1251" y="798"/>
                </a:cubicBezTo>
                <a:lnTo>
                  <a:pt x="1219" y="858"/>
                </a:lnTo>
                <a:cubicBezTo>
                  <a:pt x="1217" y="862"/>
                  <a:pt x="1213" y="865"/>
                  <a:pt x="1208" y="864"/>
                </a:cubicBezTo>
                <a:cubicBezTo>
                  <a:pt x="1204" y="864"/>
                  <a:pt x="1200" y="862"/>
                  <a:pt x="1198" y="858"/>
                </a:cubicBezTo>
                <a:lnTo>
                  <a:pt x="1186" y="834"/>
                </a:lnTo>
                <a:cubicBezTo>
                  <a:pt x="1185" y="833"/>
                  <a:pt x="1185" y="832"/>
                  <a:pt x="1185" y="830"/>
                </a:cubicBezTo>
                <a:lnTo>
                  <a:pt x="1173" y="754"/>
                </a:lnTo>
                <a:lnTo>
                  <a:pt x="1194" y="760"/>
                </a:lnTo>
                <a:lnTo>
                  <a:pt x="1182" y="776"/>
                </a:lnTo>
                <a:cubicBezTo>
                  <a:pt x="1179" y="780"/>
                  <a:pt x="1174" y="781"/>
                  <a:pt x="1169" y="780"/>
                </a:cubicBezTo>
                <a:cubicBezTo>
                  <a:pt x="1164" y="778"/>
                  <a:pt x="1161" y="774"/>
                  <a:pt x="1160" y="769"/>
                </a:cubicBezTo>
                <a:lnTo>
                  <a:pt x="1153" y="527"/>
                </a:lnTo>
                <a:lnTo>
                  <a:pt x="1117" y="317"/>
                </a:lnTo>
                <a:lnTo>
                  <a:pt x="1108" y="213"/>
                </a:lnTo>
                <a:lnTo>
                  <a:pt x="1096" y="13"/>
                </a:lnTo>
                <a:lnTo>
                  <a:pt x="1120" y="13"/>
                </a:lnTo>
                <a:lnTo>
                  <a:pt x="1108" y="277"/>
                </a:lnTo>
                <a:lnTo>
                  <a:pt x="1096" y="417"/>
                </a:lnTo>
                <a:cubicBezTo>
                  <a:pt x="1096" y="422"/>
                  <a:pt x="1093" y="426"/>
                  <a:pt x="1089" y="428"/>
                </a:cubicBezTo>
                <a:cubicBezTo>
                  <a:pt x="1085" y="429"/>
                  <a:pt x="1080" y="428"/>
                  <a:pt x="1077" y="425"/>
                </a:cubicBezTo>
                <a:lnTo>
                  <a:pt x="1045" y="397"/>
                </a:lnTo>
                <a:cubicBezTo>
                  <a:pt x="1042" y="395"/>
                  <a:pt x="1041" y="393"/>
                  <a:pt x="1041" y="390"/>
                </a:cubicBezTo>
                <a:lnTo>
                  <a:pt x="1029" y="258"/>
                </a:lnTo>
                <a:lnTo>
                  <a:pt x="1052" y="257"/>
                </a:lnTo>
                <a:lnTo>
                  <a:pt x="1044" y="913"/>
                </a:lnTo>
                <a:lnTo>
                  <a:pt x="1032" y="1057"/>
                </a:lnTo>
                <a:lnTo>
                  <a:pt x="1020" y="1321"/>
                </a:lnTo>
                <a:cubicBezTo>
                  <a:pt x="1020" y="1325"/>
                  <a:pt x="1019" y="1328"/>
                  <a:pt x="1016" y="1330"/>
                </a:cubicBezTo>
                <a:cubicBezTo>
                  <a:pt x="1013" y="1332"/>
                  <a:pt x="1009" y="1333"/>
                  <a:pt x="1006" y="1332"/>
                </a:cubicBezTo>
                <a:lnTo>
                  <a:pt x="974" y="1324"/>
                </a:lnTo>
                <a:lnTo>
                  <a:pt x="988" y="1314"/>
                </a:lnTo>
                <a:lnTo>
                  <a:pt x="976" y="1386"/>
                </a:lnTo>
                <a:cubicBezTo>
                  <a:pt x="975" y="1392"/>
                  <a:pt x="971" y="1396"/>
                  <a:pt x="965" y="1396"/>
                </a:cubicBezTo>
                <a:cubicBezTo>
                  <a:pt x="959" y="1397"/>
                  <a:pt x="954" y="1393"/>
                  <a:pt x="953" y="1387"/>
                </a:cubicBezTo>
                <a:lnTo>
                  <a:pt x="941" y="1335"/>
                </a:lnTo>
                <a:cubicBezTo>
                  <a:pt x="941" y="1334"/>
                  <a:pt x="941" y="1334"/>
                  <a:pt x="940" y="1333"/>
                </a:cubicBezTo>
                <a:lnTo>
                  <a:pt x="932" y="1145"/>
                </a:lnTo>
                <a:lnTo>
                  <a:pt x="939" y="1155"/>
                </a:lnTo>
                <a:lnTo>
                  <a:pt x="895" y="1131"/>
                </a:lnTo>
                <a:cubicBezTo>
                  <a:pt x="891" y="1129"/>
                  <a:pt x="889" y="1126"/>
                  <a:pt x="889" y="1122"/>
                </a:cubicBezTo>
                <a:lnTo>
                  <a:pt x="877" y="1030"/>
                </a:lnTo>
                <a:lnTo>
                  <a:pt x="900" y="1031"/>
                </a:lnTo>
                <a:lnTo>
                  <a:pt x="888" y="1079"/>
                </a:lnTo>
                <a:lnTo>
                  <a:pt x="888" y="1077"/>
                </a:lnTo>
                <a:lnTo>
                  <a:pt x="880" y="1189"/>
                </a:lnTo>
                <a:cubicBezTo>
                  <a:pt x="880" y="1196"/>
                  <a:pt x="875" y="1201"/>
                  <a:pt x="868" y="1200"/>
                </a:cubicBezTo>
                <a:cubicBezTo>
                  <a:pt x="862" y="1200"/>
                  <a:pt x="857" y="1195"/>
                  <a:pt x="856" y="1189"/>
                </a:cubicBezTo>
                <a:lnTo>
                  <a:pt x="844" y="881"/>
                </a:lnTo>
                <a:lnTo>
                  <a:pt x="856" y="892"/>
                </a:lnTo>
                <a:lnTo>
                  <a:pt x="824" y="892"/>
                </a:lnTo>
                <a:cubicBezTo>
                  <a:pt x="818" y="892"/>
                  <a:pt x="813" y="887"/>
                  <a:pt x="812" y="881"/>
                </a:cubicBezTo>
                <a:lnTo>
                  <a:pt x="800" y="481"/>
                </a:lnTo>
                <a:lnTo>
                  <a:pt x="824" y="481"/>
                </a:lnTo>
                <a:lnTo>
                  <a:pt x="812" y="809"/>
                </a:lnTo>
                <a:cubicBezTo>
                  <a:pt x="812" y="815"/>
                  <a:pt x="807" y="820"/>
                  <a:pt x="801" y="820"/>
                </a:cubicBezTo>
                <a:cubicBezTo>
                  <a:pt x="794" y="820"/>
                  <a:pt x="789" y="815"/>
                  <a:pt x="788" y="809"/>
                </a:cubicBezTo>
                <a:lnTo>
                  <a:pt x="776" y="545"/>
                </a:lnTo>
                <a:lnTo>
                  <a:pt x="800" y="545"/>
                </a:lnTo>
                <a:lnTo>
                  <a:pt x="792" y="841"/>
                </a:lnTo>
                <a:cubicBezTo>
                  <a:pt x="792" y="842"/>
                  <a:pt x="792" y="844"/>
                  <a:pt x="791" y="845"/>
                </a:cubicBezTo>
                <a:lnTo>
                  <a:pt x="755" y="925"/>
                </a:lnTo>
                <a:cubicBezTo>
                  <a:pt x="753" y="931"/>
                  <a:pt x="748" y="933"/>
                  <a:pt x="742" y="932"/>
                </a:cubicBezTo>
                <a:cubicBezTo>
                  <a:pt x="737" y="931"/>
                  <a:pt x="733" y="926"/>
                  <a:pt x="732" y="921"/>
                </a:cubicBezTo>
                <a:lnTo>
                  <a:pt x="724" y="405"/>
                </a:lnTo>
                <a:lnTo>
                  <a:pt x="748" y="405"/>
                </a:lnTo>
                <a:lnTo>
                  <a:pt x="736" y="966"/>
                </a:lnTo>
                <a:lnTo>
                  <a:pt x="724" y="1062"/>
                </a:lnTo>
                <a:cubicBezTo>
                  <a:pt x="724" y="1068"/>
                  <a:pt x="719" y="1072"/>
                  <a:pt x="713" y="1072"/>
                </a:cubicBezTo>
                <a:cubicBezTo>
                  <a:pt x="707" y="1073"/>
                  <a:pt x="701" y="1068"/>
                  <a:pt x="701" y="1062"/>
                </a:cubicBezTo>
                <a:lnTo>
                  <a:pt x="689" y="978"/>
                </a:lnTo>
                <a:lnTo>
                  <a:pt x="712" y="979"/>
                </a:lnTo>
                <a:lnTo>
                  <a:pt x="668" y="1215"/>
                </a:lnTo>
                <a:lnTo>
                  <a:pt x="668" y="1213"/>
                </a:lnTo>
                <a:lnTo>
                  <a:pt x="660" y="1629"/>
                </a:lnTo>
                <a:lnTo>
                  <a:pt x="648" y="1905"/>
                </a:lnTo>
                <a:cubicBezTo>
                  <a:pt x="648" y="1911"/>
                  <a:pt x="643" y="1916"/>
                  <a:pt x="637" y="1916"/>
                </a:cubicBezTo>
                <a:cubicBezTo>
                  <a:pt x="631" y="1917"/>
                  <a:pt x="626" y="1912"/>
                  <a:pt x="625" y="1906"/>
                </a:cubicBezTo>
                <a:lnTo>
                  <a:pt x="613" y="1830"/>
                </a:lnTo>
                <a:lnTo>
                  <a:pt x="614" y="1834"/>
                </a:lnTo>
                <a:lnTo>
                  <a:pt x="582" y="1766"/>
                </a:lnTo>
                <a:lnTo>
                  <a:pt x="604" y="1763"/>
                </a:lnTo>
                <a:lnTo>
                  <a:pt x="592" y="1829"/>
                </a:lnTo>
                <a:lnTo>
                  <a:pt x="580" y="2018"/>
                </a:lnTo>
                <a:lnTo>
                  <a:pt x="572" y="2078"/>
                </a:lnTo>
                <a:cubicBezTo>
                  <a:pt x="572" y="2084"/>
                  <a:pt x="566" y="2088"/>
                  <a:pt x="560" y="2088"/>
                </a:cubicBezTo>
                <a:lnTo>
                  <a:pt x="548" y="2088"/>
                </a:lnTo>
                <a:lnTo>
                  <a:pt x="516" y="2088"/>
                </a:lnTo>
                <a:cubicBezTo>
                  <a:pt x="511" y="2088"/>
                  <a:pt x="507" y="2085"/>
                  <a:pt x="505" y="2081"/>
                </a:cubicBezTo>
                <a:lnTo>
                  <a:pt x="493" y="2049"/>
                </a:lnTo>
                <a:lnTo>
                  <a:pt x="516" y="2046"/>
                </a:lnTo>
                <a:lnTo>
                  <a:pt x="504" y="2150"/>
                </a:lnTo>
                <a:cubicBezTo>
                  <a:pt x="504" y="2156"/>
                  <a:pt x="499" y="2160"/>
                  <a:pt x="493" y="2160"/>
                </a:cubicBezTo>
                <a:cubicBezTo>
                  <a:pt x="487" y="2161"/>
                  <a:pt x="482" y="2156"/>
                  <a:pt x="481" y="2151"/>
                </a:cubicBezTo>
                <a:lnTo>
                  <a:pt x="473" y="2106"/>
                </a:lnTo>
                <a:lnTo>
                  <a:pt x="461" y="2030"/>
                </a:lnTo>
                <a:lnTo>
                  <a:pt x="481" y="2037"/>
                </a:lnTo>
                <a:lnTo>
                  <a:pt x="449" y="2069"/>
                </a:lnTo>
                <a:cubicBezTo>
                  <a:pt x="447" y="2071"/>
                  <a:pt x="444" y="2072"/>
                  <a:pt x="440" y="2072"/>
                </a:cubicBezTo>
                <a:lnTo>
                  <a:pt x="428" y="2072"/>
                </a:lnTo>
                <a:cubicBezTo>
                  <a:pt x="422" y="2072"/>
                  <a:pt x="417" y="2068"/>
                  <a:pt x="417" y="2062"/>
                </a:cubicBezTo>
                <a:lnTo>
                  <a:pt x="405" y="1945"/>
                </a:lnTo>
                <a:lnTo>
                  <a:pt x="393" y="1785"/>
                </a:lnTo>
                <a:lnTo>
                  <a:pt x="396" y="1793"/>
                </a:lnTo>
                <a:lnTo>
                  <a:pt x="344" y="1737"/>
                </a:lnTo>
                <a:lnTo>
                  <a:pt x="352" y="1740"/>
                </a:lnTo>
                <a:lnTo>
                  <a:pt x="340" y="1740"/>
                </a:lnTo>
                <a:cubicBezTo>
                  <a:pt x="335" y="1740"/>
                  <a:pt x="330" y="1737"/>
                  <a:pt x="329" y="1732"/>
                </a:cubicBezTo>
                <a:lnTo>
                  <a:pt x="317" y="1688"/>
                </a:lnTo>
                <a:lnTo>
                  <a:pt x="340" y="1686"/>
                </a:lnTo>
                <a:lnTo>
                  <a:pt x="328" y="1802"/>
                </a:lnTo>
                <a:cubicBezTo>
                  <a:pt x="328" y="1806"/>
                  <a:pt x="325" y="1810"/>
                  <a:pt x="321" y="1811"/>
                </a:cubicBezTo>
                <a:cubicBezTo>
                  <a:pt x="317" y="1813"/>
                  <a:pt x="313" y="1813"/>
                  <a:pt x="309" y="1810"/>
                </a:cubicBezTo>
                <a:lnTo>
                  <a:pt x="277" y="1786"/>
                </a:lnTo>
                <a:cubicBezTo>
                  <a:pt x="275" y="1784"/>
                  <a:pt x="273" y="1781"/>
                  <a:pt x="273" y="1778"/>
                </a:cubicBezTo>
                <a:lnTo>
                  <a:pt x="260" y="1681"/>
                </a:lnTo>
                <a:lnTo>
                  <a:pt x="252" y="1533"/>
                </a:lnTo>
                <a:lnTo>
                  <a:pt x="264" y="1544"/>
                </a:lnTo>
                <a:lnTo>
                  <a:pt x="252" y="1544"/>
                </a:lnTo>
                <a:lnTo>
                  <a:pt x="264" y="1533"/>
                </a:lnTo>
                <a:lnTo>
                  <a:pt x="252" y="1769"/>
                </a:lnTo>
                <a:cubicBezTo>
                  <a:pt x="252" y="1775"/>
                  <a:pt x="248" y="1779"/>
                  <a:pt x="243" y="1780"/>
                </a:cubicBezTo>
                <a:cubicBezTo>
                  <a:pt x="237" y="1781"/>
                  <a:pt x="232" y="1779"/>
                  <a:pt x="230" y="1774"/>
                </a:cubicBezTo>
                <a:lnTo>
                  <a:pt x="198" y="1706"/>
                </a:lnTo>
                <a:cubicBezTo>
                  <a:pt x="197" y="1705"/>
                  <a:pt x="197" y="1704"/>
                  <a:pt x="197" y="1704"/>
                </a:cubicBezTo>
                <a:lnTo>
                  <a:pt x="185" y="1660"/>
                </a:lnTo>
                <a:cubicBezTo>
                  <a:pt x="185" y="1659"/>
                  <a:pt x="185" y="1658"/>
                  <a:pt x="184" y="1657"/>
                </a:cubicBezTo>
                <a:lnTo>
                  <a:pt x="177" y="1530"/>
                </a:lnTo>
                <a:lnTo>
                  <a:pt x="165" y="1406"/>
                </a:lnTo>
                <a:lnTo>
                  <a:pt x="188" y="1405"/>
                </a:lnTo>
                <a:lnTo>
                  <a:pt x="176" y="1641"/>
                </a:lnTo>
                <a:cubicBezTo>
                  <a:pt x="176" y="1645"/>
                  <a:pt x="174" y="1649"/>
                  <a:pt x="170" y="1651"/>
                </a:cubicBezTo>
                <a:lnTo>
                  <a:pt x="138" y="1667"/>
                </a:lnTo>
                <a:lnTo>
                  <a:pt x="144" y="1657"/>
                </a:lnTo>
                <a:lnTo>
                  <a:pt x="132" y="1829"/>
                </a:lnTo>
                <a:cubicBezTo>
                  <a:pt x="132" y="1835"/>
                  <a:pt x="127" y="1840"/>
                  <a:pt x="121" y="1840"/>
                </a:cubicBezTo>
                <a:cubicBezTo>
                  <a:pt x="115" y="1841"/>
                  <a:pt x="110" y="1836"/>
                  <a:pt x="109" y="1830"/>
                </a:cubicBezTo>
                <a:lnTo>
                  <a:pt x="96" y="1753"/>
                </a:lnTo>
                <a:lnTo>
                  <a:pt x="89" y="1634"/>
                </a:lnTo>
                <a:lnTo>
                  <a:pt x="77" y="1530"/>
                </a:lnTo>
                <a:lnTo>
                  <a:pt x="80" y="1537"/>
                </a:lnTo>
                <a:lnTo>
                  <a:pt x="48" y="1505"/>
                </a:lnTo>
                <a:cubicBezTo>
                  <a:pt x="46" y="1503"/>
                  <a:pt x="45" y="1501"/>
                  <a:pt x="45" y="1498"/>
                </a:cubicBezTo>
                <a:lnTo>
                  <a:pt x="33" y="1422"/>
                </a:lnTo>
                <a:lnTo>
                  <a:pt x="56" y="1422"/>
                </a:lnTo>
                <a:lnTo>
                  <a:pt x="44" y="1547"/>
                </a:lnTo>
                <a:lnTo>
                  <a:pt x="32" y="1614"/>
                </a:lnTo>
                <a:lnTo>
                  <a:pt x="24" y="1706"/>
                </a:lnTo>
                <a:cubicBezTo>
                  <a:pt x="24" y="1712"/>
                  <a:pt x="18" y="1717"/>
                  <a:pt x="11" y="1716"/>
                </a:cubicBezTo>
                <a:cubicBezTo>
                  <a:pt x="5" y="1716"/>
                  <a:pt x="0" y="1710"/>
                  <a:pt x="1" y="1703"/>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0" name="Freeform 29"/>
          <p:cNvSpPr>
            <a:spLocks/>
          </p:cNvSpPr>
          <p:nvPr/>
        </p:nvSpPr>
        <p:spPr bwMode="auto">
          <a:xfrm>
            <a:off x="5260975" y="3802063"/>
            <a:ext cx="701675" cy="1050925"/>
          </a:xfrm>
          <a:custGeom>
            <a:avLst/>
            <a:gdLst>
              <a:gd name="T0" fmla="*/ 130 w 2702"/>
              <a:gd name="T1" fmla="*/ 436 h 4573"/>
              <a:gd name="T2" fmla="*/ 210 w 2702"/>
              <a:gd name="T3" fmla="*/ 11 h 4573"/>
              <a:gd name="T4" fmla="*/ 341 w 2702"/>
              <a:gd name="T5" fmla="*/ 660 h 4573"/>
              <a:gd name="T6" fmla="*/ 453 w 2702"/>
              <a:gd name="T7" fmla="*/ 834 h 4573"/>
              <a:gd name="T8" fmla="*/ 517 w 2702"/>
              <a:gd name="T9" fmla="*/ 1403 h 4573"/>
              <a:gd name="T10" fmla="*/ 582 w 2702"/>
              <a:gd name="T11" fmla="*/ 1822 h 4573"/>
              <a:gd name="T12" fmla="*/ 671 w 2702"/>
              <a:gd name="T13" fmla="*/ 2057 h 4573"/>
              <a:gd name="T14" fmla="*/ 757 w 2702"/>
              <a:gd name="T15" fmla="*/ 2196 h 4573"/>
              <a:gd name="T16" fmla="*/ 822 w 2702"/>
              <a:gd name="T17" fmla="*/ 2506 h 4573"/>
              <a:gd name="T18" fmla="*/ 921 w 2702"/>
              <a:gd name="T19" fmla="*/ 2659 h 4573"/>
              <a:gd name="T20" fmla="*/ 989 w 2702"/>
              <a:gd name="T21" fmla="*/ 2672 h 4573"/>
              <a:gd name="T22" fmla="*/ 1054 w 2702"/>
              <a:gd name="T23" fmla="*/ 1704 h 4573"/>
              <a:gd name="T24" fmla="*/ 1142 w 2702"/>
              <a:gd name="T25" fmla="*/ 1988 h 4573"/>
              <a:gd name="T26" fmla="*/ 1233 w 2702"/>
              <a:gd name="T27" fmla="*/ 2188 h 4573"/>
              <a:gd name="T28" fmla="*/ 1326 w 2702"/>
              <a:gd name="T29" fmla="*/ 2528 h 4573"/>
              <a:gd name="T30" fmla="*/ 1405 w 2702"/>
              <a:gd name="T31" fmla="*/ 2444 h 4573"/>
              <a:gd name="T32" fmla="*/ 1481 w 2702"/>
              <a:gd name="T33" fmla="*/ 2231 h 4573"/>
              <a:gd name="T34" fmla="*/ 1570 w 2702"/>
              <a:gd name="T35" fmla="*/ 2104 h 4573"/>
              <a:gd name="T36" fmla="*/ 1669 w 2702"/>
              <a:gd name="T37" fmla="*/ 2487 h 4573"/>
              <a:gd name="T38" fmla="*/ 1769 w 2702"/>
              <a:gd name="T39" fmla="*/ 2481 h 4573"/>
              <a:gd name="T40" fmla="*/ 1833 w 2702"/>
              <a:gd name="T41" fmla="*/ 2360 h 4573"/>
              <a:gd name="T42" fmla="*/ 1898 w 2702"/>
              <a:gd name="T43" fmla="*/ 2519 h 4573"/>
              <a:gd name="T44" fmla="*/ 1974 w 2702"/>
              <a:gd name="T45" fmla="*/ 2782 h 4573"/>
              <a:gd name="T46" fmla="*/ 2073 w 2702"/>
              <a:gd name="T47" fmla="*/ 3191 h 4573"/>
              <a:gd name="T48" fmla="*/ 2161 w 2702"/>
              <a:gd name="T49" fmla="*/ 3088 h 4573"/>
              <a:gd name="T50" fmla="*/ 2229 w 2702"/>
              <a:gd name="T51" fmla="*/ 3844 h 4573"/>
              <a:gd name="T52" fmla="*/ 2329 w 2702"/>
              <a:gd name="T53" fmla="*/ 4330 h 4573"/>
              <a:gd name="T54" fmla="*/ 2425 w 2702"/>
              <a:gd name="T55" fmla="*/ 4064 h 4573"/>
              <a:gd name="T56" fmla="*/ 2513 w 2702"/>
              <a:gd name="T57" fmla="*/ 3623 h 4573"/>
              <a:gd name="T58" fmla="*/ 2590 w 2702"/>
              <a:gd name="T59" fmla="*/ 3659 h 4573"/>
              <a:gd name="T60" fmla="*/ 2701 w 2702"/>
              <a:gd name="T61" fmla="*/ 4071 h 4573"/>
              <a:gd name="T62" fmla="*/ 2625 w 2702"/>
              <a:gd name="T63" fmla="*/ 3611 h 4573"/>
              <a:gd name="T64" fmla="*/ 2514 w 2702"/>
              <a:gd name="T65" fmla="*/ 3799 h 4573"/>
              <a:gd name="T66" fmla="*/ 2425 w 2702"/>
              <a:gd name="T67" fmla="*/ 4088 h 4573"/>
              <a:gd name="T68" fmla="*/ 2338 w 2702"/>
              <a:gd name="T69" fmla="*/ 4562 h 4573"/>
              <a:gd name="T70" fmla="*/ 2237 w 2702"/>
              <a:gd name="T71" fmla="*/ 3868 h 4573"/>
              <a:gd name="T72" fmla="*/ 2154 w 2702"/>
              <a:gd name="T73" fmla="*/ 3934 h 4573"/>
              <a:gd name="T74" fmla="*/ 2062 w 2702"/>
              <a:gd name="T75" fmla="*/ 3332 h 4573"/>
              <a:gd name="T76" fmla="*/ 2009 w 2702"/>
              <a:gd name="T77" fmla="*/ 2735 h 4573"/>
              <a:gd name="T78" fmla="*/ 1933 w 2702"/>
              <a:gd name="T79" fmla="*/ 2426 h 4573"/>
              <a:gd name="T80" fmla="*/ 1833 w 2702"/>
              <a:gd name="T81" fmla="*/ 2389 h 4573"/>
              <a:gd name="T82" fmla="*/ 1775 w 2702"/>
              <a:gd name="T83" fmla="*/ 2324 h 4573"/>
              <a:gd name="T84" fmla="*/ 1683 w 2702"/>
              <a:gd name="T85" fmla="*/ 2579 h 4573"/>
              <a:gd name="T86" fmla="*/ 1590 w 2702"/>
              <a:gd name="T87" fmla="*/ 2222 h 4573"/>
              <a:gd name="T88" fmla="*/ 1525 w 2702"/>
              <a:gd name="T89" fmla="*/ 2205 h 4573"/>
              <a:gd name="T90" fmla="*/ 1449 w 2702"/>
              <a:gd name="T91" fmla="*/ 2398 h 4573"/>
              <a:gd name="T92" fmla="*/ 1373 w 2702"/>
              <a:gd name="T93" fmla="*/ 2536 h 4573"/>
              <a:gd name="T94" fmla="*/ 1274 w 2702"/>
              <a:gd name="T95" fmla="*/ 2290 h 4573"/>
              <a:gd name="T96" fmla="*/ 1196 w 2702"/>
              <a:gd name="T97" fmla="*/ 2243 h 4573"/>
              <a:gd name="T98" fmla="*/ 1073 w 2702"/>
              <a:gd name="T99" fmla="*/ 2013 h 4573"/>
              <a:gd name="T100" fmla="*/ 1009 w 2702"/>
              <a:gd name="T101" fmla="*/ 2729 h 4573"/>
              <a:gd name="T102" fmla="*/ 942 w 2702"/>
              <a:gd name="T103" fmla="*/ 2733 h 4573"/>
              <a:gd name="T104" fmla="*/ 846 w 2702"/>
              <a:gd name="T105" fmla="*/ 2574 h 4573"/>
              <a:gd name="T106" fmla="*/ 769 w 2702"/>
              <a:gd name="T107" fmla="*/ 2377 h 4573"/>
              <a:gd name="T108" fmla="*/ 681 w 2702"/>
              <a:gd name="T109" fmla="*/ 2541 h 4573"/>
              <a:gd name="T110" fmla="*/ 595 w 2702"/>
              <a:gd name="T111" fmla="*/ 1854 h 4573"/>
              <a:gd name="T112" fmla="*/ 525 w 2702"/>
              <a:gd name="T113" fmla="*/ 1592 h 4573"/>
              <a:gd name="T114" fmla="*/ 449 w 2702"/>
              <a:gd name="T115" fmla="*/ 1104 h 4573"/>
              <a:gd name="T116" fmla="*/ 350 w 2702"/>
              <a:gd name="T117" fmla="*/ 414 h 4573"/>
              <a:gd name="T118" fmla="*/ 262 w 2702"/>
              <a:gd name="T119" fmla="*/ 315 h 4573"/>
              <a:gd name="T120" fmla="*/ 143 w 2702"/>
              <a:gd name="T121" fmla="*/ 436 h 4573"/>
              <a:gd name="T122" fmla="*/ 47 w 2702"/>
              <a:gd name="T123" fmla="*/ 464 h 4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2" h="4573">
                <a:moveTo>
                  <a:pt x="25" y="333"/>
                </a:moveTo>
                <a:lnTo>
                  <a:pt x="57" y="449"/>
                </a:lnTo>
                <a:lnTo>
                  <a:pt x="33" y="452"/>
                </a:lnTo>
                <a:lnTo>
                  <a:pt x="45" y="144"/>
                </a:lnTo>
                <a:cubicBezTo>
                  <a:pt x="46" y="138"/>
                  <a:pt x="51" y="133"/>
                  <a:pt x="57" y="132"/>
                </a:cubicBezTo>
                <a:cubicBezTo>
                  <a:pt x="63" y="132"/>
                  <a:pt x="69" y="137"/>
                  <a:pt x="69" y="143"/>
                </a:cubicBezTo>
                <a:lnTo>
                  <a:pt x="77" y="227"/>
                </a:lnTo>
                <a:lnTo>
                  <a:pt x="89" y="286"/>
                </a:lnTo>
                <a:lnTo>
                  <a:pt x="101" y="411"/>
                </a:lnTo>
                <a:lnTo>
                  <a:pt x="98" y="404"/>
                </a:lnTo>
                <a:lnTo>
                  <a:pt x="130" y="436"/>
                </a:lnTo>
                <a:lnTo>
                  <a:pt x="112" y="437"/>
                </a:lnTo>
                <a:lnTo>
                  <a:pt x="124" y="421"/>
                </a:lnTo>
                <a:lnTo>
                  <a:pt x="121" y="428"/>
                </a:lnTo>
                <a:lnTo>
                  <a:pt x="129" y="184"/>
                </a:lnTo>
                <a:cubicBezTo>
                  <a:pt x="130" y="182"/>
                  <a:pt x="130" y="181"/>
                  <a:pt x="131" y="179"/>
                </a:cubicBezTo>
                <a:lnTo>
                  <a:pt x="187" y="59"/>
                </a:lnTo>
                <a:cubicBezTo>
                  <a:pt x="189" y="55"/>
                  <a:pt x="193" y="52"/>
                  <a:pt x="198" y="53"/>
                </a:cubicBezTo>
                <a:cubicBezTo>
                  <a:pt x="204" y="53"/>
                  <a:pt x="208" y="56"/>
                  <a:pt x="209" y="61"/>
                </a:cubicBezTo>
                <a:lnTo>
                  <a:pt x="221" y="105"/>
                </a:lnTo>
                <a:lnTo>
                  <a:pt x="198" y="107"/>
                </a:lnTo>
                <a:lnTo>
                  <a:pt x="210" y="11"/>
                </a:lnTo>
                <a:cubicBezTo>
                  <a:pt x="210" y="5"/>
                  <a:pt x="215" y="1"/>
                  <a:pt x="221" y="0"/>
                </a:cubicBezTo>
                <a:cubicBezTo>
                  <a:pt x="227" y="0"/>
                  <a:pt x="232" y="5"/>
                  <a:pt x="233" y="10"/>
                </a:cubicBezTo>
                <a:lnTo>
                  <a:pt x="285" y="310"/>
                </a:lnTo>
                <a:lnTo>
                  <a:pt x="297" y="399"/>
                </a:lnTo>
                <a:lnTo>
                  <a:pt x="309" y="684"/>
                </a:lnTo>
                <a:lnTo>
                  <a:pt x="321" y="815"/>
                </a:lnTo>
                <a:lnTo>
                  <a:pt x="297" y="816"/>
                </a:lnTo>
                <a:lnTo>
                  <a:pt x="305" y="676"/>
                </a:lnTo>
                <a:cubicBezTo>
                  <a:pt x="306" y="671"/>
                  <a:pt x="308" y="667"/>
                  <a:pt x="313" y="666"/>
                </a:cubicBezTo>
                <a:lnTo>
                  <a:pt x="349" y="650"/>
                </a:lnTo>
                <a:lnTo>
                  <a:pt x="341" y="660"/>
                </a:lnTo>
                <a:lnTo>
                  <a:pt x="349" y="412"/>
                </a:lnTo>
                <a:cubicBezTo>
                  <a:pt x="350" y="406"/>
                  <a:pt x="355" y="401"/>
                  <a:pt x="361" y="400"/>
                </a:cubicBezTo>
                <a:cubicBezTo>
                  <a:pt x="367" y="400"/>
                  <a:pt x="373" y="405"/>
                  <a:pt x="373" y="411"/>
                </a:cubicBezTo>
                <a:lnTo>
                  <a:pt x="385" y="535"/>
                </a:lnTo>
                <a:lnTo>
                  <a:pt x="397" y="720"/>
                </a:lnTo>
                <a:lnTo>
                  <a:pt x="409" y="799"/>
                </a:lnTo>
                <a:lnTo>
                  <a:pt x="391" y="790"/>
                </a:lnTo>
                <a:lnTo>
                  <a:pt x="423" y="770"/>
                </a:lnTo>
                <a:cubicBezTo>
                  <a:pt x="426" y="768"/>
                  <a:pt x="431" y="768"/>
                  <a:pt x="434" y="769"/>
                </a:cubicBezTo>
                <a:cubicBezTo>
                  <a:pt x="438" y="771"/>
                  <a:pt x="440" y="774"/>
                  <a:pt x="441" y="778"/>
                </a:cubicBezTo>
                <a:lnTo>
                  <a:pt x="453" y="834"/>
                </a:lnTo>
                <a:cubicBezTo>
                  <a:pt x="453" y="835"/>
                  <a:pt x="453" y="835"/>
                  <a:pt x="453" y="836"/>
                </a:cubicBezTo>
                <a:lnTo>
                  <a:pt x="461" y="1092"/>
                </a:lnTo>
                <a:lnTo>
                  <a:pt x="438" y="1091"/>
                </a:lnTo>
                <a:lnTo>
                  <a:pt x="450" y="999"/>
                </a:lnTo>
                <a:cubicBezTo>
                  <a:pt x="450" y="993"/>
                  <a:pt x="456" y="988"/>
                  <a:pt x="462" y="988"/>
                </a:cubicBezTo>
                <a:cubicBezTo>
                  <a:pt x="468" y="989"/>
                  <a:pt x="473" y="994"/>
                  <a:pt x="473" y="1000"/>
                </a:cubicBezTo>
                <a:lnTo>
                  <a:pt x="485" y="1436"/>
                </a:lnTo>
                <a:lnTo>
                  <a:pt x="465" y="1428"/>
                </a:lnTo>
                <a:lnTo>
                  <a:pt x="497" y="1396"/>
                </a:lnTo>
                <a:cubicBezTo>
                  <a:pt x="500" y="1393"/>
                  <a:pt x="505" y="1392"/>
                  <a:pt x="509" y="1393"/>
                </a:cubicBezTo>
                <a:cubicBezTo>
                  <a:pt x="514" y="1395"/>
                  <a:pt x="517" y="1399"/>
                  <a:pt x="517" y="1403"/>
                </a:cubicBezTo>
                <a:lnTo>
                  <a:pt x="529" y="1515"/>
                </a:lnTo>
                <a:lnTo>
                  <a:pt x="537" y="1579"/>
                </a:lnTo>
                <a:lnTo>
                  <a:pt x="514" y="1578"/>
                </a:lnTo>
                <a:lnTo>
                  <a:pt x="526" y="1506"/>
                </a:lnTo>
                <a:cubicBezTo>
                  <a:pt x="527" y="1500"/>
                  <a:pt x="532" y="1496"/>
                  <a:pt x="538" y="1496"/>
                </a:cubicBezTo>
                <a:cubicBezTo>
                  <a:pt x="544" y="1497"/>
                  <a:pt x="549" y="1502"/>
                  <a:pt x="549" y="1508"/>
                </a:cubicBezTo>
                <a:lnTo>
                  <a:pt x="561" y="1788"/>
                </a:lnTo>
                <a:lnTo>
                  <a:pt x="561" y="1785"/>
                </a:lnTo>
                <a:lnTo>
                  <a:pt x="593" y="1881"/>
                </a:lnTo>
                <a:lnTo>
                  <a:pt x="570" y="1882"/>
                </a:lnTo>
                <a:lnTo>
                  <a:pt x="582" y="1822"/>
                </a:lnTo>
                <a:cubicBezTo>
                  <a:pt x="583" y="1817"/>
                  <a:pt x="587" y="1813"/>
                  <a:pt x="592" y="1813"/>
                </a:cubicBezTo>
                <a:cubicBezTo>
                  <a:pt x="597" y="1812"/>
                  <a:pt x="602" y="1815"/>
                  <a:pt x="604" y="1819"/>
                </a:cubicBezTo>
                <a:lnTo>
                  <a:pt x="616" y="1843"/>
                </a:lnTo>
                <a:lnTo>
                  <a:pt x="605" y="1836"/>
                </a:lnTo>
                <a:lnTo>
                  <a:pt x="613" y="1836"/>
                </a:lnTo>
                <a:lnTo>
                  <a:pt x="625" y="1836"/>
                </a:lnTo>
                <a:cubicBezTo>
                  <a:pt x="632" y="1836"/>
                  <a:pt x="637" y="1841"/>
                  <a:pt x="637" y="1847"/>
                </a:cubicBezTo>
                <a:lnTo>
                  <a:pt x="669" y="2099"/>
                </a:lnTo>
                <a:lnTo>
                  <a:pt x="646" y="2096"/>
                </a:lnTo>
                <a:lnTo>
                  <a:pt x="658" y="2064"/>
                </a:lnTo>
                <a:cubicBezTo>
                  <a:pt x="660" y="2059"/>
                  <a:pt x="665" y="2056"/>
                  <a:pt x="671" y="2057"/>
                </a:cubicBezTo>
                <a:cubicBezTo>
                  <a:pt x="676" y="2057"/>
                  <a:pt x="681" y="2062"/>
                  <a:pt x="681" y="2067"/>
                </a:cubicBezTo>
                <a:lnTo>
                  <a:pt x="693" y="2163"/>
                </a:lnTo>
                <a:lnTo>
                  <a:pt x="705" y="2540"/>
                </a:lnTo>
                <a:lnTo>
                  <a:pt x="682" y="2540"/>
                </a:lnTo>
                <a:lnTo>
                  <a:pt x="690" y="2436"/>
                </a:lnTo>
                <a:lnTo>
                  <a:pt x="726" y="2099"/>
                </a:lnTo>
                <a:cubicBezTo>
                  <a:pt x="726" y="2093"/>
                  <a:pt x="731" y="2088"/>
                  <a:pt x="738" y="2088"/>
                </a:cubicBezTo>
                <a:cubicBezTo>
                  <a:pt x="744" y="2089"/>
                  <a:pt x="749" y="2093"/>
                  <a:pt x="749" y="2100"/>
                </a:cubicBezTo>
                <a:lnTo>
                  <a:pt x="757" y="2208"/>
                </a:lnTo>
                <a:lnTo>
                  <a:pt x="745" y="2196"/>
                </a:lnTo>
                <a:lnTo>
                  <a:pt x="757" y="2196"/>
                </a:lnTo>
                <a:lnTo>
                  <a:pt x="769" y="2196"/>
                </a:lnTo>
                <a:cubicBezTo>
                  <a:pt x="776" y="2196"/>
                  <a:pt x="781" y="2201"/>
                  <a:pt x="781" y="2208"/>
                </a:cubicBezTo>
                <a:lnTo>
                  <a:pt x="793" y="2376"/>
                </a:lnTo>
                <a:lnTo>
                  <a:pt x="789" y="2367"/>
                </a:lnTo>
                <a:lnTo>
                  <a:pt x="821" y="2391"/>
                </a:lnTo>
                <a:lnTo>
                  <a:pt x="804" y="2393"/>
                </a:lnTo>
                <a:lnTo>
                  <a:pt x="816" y="2377"/>
                </a:lnTo>
                <a:cubicBezTo>
                  <a:pt x="819" y="2373"/>
                  <a:pt x="824" y="2372"/>
                  <a:pt x="829" y="2373"/>
                </a:cubicBezTo>
                <a:cubicBezTo>
                  <a:pt x="834" y="2374"/>
                  <a:pt x="837" y="2379"/>
                  <a:pt x="837" y="2384"/>
                </a:cubicBezTo>
                <a:lnTo>
                  <a:pt x="845" y="2508"/>
                </a:lnTo>
                <a:lnTo>
                  <a:pt x="822" y="2506"/>
                </a:lnTo>
                <a:lnTo>
                  <a:pt x="834" y="2438"/>
                </a:lnTo>
                <a:cubicBezTo>
                  <a:pt x="835" y="2432"/>
                  <a:pt x="840" y="2428"/>
                  <a:pt x="846" y="2428"/>
                </a:cubicBezTo>
                <a:cubicBezTo>
                  <a:pt x="852" y="2429"/>
                  <a:pt x="857" y="2433"/>
                  <a:pt x="857" y="2439"/>
                </a:cubicBezTo>
                <a:lnTo>
                  <a:pt x="869" y="2571"/>
                </a:lnTo>
                <a:lnTo>
                  <a:pt x="901" y="2847"/>
                </a:lnTo>
                <a:lnTo>
                  <a:pt x="901" y="2845"/>
                </a:lnTo>
                <a:lnTo>
                  <a:pt x="913" y="2885"/>
                </a:lnTo>
                <a:lnTo>
                  <a:pt x="889" y="2888"/>
                </a:lnTo>
                <a:lnTo>
                  <a:pt x="897" y="2660"/>
                </a:lnTo>
                <a:cubicBezTo>
                  <a:pt x="898" y="2654"/>
                  <a:pt x="903" y="2649"/>
                  <a:pt x="909" y="2648"/>
                </a:cubicBezTo>
                <a:cubicBezTo>
                  <a:pt x="915" y="2648"/>
                  <a:pt x="920" y="2652"/>
                  <a:pt x="921" y="2659"/>
                </a:cubicBezTo>
                <a:lnTo>
                  <a:pt x="933" y="2735"/>
                </a:lnTo>
                <a:lnTo>
                  <a:pt x="913" y="2728"/>
                </a:lnTo>
                <a:lnTo>
                  <a:pt x="925" y="2716"/>
                </a:lnTo>
                <a:cubicBezTo>
                  <a:pt x="927" y="2714"/>
                  <a:pt x="931" y="2712"/>
                  <a:pt x="934" y="2712"/>
                </a:cubicBezTo>
                <a:cubicBezTo>
                  <a:pt x="937" y="2713"/>
                  <a:pt x="940" y="2714"/>
                  <a:pt x="942" y="2716"/>
                </a:cubicBezTo>
                <a:lnTo>
                  <a:pt x="974" y="2752"/>
                </a:lnTo>
                <a:cubicBezTo>
                  <a:pt x="976" y="2754"/>
                  <a:pt x="977" y="2757"/>
                  <a:pt x="977" y="2760"/>
                </a:cubicBezTo>
                <a:lnTo>
                  <a:pt x="989" y="2936"/>
                </a:lnTo>
                <a:lnTo>
                  <a:pt x="965" y="2936"/>
                </a:lnTo>
                <a:lnTo>
                  <a:pt x="977" y="2684"/>
                </a:lnTo>
                <a:cubicBezTo>
                  <a:pt x="978" y="2678"/>
                  <a:pt x="983" y="2673"/>
                  <a:pt x="989" y="2672"/>
                </a:cubicBezTo>
                <a:cubicBezTo>
                  <a:pt x="995" y="2672"/>
                  <a:pt x="1000" y="2676"/>
                  <a:pt x="1001" y="2682"/>
                </a:cubicBezTo>
                <a:lnTo>
                  <a:pt x="1009" y="2726"/>
                </a:lnTo>
                <a:lnTo>
                  <a:pt x="985" y="2728"/>
                </a:lnTo>
                <a:lnTo>
                  <a:pt x="997" y="1696"/>
                </a:lnTo>
                <a:cubicBezTo>
                  <a:pt x="998" y="1690"/>
                  <a:pt x="1002" y="1685"/>
                  <a:pt x="1009" y="1684"/>
                </a:cubicBezTo>
                <a:cubicBezTo>
                  <a:pt x="1015" y="1684"/>
                  <a:pt x="1020" y="1689"/>
                  <a:pt x="1021" y="1695"/>
                </a:cubicBezTo>
                <a:lnTo>
                  <a:pt x="1053" y="1911"/>
                </a:lnTo>
                <a:lnTo>
                  <a:pt x="1029" y="1912"/>
                </a:lnTo>
                <a:lnTo>
                  <a:pt x="1041" y="1740"/>
                </a:lnTo>
                <a:cubicBezTo>
                  <a:pt x="1042" y="1738"/>
                  <a:pt x="1042" y="1737"/>
                  <a:pt x="1042" y="1736"/>
                </a:cubicBezTo>
                <a:lnTo>
                  <a:pt x="1054" y="1704"/>
                </a:lnTo>
                <a:cubicBezTo>
                  <a:pt x="1056" y="1699"/>
                  <a:pt x="1062" y="1696"/>
                  <a:pt x="1067" y="1697"/>
                </a:cubicBezTo>
                <a:cubicBezTo>
                  <a:pt x="1073" y="1697"/>
                  <a:pt x="1077" y="1702"/>
                  <a:pt x="1077" y="1707"/>
                </a:cubicBezTo>
                <a:lnTo>
                  <a:pt x="1089" y="1835"/>
                </a:lnTo>
                <a:lnTo>
                  <a:pt x="1097" y="2012"/>
                </a:lnTo>
                <a:lnTo>
                  <a:pt x="1097" y="2008"/>
                </a:lnTo>
                <a:lnTo>
                  <a:pt x="1133" y="2108"/>
                </a:lnTo>
                <a:lnTo>
                  <a:pt x="1113" y="2104"/>
                </a:lnTo>
                <a:lnTo>
                  <a:pt x="1121" y="2096"/>
                </a:lnTo>
                <a:lnTo>
                  <a:pt x="1118" y="2103"/>
                </a:lnTo>
                <a:lnTo>
                  <a:pt x="1130" y="1999"/>
                </a:lnTo>
                <a:cubicBezTo>
                  <a:pt x="1130" y="1993"/>
                  <a:pt x="1136" y="1988"/>
                  <a:pt x="1142" y="1988"/>
                </a:cubicBezTo>
                <a:cubicBezTo>
                  <a:pt x="1148" y="1989"/>
                  <a:pt x="1153" y="1993"/>
                  <a:pt x="1153" y="2000"/>
                </a:cubicBezTo>
                <a:lnTo>
                  <a:pt x="1165" y="2164"/>
                </a:lnTo>
                <a:lnTo>
                  <a:pt x="1163" y="2157"/>
                </a:lnTo>
                <a:lnTo>
                  <a:pt x="1215" y="2229"/>
                </a:lnTo>
                <a:lnTo>
                  <a:pt x="1209" y="2225"/>
                </a:lnTo>
                <a:lnTo>
                  <a:pt x="1221" y="2229"/>
                </a:lnTo>
                <a:cubicBezTo>
                  <a:pt x="1225" y="2230"/>
                  <a:pt x="1227" y="2233"/>
                  <a:pt x="1228" y="2236"/>
                </a:cubicBezTo>
                <a:lnTo>
                  <a:pt x="1240" y="2264"/>
                </a:lnTo>
                <a:lnTo>
                  <a:pt x="1218" y="2266"/>
                </a:lnTo>
                <a:lnTo>
                  <a:pt x="1230" y="2194"/>
                </a:lnTo>
                <a:cubicBezTo>
                  <a:pt x="1230" y="2192"/>
                  <a:pt x="1231" y="2190"/>
                  <a:pt x="1233" y="2188"/>
                </a:cubicBezTo>
                <a:lnTo>
                  <a:pt x="1265" y="2156"/>
                </a:lnTo>
                <a:cubicBezTo>
                  <a:pt x="1268" y="2153"/>
                  <a:pt x="1273" y="2152"/>
                  <a:pt x="1278" y="2153"/>
                </a:cubicBezTo>
                <a:cubicBezTo>
                  <a:pt x="1282" y="2155"/>
                  <a:pt x="1285" y="2159"/>
                  <a:pt x="1285" y="2163"/>
                </a:cubicBezTo>
                <a:lnTo>
                  <a:pt x="1297" y="2287"/>
                </a:lnTo>
                <a:lnTo>
                  <a:pt x="1274" y="2287"/>
                </a:lnTo>
                <a:lnTo>
                  <a:pt x="1282" y="2219"/>
                </a:lnTo>
                <a:cubicBezTo>
                  <a:pt x="1282" y="2213"/>
                  <a:pt x="1288" y="2208"/>
                  <a:pt x="1294" y="2208"/>
                </a:cubicBezTo>
                <a:cubicBezTo>
                  <a:pt x="1300" y="2209"/>
                  <a:pt x="1305" y="2214"/>
                  <a:pt x="1305" y="2220"/>
                </a:cubicBezTo>
                <a:lnTo>
                  <a:pt x="1317" y="2428"/>
                </a:lnTo>
                <a:lnTo>
                  <a:pt x="1329" y="2535"/>
                </a:lnTo>
                <a:lnTo>
                  <a:pt x="1326" y="2528"/>
                </a:lnTo>
                <a:lnTo>
                  <a:pt x="1358" y="2564"/>
                </a:lnTo>
                <a:lnTo>
                  <a:pt x="1338" y="2569"/>
                </a:lnTo>
                <a:lnTo>
                  <a:pt x="1350" y="2529"/>
                </a:lnTo>
                <a:cubicBezTo>
                  <a:pt x="1351" y="2524"/>
                  <a:pt x="1356" y="2520"/>
                  <a:pt x="1361" y="2520"/>
                </a:cubicBezTo>
                <a:lnTo>
                  <a:pt x="1373" y="2520"/>
                </a:lnTo>
                <a:lnTo>
                  <a:pt x="1362" y="2531"/>
                </a:lnTo>
                <a:lnTo>
                  <a:pt x="1370" y="2471"/>
                </a:lnTo>
                <a:cubicBezTo>
                  <a:pt x="1370" y="2470"/>
                  <a:pt x="1370" y="2468"/>
                  <a:pt x="1371" y="2467"/>
                </a:cubicBezTo>
                <a:lnTo>
                  <a:pt x="1383" y="2443"/>
                </a:lnTo>
                <a:cubicBezTo>
                  <a:pt x="1385" y="2439"/>
                  <a:pt x="1389" y="2436"/>
                  <a:pt x="1394" y="2436"/>
                </a:cubicBezTo>
                <a:cubicBezTo>
                  <a:pt x="1399" y="2437"/>
                  <a:pt x="1403" y="2439"/>
                  <a:pt x="1405" y="2444"/>
                </a:cubicBezTo>
                <a:lnTo>
                  <a:pt x="1437" y="2520"/>
                </a:lnTo>
                <a:lnTo>
                  <a:pt x="1414" y="2523"/>
                </a:lnTo>
                <a:lnTo>
                  <a:pt x="1426" y="2395"/>
                </a:lnTo>
                <a:cubicBezTo>
                  <a:pt x="1426" y="2389"/>
                  <a:pt x="1431" y="2385"/>
                  <a:pt x="1437" y="2384"/>
                </a:cubicBezTo>
                <a:cubicBezTo>
                  <a:pt x="1444" y="2384"/>
                  <a:pt x="1449" y="2389"/>
                  <a:pt x="1449" y="2395"/>
                </a:cubicBezTo>
                <a:lnTo>
                  <a:pt x="1461" y="2503"/>
                </a:lnTo>
                <a:lnTo>
                  <a:pt x="1437" y="2504"/>
                </a:lnTo>
                <a:lnTo>
                  <a:pt x="1449" y="2176"/>
                </a:lnTo>
                <a:cubicBezTo>
                  <a:pt x="1450" y="2170"/>
                  <a:pt x="1455" y="2165"/>
                  <a:pt x="1461" y="2164"/>
                </a:cubicBezTo>
                <a:cubicBezTo>
                  <a:pt x="1467" y="2164"/>
                  <a:pt x="1472" y="2169"/>
                  <a:pt x="1473" y="2175"/>
                </a:cubicBezTo>
                <a:lnTo>
                  <a:pt x="1481" y="2231"/>
                </a:lnTo>
                <a:lnTo>
                  <a:pt x="1517" y="2394"/>
                </a:lnTo>
                <a:lnTo>
                  <a:pt x="1493" y="2396"/>
                </a:lnTo>
                <a:lnTo>
                  <a:pt x="1501" y="2204"/>
                </a:lnTo>
                <a:lnTo>
                  <a:pt x="1514" y="2095"/>
                </a:lnTo>
                <a:cubicBezTo>
                  <a:pt x="1514" y="2089"/>
                  <a:pt x="1520" y="2084"/>
                  <a:pt x="1526" y="2084"/>
                </a:cubicBezTo>
                <a:cubicBezTo>
                  <a:pt x="1532" y="2085"/>
                  <a:pt x="1537" y="2090"/>
                  <a:pt x="1537" y="2096"/>
                </a:cubicBezTo>
                <a:lnTo>
                  <a:pt x="1549" y="2360"/>
                </a:lnTo>
                <a:lnTo>
                  <a:pt x="1526" y="2360"/>
                </a:lnTo>
                <a:lnTo>
                  <a:pt x="1538" y="2196"/>
                </a:lnTo>
                <a:cubicBezTo>
                  <a:pt x="1538" y="2194"/>
                  <a:pt x="1538" y="2193"/>
                  <a:pt x="1538" y="2192"/>
                </a:cubicBezTo>
                <a:lnTo>
                  <a:pt x="1570" y="2104"/>
                </a:lnTo>
                <a:cubicBezTo>
                  <a:pt x="1572" y="2099"/>
                  <a:pt x="1577" y="2096"/>
                  <a:pt x="1582" y="2096"/>
                </a:cubicBezTo>
                <a:cubicBezTo>
                  <a:pt x="1587" y="2097"/>
                  <a:pt x="1592" y="2100"/>
                  <a:pt x="1593" y="2105"/>
                </a:cubicBezTo>
                <a:lnTo>
                  <a:pt x="1601" y="2133"/>
                </a:lnTo>
                <a:lnTo>
                  <a:pt x="1613" y="2219"/>
                </a:lnTo>
                <a:lnTo>
                  <a:pt x="1612" y="2216"/>
                </a:lnTo>
                <a:lnTo>
                  <a:pt x="1624" y="2244"/>
                </a:lnTo>
                <a:cubicBezTo>
                  <a:pt x="1625" y="2245"/>
                  <a:pt x="1625" y="2246"/>
                  <a:pt x="1625" y="2248"/>
                </a:cubicBezTo>
                <a:lnTo>
                  <a:pt x="1637" y="2488"/>
                </a:lnTo>
                <a:lnTo>
                  <a:pt x="1625" y="2476"/>
                </a:lnTo>
                <a:lnTo>
                  <a:pt x="1657" y="2476"/>
                </a:lnTo>
                <a:cubicBezTo>
                  <a:pt x="1663" y="2476"/>
                  <a:pt x="1669" y="2481"/>
                  <a:pt x="1669" y="2487"/>
                </a:cubicBezTo>
                <a:lnTo>
                  <a:pt x="1681" y="2571"/>
                </a:lnTo>
                <a:lnTo>
                  <a:pt x="1664" y="2562"/>
                </a:lnTo>
                <a:lnTo>
                  <a:pt x="1672" y="2558"/>
                </a:lnTo>
                <a:lnTo>
                  <a:pt x="1666" y="2564"/>
                </a:lnTo>
                <a:lnTo>
                  <a:pt x="1678" y="2532"/>
                </a:lnTo>
                <a:cubicBezTo>
                  <a:pt x="1679" y="2531"/>
                  <a:pt x="1679" y="2530"/>
                  <a:pt x="1680" y="2529"/>
                </a:cubicBezTo>
                <a:lnTo>
                  <a:pt x="1692" y="2513"/>
                </a:lnTo>
                <a:lnTo>
                  <a:pt x="1735" y="2442"/>
                </a:lnTo>
                <a:cubicBezTo>
                  <a:pt x="1738" y="2438"/>
                  <a:pt x="1742" y="2436"/>
                  <a:pt x="1747" y="2437"/>
                </a:cubicBezTo>
                <a:cubicBezTo>
                  <a:pt x="1751" y="2437"/>
                  <a:pt x="1755" y="2440"/>
                  <a:pt x="1757" y="2445"/>
                </a:cubicBezTo>
                <a:lnTo>
                  <a:pt x="1769" y="2481"/>
                </a:lnTo>
                <a:lnTo>
                  <a:pt x="1745" y="2484"/>
                </a:lnTo>
                <a:lnTo>
                  <a:pt x="1753" y="2316"/>
                </a:lnTo>
                <a:cubicBezTo>
                  <a:pt x="1754" y="2313"/>
                  <a:pt x="1754" y="2311"/>
                  <a:pt x="1756" y="2309"/>
                </a:cubicBezTo>
                <a:lnTo>
                  <a:pt x="1768" y="2293"/>
                </a:lnTo>
                <a:cubicBezTo>
                  <a:pt x="1771" y="2290"/>
                  <a:pt x="1775" y="2288"/>
                  <a:pt x="1780" y="2289"/>
                </a:cubicBezTo>
                <a:cubicBezTo>
                  <a:pt x="1785" y="2290"/>
                  <a:pt x="1788" y="2293"/>
                  <a:pt x="1789" y="2298"/>
                </a:cubicBezTo>
                <a:lnTo>
                  <a:pt x="1821" y="2450"/>
                </a:lnTo>
                <a:lnTo>
                  <a:pt x="1798" y="2451"/>
                </a:lnTo>
                <a:lnTo>
                  <a:pt x="1810" y="2371"/>
                </a:lnTo>
                <a:cubicBezTo>
                  <a:pt x="1810" y="2365"/>
                  <a:pt x="1816" y="2360"/>
                  <a:pt x="1821" y="2360"/>
                </a:cubicBezTo>
                <a:lnTo>
                  <a:pt x="1833" y="2360"/>
                </a:lnTo>
                <a:cubicBezTo>
                  <a:pt x="1837" y="2360"/>
                  <a:pt x="1841" y="2362"/>
                  <a:pt x="1843" y="2365"/>
                </a:cubicBezTo>
                <a:lnTo>
                  <a:pt x="1855" y="2381"/>
                </a:lnTo>
                <a:cubicBezTo>
                  <a:pt x="1857" y="2383"/>
                  <a:pt x="1857" y="2386"/>
                  <a:pt x="1857" y="2388"/>
                </a:cubicBezTo>
                <a:lnTo>
                  <a:pt x="1865" y="2600"/>
                </a:lnTo>
                <a:lnTo>
                  <a:pt x="1842" y="2597"/>
                </a:lnTo>
                <a:lnTo>
                  <a:pt x="1878" y="2477"/>
                </a:lnTo>
                <a:cubicBezTo>
                  <a:pt x="1879" y="2472"/>
                  <a:pt x="1884" y="2468"/>
                  <a:pt x="1889" y="2468"/>
                </a:cubicBezTo>
                <a:lnTo>
                  <a:pt x="1897" y="2468"/>
                </a:lnTo>
                <a:cubicBezTo>
                  <a:pt x="1903" y="2468"/>
                  <a:pt x="1907" y="2472"/>
                  <a:pt x="1909" y="2477"/>
                </a:cubicBezTo>
                <a:lnTo>
                  <a:pt x="1921" y="2517"/>
                </a:lnTo>
                <a:lnTo>
                  <a:pt x="1898" y="2519"/>
                </a:lnTo>
                <a:lnTo>
                  <a:pt x="1910" y="2423"/>
                </a:lnTo>
                <a:cubicBezTo>
                  <a:pt x="1910" y="2417"/>
                  <a:pt x="1916" y="2412"/>
                  <a:pt x="1922" y="2412"/>
                </a:cubicBezTo>
                <a:cubicBezTo>
                  <a:pt x="1928" y="2413"/>
                  <a:pt x="1933" y="2417"/>
                  <a:pt x="1933" y="2424"/>
                </a:cubicBezTo>
                <a:lnTo>
                  <a:pt x="1945" y="2588"/>
                </a:lnTo>
                <a:lnTo>
                  <a:pt x="1945" y="2586"/>
                </a:lnTo>
                <a:lnTo>
                  <a:pt x="1977" y="2722"/>
                </a:lnTo>
                <a:lnTo>
                  <a:pt x="1965" y="2712"/>
                </a:lnTo>
                <a:lnTo>
                  <a:pt x="1973" y="2712"/>
                </a:lnTo>
                <a:cubicBezTo>
                  <a:pt x="1979" y="2712"/>
                  <a:pt x="1984" y="2717"/>
                  <a:pt x="1985" y="2722"/>
                </a:cubicBezTo>
                <a:lnTo>
                  <a:pt x="1997" y="2782"/>
                </a:lnTo>
                <a:lnTo>
                  <a:pt x="1974" y="2782"/>
                </a:lnTo>
                <a:lnTo>
                  <a:pt x="1986" y="2730"/>
                </a:lnTo>
                <a:cubicBezTo>
                  <a:pt x="1987" y="2724"/>
                  <a:pt x="1992" y="2721"/>
                  <a:pt x="1997" y="2720"/>
                </a:cubicBezTo>
                <a:cubicBezTo>
                  <a:pt x="2003" y="2720"/>
                  <a:pt x="2008" y="2724"/>
                  <a:pt x="2009" y="2730"/>
                </a:cubicBezTo>
                <a:lnTo>
                  <a:pt x="2021" y="2778"/>
                </a:lnTo>
                <a:lnTo>
                  <a:pt x="2016" y="2770"/>
                </a:lnTo>
                <a:lnTo>
                  <a:pt x="2048" y="2790"/>
                </a:lnTo>
                <a:cubicBezTo>
                  <a:pt x="2051" y="2792"/>
                  <a:pt x="2053" y="2796"/>
                  <a:pt x="2053" y="2800"/>
                </a:cubicBezTo>
                <a:lnTo>
                  <a:pt x="2065" y="3168"/>
                </a:lnTo>
                <a:lnTo>
                  <a:pt x="2065" y="3165"/>
                </a:lnTo>
                <a:lnTo>
                  <a:pt x="2073" y="3189"/>
                </a:lnTo>
                <a:cubicBezTo>
                  <a:pt x="2073" y="3190"/>
                  <a:pt x="2073" y="3190"/>
                  <a:pt x="2073" y="3191"/>
                </a:cubicBezTo>
                <a:lnTo>
                  <a:pt x="2085" y="3327"/>
                </a:lnTo>
                <a:lnTo>
                  <a:pt x="2085" y="3325"/>
                </a:lnTo>
                <a:lnTo>
                  <a:pt x="2097" y="3361"/>
                </a:lnTo>
                <a:lnTo>
                  <a:pt x="2074" y="3361"/>
                </a:lnTo>
                <a:lnTo>
                  <a:pt x="2106" y="3261"/>
                </a:lnTo>
                <a:lnTo>
                  <a:pt x="2118" y="3232"/>
                </a:lnTo>
                <a:lnTo>
                  <a:pt x="2118" y="3234"/>
                </a:lnTo>
                <a:lnTo>
                  <a:pt x="2130" y="3178"/>
                </a:lnTo>
                <a:lnTo>
                  <a:pt x="2138" y="3087"/>
                </a:lnTo>
                <a:cubicBezTo>
                  <a:pt x="2138" y="3081"/>
                  <a:pt x="2144" y="3076"/>
                  <a:pt x="2150" y="3076"/>
                </a:cubicBezTo>
                <a:cubicBezTo>
                  <a:pt x="2156" y="3077"/>
                  <a:pt x="2161" y="3082"/>
                  <a:pt x="2161" y="3088"/>
                </a:cubicBezTo>
                <a:lnTo>
                  <a:pt x="2173" y="3924"/>
                </a:lnTo>
                <a:lnTo>
                  <a:pt x="2160" y="3913"/>
                </a:lnTo>
                <a:lnTo>
                  <a:pt x="2192" y="3909"/>
                </a:lnTo>
                <a:lnTo>
                  <a:pt x="2182" y="3919"/>
                </a:lnTo>
                <a:lnTo>
                  <a:pt x="2194" y="3831"/>
                </a:lnTo>
                <a:cubicBezTo>
                  <a:pt x="2194" y="3825"/>
                  <a:pt x="2200" y="3820"/>
                  <a:pt x="2206" y="3820"/>
                </a:cubicBezTo>
                <a:cubicBezTo>
                  <a:pt x="2212" y="3821"/>
                  <a:pt x="2217" y="3825"/>
                  <a:pt x="2217" y="3832"/>
                </a:cubicBezTo>
                <a:lnTo>
                  <a:pt x="2229" y="3996"/>
                </a:lnTo>
                <a:lnTo>
                  <a:pt x="2206" y="3995"/>
                </a:lnTo>
                <a:lnTo>
                  <a:pt x="2218" y="3855"/>
                </a:lnTo>
                <a:cubicBezTo>
                  <a:pt x="2218" y="3849"/>
                  <a:pt x="2223" y="3844"/>
                  <a:pt x="2229" y="3844"/>
                </a:cubicBezTo>
                <a:lnTo>
                  <a:pt x="2237" y="3844"/>
                </a:lnTo>
                <a:cubicBezTo>
                  <a:pt x="2243" y="3844"/>
                  <a:pt x="2248" y="3848"/>
                  <a:pt x="2249" y="3854"/>
                </a:cubicBezTo>
                <a:lnTo>
                  <a:pt x="2285" y="4010"/>
                </a:lnTo>
                <a:cubicBezTo>
                  <a:pt x="2285" y="4010"/>
                  <a:pt x="2285" y="4011"/>
                  <a:pt x="2285" y="4012"/>
                </a:cubicBezTo>
                <a:lnTo>
                  <a:pt x="2293" y="4180"/>
                </a:lnTo>
                <a:lnTo>
                  <a:pt x="2305" y="4360"/>
                </a:lnTo>
                <a:lnTo>
                  <a:pt x="2282" y="4359"/>
                </a:lnTo>
                <a:lnTo>
                  <a:pt x="2294" y="4283"/>
                </a:lnTo>
                <a:cubicBezTo>
                  <a:pt x="2295" y="4277"/>
                  <a:pt x="2299" y="4273"/>
                  <a:pt x="2305" y="4272"/>
                </a:cubicBezTo>
                <a:cubicBezTo>
                  <a:pt x="2311" y="4272"/>
                  <a:pt x="2316" y="4276"/>
                  <a:pt x="2317" y="4282"/>
                </a:cubicBezTo>
                <a:lnTo>
                  <a:pt x="2329" y="4330"/>
                </a:lnTo>
                <a:lnTo>
                  <a:pt x="2361" y="4559"/>
                </a:lnTo>
                <a:lnTo>
                  <a:pt x="2337" y="4560"/>
                </a:lnTo>
                <a:lnTo>
                  <a:pt x="2345" y="4352"/>
                </a:lnTo>
                <a:cubicBezTo>
                  <a:pt x="2346" y="4351"/>
                  <a:pt x="2346" y="4350"/>
                  <a:pt x="2346" y="4349"/>
                </a:cubicBezTo>
                <a:lnTo>
                  <a:pt x="2358" y="4309"/>
                </a:lnTo>
                <a:lnTo>
                  <a:pt x="2370" y="4258"/>
                </a:lnTo>
                <a:lnTo>
                  <a:pt x="2370" y="4260"/>
                </a:lnTo>
                <a:lnTo>
                  <a:pt x="2382" y="4100"/>
                </a:lnTo>
                <a:cubicBezTo>
                  <a:pt x="2382" y="4096"/>
                  <a:pt x="2383" y="4093"/>
                  <a:pt x="2386" y="4091"/>
                </a:cubicBezTo>
                <a:lnTo>
                  <a:pt x="2418" y="4067"/>
                </a:lnTo>
                <a:cubicBezTo>
                  <a:pt x="2420" y="4065"/>
                  <a:pt x="2423" y="4064"/>
                  <a:pt x="2425" y="4064"/>
                </a:cubicBezTo>
                <a:lnTo>
                  <a:pt x="2437" y="4064"/>
                </a:lnTo>
                <a:lnTo>
                  <a:pt x="2425" y="4076"/>
                </a:lnTo>
                <a:lnTo>
                  <a:pt x="2433" y="3940"/>
                </a:lnTo>
                <a:lnTo>
                  <a:pt x="2445" y="3640"/>
                </a:lnTo>
                <a:cubicBezTo>
                  <a:pt x="2446" y="3635"/>
                  <a:pt x="2449" y="3631"/>
                  <a:pt x="2453" y="3629"/>
                </a:cubicBezTo>
                <a:cubicBezTo>
                  <a:pt x="2458" y="3628"/>
                  <a:pt x="2463" y="3629"/>
                  <a:pt x="2466" y="3632"/>
                </a:cubicBezTo>
                <a:lnTo>
                  <a:pt x="2478" y="3644"/>
                </a:lnTo>
                <a:lnTo>
                  <a:pt x="2462" y="3643"/>
                </a:lnTo>
                <a:lnTo>
                  <a:pt x="2494" y="3615"/>
                </a:lnTo>
                <a:cubicBezTo>
                  <a:pt x="2497" y="3612"/>
                  <a:pt x="2502" y="3612"/>
                  <a:pt x="2506" y="3613"/>
                </a:cubicBezTo>
                <a:cubicBezTo>
                  <a:pt x="2510" y="3615"/>
                  <a:pt x="2513" y="3619"/>
                  <a:pt x="2513" y="3623"/>
                </a:cubicBezTo>
                <a:lnTo>
                  <a:pt x="2525" y="3731"/>
                </a:lnTo>
                <a:lnTo>
                  <a:pt x="2537" y="3794"/>
                </a:lnTo>
                <a:lnTo>
                  <a:pt x="2545" y="3855"/>
                </a:lnTo>
                <a:lnTo>
                  <a:pt x="2522" y="3855"/>
                </a:lnTo>
                <a:lnTo>
                  <a:pt x="2534" y="3739"/>
                </a:lnTo>
                <a:cubicBezTo>
                  <a:pt x="2534" y="3733"/>
                  <a:pt x="2539" y="3729"/>
                  <a:pt x="2545" y="3728"/>
                </a:cubicBezTo>
                <a:cubicBezTo>
                  <a:pt x="2551" y="3728"/>
                  <a:pt x="2556" y="3732"/>
                  <a:pt x="2557" y="3738"/>
                </a:cubicBezTo>
                <a:lnTo>
                  <a:pt x="2589" y="3906"/>
                </a:lnTo>
                <a:lnTo>
                  <a:pt x="2566" y="3908"/>
                </a:lnTo>
                <a:lnTo>
                  <a:pt x="2578" y="3748"/>
                </a:lnTo>
                <a:lnTo>
                  <a:pt x="2590" y="3659"/>
                </a:lnTo>
                <a:lnTo>
                  <a:pt x="2602" y="3606"/>
                </a:lnTo>
                <a:cubicBezTo>
                  <a:pt x="2603" y="3600"/>
                  <a:pt x="2609" y="3596"/>
                  <a:pt x="2615" y="3597"/>
                </a:cubicBezTo>
                <a:cubicBezTo>
                  <a:pt x="2621" y="3597"/>
                  <a:pt x="2625" y="3602"/>
                  <a:pt x="2625" y="3608"/>
                </a:cubicBezTo>
                <a:lnTo>
                  <a:pt x="2633" y="3872"/>
                </a:lnTo>
                <a:lnTo>
                  <a:pt x="2612" y="3865"/>
                </a:lnTo>
                <a:lnTo>
                  <a:pt x="2648" y="3821"/>
                </a:lnTo>
                <a:cubicBezTo>
                  <a:pt x="2651" y="3817"/>
                  <a:pt x="2656" y="3816"/>
                  <a:pt x="2661" y="3817"/>
                </a:cubicBezTo>
                <a:cubicBezTo>
                  <a:pt x="2665" y="3818"/>
                  <a:pt x="2669" y="3822"/>
                  <a:pt x="2669" y="3826"/>
                </a:cubicBezTo>
                <a:lnTo>
                  <a:pt x="2677" y="3874"/>
                </a:lnTo>
                <a:lnTo>
                  <a:pt x="2689" y="3946"/>
                </a:lnTo>
                <a:lnTo>
                  <a:pt x="2701" y="4071"/>
                </a:lnTo>
                <a:cubicBezTo>
                  <a:pt x="2702" y="4078"/>
                  <a:pt x="2697" y="4084"/>
                  <a:pt x="2691" y="4084"/>
                </a:cubicBezTo>
                <a:cubicBezTo>
                  <a:pt x="2684" y="4085"/>
                  <a:pt x="2678" y="4080"/>
                  <a:pt x="2678" y="4074"/>
                </a:cubicBezTo>
                <a:lnTo>
                  <a:pt x="2666" y="3950"/>
                </a:lnTo>
                <a:lnTo>
                  <a:pt x="2654" y="3878"/>
                </a:lnTo>
                <a:lnTo>
                  <a:pt x="2646" y="3830"/>
                </a:lnTo>
                <a:lnTo>
                  <a:pt x="2667" y="3836"/>
                </a:lnTo>
                <a:lnTo>
                  <a:pt x="2631" y="3880"/>
                </a:lnTo>
                <a:cubicBezTo>
                  <a:pt x="2628" y="3884"/>
                  <a:pt x="2622" y="3885"/>
                  <a:pt x="2618" y="3884"/>
                </a:cubicBezTo>
                <a:cubicBezTo>
                  <a:pt x="2613" y="3882"/>
                  <a:pt x="2610" y="3878"/>
                  <a:pt x="2609" y="3873"/>
                </a:cubicBezTo>
                <a:lnTo>
                  <a:pt x="2601" y="3609"/>
                </a:lnTo>
                <a:lnTo>
                  <a:pt x="2625" y="3611"/>
                </a:lnTo>
                <a:lnTo>
                  <a:pt x="2613" y="3662"/>
                </a:lnTo>
                <a:lnTo>
                  <a:pt x="2601" y="3749"/>
                </a:lnTo>
                <a:lnTo>
                  <a:pt x="2589" y="3909"/>
                </a:lnTo>
                <a:cubicBezTo>
                  <a:pt x="2589" y="3915"/>
                  <a:pt x="2584" y="3920"/>
                  <a:pt x="2578" y="3920"/>
                </a:cubicBezTo>
                <a:cubicBezTo>
                  <a:pt x="2572" y="3921"/>
                  <a:pt x="2567" y="3917"/>
                  <a:pt x="2566" y="3911"/>
                </a:cubicBezTo>
                <a:lnTo>
                  <a:pt x="2534" y="3743"/>
                </a:lnTo>
                <a:lnTo>
                  <a:pt x="2557" y="3742"/>
                </a:lnTo>
                <a:lnTo>
                  <a:pt x="2545" y="3858"/>
                </a:lnTo>
                <a:cubicBezTo>
                  <a:pt x="2545" y="3864"/>
                  <a:pt x="2540" y="3868"/>
                  <a:pt x="2534" y="3868"/>
                </a:cubicBezTo>
                <a:cubicBezTo>
                  <a:pt x="2528" y="3869"/>
                  <a:pt x="2522" y="3864"/>
                  <a:pt x="2522" y="3858"/>
                </a:cubicBezTo>
                <a:lnTo>
                  <a:pt x="2514" y="3799"/>
                </a:lnTo>
                <a:lnTo>
                  <a:pt x="2502" y="3734"/>
                </a:lnTo>
                <a:lnTo>
                  <a:pt x="2490" y="3626"/>
                </a:lnTo>
                <a:lnTo>
                  <a:pt x="2509" y="3633"/>
                </a:lnTo>
                <a:lnTo>
                  <a:pt x="2477" y="3661"/>
                </a:lnTo>
                <a:cubicBezTo>
                  <a:pt x="2473" y="3666"/>
                  <a:pt x="2465" y="3665"/>
                  <a:pt x="2461" y="3661"/>
                </a:cubicBezTo>
                <a:lnTo>
                  <a:pt x="2449" y="3649"/>
                </a:lnTo>
                <a:lnTo>
                  <a:pt x="2469" y="3641"/>
                </a:lnTo>
                <a:lnTo>
                  <a:pt x="2457" y="3941"/>
                </a:lnTo>
                <a:lnTo>
                  <a:pt x="2449" y="4077"/>
                </a:lnTo>
                <a:cubicBezTo>
                  <a:pt x="2449" y="4084"/>
                  <a:pt x="2444" y="4088"/>
                  <a:pt x="2437" y="4088"/>
                </a:cubicBezTo>
                <a:lnTo>
                  <a:pt x="2425" y="4088"/>
                </a:lnTo>
                <a:lnTo>
                  <a:pt x="2433" y="4086"/>
                </a:lnTo>
                <a:lnTo>
                  <a:pt x="2401" y="4110"/>
                </a:lnTo>
                <a:lnTo>
                  <a:pt x="2405" y="4101"/>
                </a:lnTo>
                <a:lnTo>
                  <a:pt x="2393" y="4261"/>
                </a:lnTo>
                <a:cubicBezTo>
                  <a:pt x="2393" y="4262"/>
                  <a:pt x="2393" y="4263"/>
                  <a:pt x="2393" y="4263"/>
                </a:cubicBezTo>
                <a:lnTo>
                  <a:pt x="2381" y="4316"/>
                </a:lnTo>
                <a:lnTo>
                  <a:pt x="2369" y="4356"/>
                </a:lnTo>
                <a:lnTo>
                  <a:pt x="2369" y="4353"/>
                </a:lnTo>
                <a:lnTo>
                  <a:pt x="2361" y="4561"/>
                </a:lnTo>
                <a:cubicBezTo>
                  <a:pt x="2361" y="4567"/>
                  <a:pt x="2356" y="4572"/>
                  <a:pt x="2350" y="4572"/>
                </a:cubicBezTo>
                <a:cubicBezTo>
                  <a:pt x="2344" y="4573"/>
                  <a:pt x="2338" y="4568"/>
                  <a:pt x="2338" y="4562"/>
                </a:cubicBezTo>
                <a:lnTo>
                  <a:pt x="2306" y="4335"/>
                </a:lnTo>
                <a:lnTo>
                  <a:pt x="2294" y="4287"/>
                </a:lnTo>
                <a:lnTo>
                  <a:pt x="2317" y="4286"/>
                </a:lnTo>
                <a:lnTo>
                  <a:pt x="2305" y="4362"/>
                </a:lnTo>
                <a:cubicBezTo>
                  <a:pt x="2304" y="4368"/>
                  <a:pt x="2299" y="4373"/>
                  <a:pt x="2293" y="4372"/>
                </a:cubicBezTo>
                <a:cubicBezTo>
                  <a:pt x="2287" y="4372"/>
                  <a:pt x="2282" y="4367"/>
                  <a:pt x="2281" y="4361"/>
                </a:cubicBezTo>
                <a:lnTo>
                  <a:pt x="2269" y="4181"/>
                </a:lnTo>
                <a:lnTo>
                  <a:pt x="2261" y="4013"/>
                </a:lnTo>
                <a:lnTo>
                  <a:pt x="2262" y="4015"/>
                </a:lnTo>
                <a:lnTo>
                  <a:pt x="2226" y="3859"/>
                </a:lnTo>
                <a:lnTo>
                  <a:pt x="2237" y="3868"/>
                </a:lnTo>
                <a:lnTo>
                  <a:pt x="2229" y="3868"/>
                </a:lnTo>
                <a:lnTo>
                  <a:pt x="2241" y="3857"/>
                </a:lnTo>
                <a:lnTo>
                  <a:pt x="2229" y="3997"/>
                </a:lnTo>
                <a:cubicBezTo>
                  <a:pt x="2229" y="4004"/>
                  <a:pt x="2224" y="4009"/>
                  <a:pt x="2217" y="4008"/>
                </a:cubicBezTo>
                <a:cubicBezTo>
                  <a:pt x="2211" y="4008"/>
                  <a:pt x="2206" y="4004"/>
                  <a:pt x="2206" y="3997"/>
                </a:cubicBezTo>
                <a:lnTo>
                  <a:pt x="2194" y="3833"/>
                </a:lnTo>
                <a:lnTo>
                  <a:pt x="2217" y="3834"/>
                </a:lnTo>
                <a:lnTo>
                  <a:pt x="2205" y="3922"/>
                </a:lnTo>
                <a:cubicBezTo>
                  <a:pt x="2205" y="3927"/>
                  <a:pt x="2200" y="3932"/>
                  <a:pt x="2195" y="3932"/>
                </a:cubicBezTo>
                <a:lnTo>
                  <a:pt x="2163" y="3936"/>
                </a:lnTo>
                <a:cubicBezTo>
                  <a:pt x="2160" y="3937"/>
                  <a:pt x="2156" y="3936"/>
                  <a:pt x="2154" y="3934"/>
                </a:cubicBezTo>
                <a:cubicBezTo>
                  <a:pt x="2151" y="3931"/>
                  <a:pt x="2150" y="3928"/>
                  <a:pt x="2149" y="3925"/>
                </a:cubicBezTo>
                <a:lnTo>
                  <a:pt x="2137" y="3089"/>
                </a:lnTo>
                <a:lnTo>
                  <a:pt x="2161" y="3090"/>
                </a:lnTo>
                <a:lnTo>
                  <a:pt x="2153" y="3183"/>
                </a:lnTo>
                <a:lnTo>
                  <a:pt x="2141" y="3239"/>
                </a:lnTo>
                <a:cubicBezTo>
                  <a:pt x="2141" y="3240"/>
                  <a:pt x="2141" y="3240"/>
                  <a:pt x="2140" y="3241"/>
                </a:cubicBezTo>
                <a:lnTo>
                  <a:pt x="2129" y="3268"/>
                </a:lnTo>
                <a:lnTo>
                  <a:pt x="2097" y="3368"/>
                </a:lnTo>
                <a:cubicBezTo>
                  <a:pt x="2095" y="3373"/>
                  <a:pt x="2091" y="3376"/>
                  <a:pt x="2086" y="3376"/>
                </a:cubicBezTo>
                <a:cubicBezTo>
                  <a:pt x="2080" y="3376"/>
                  <a:pt x="2076" y="3373"/>
                  <a:pt x="2074" y="3368"/>
                </a:cubicBezTo>
                <a:lnTo>
                  <a:pt x="2062" y="3332"/>
                </a:lnTo>
                <a:cubicBezTo>
                  <a:pt x="2062" y="3331"/>
                  <a:pt x="2062" y="3330"/>
                  <a:pt x="2062" y="3330"/>
                </a:cubicBezTo>
                <a:lnTo>
                  <a:pt x="2050" y="3194"/>
                </a:lnTo>
                <a:lnTo>
                  <a:pt x="2050" y="3196"/>
                </a:lnTo>
                <a:lnTo>
                  <a:pt x="2042" y="3172"/>
                </a:lnTo>
                <a:cubicBezTo>
                  <a:pt x="2042" y="3171"/>
                  <a:pt x="2042" y="3170"/>
                  <a:pt x="2041" y="3169"/>
                </a:cubicBezTo>
                <a:lnTo>
                  <a:pt x="2029" y="2801"/>
                </a:lnTo>
                <a:lnTo>
                  <a:pt x="2035" y="2811"/>
                </a:lnTo>
                <a:lnTo>
                  <a:pt x="2003" y="2791"/>
                </a:lnTo>
                <a:cubicBezTo>
                  <a:pt x="2000" y="2789"/>
                  <a:pt x="1999" y="2786"/>
                  <a:pt x="1998" y="2783"/>
                </a:cubicBezTo>
                <a:lnTo>
                  <a:pt x="1986" y="2735"/>
                </a:lnTo>
                <a:lnTo>
                  <a:pt x="2009" y="2735"/>
                </a:lnTo>
                <a:lnTo>
                  <a:pt x="1997" y="2787"/>
                </a:lnTo>
                <a:cubicBezTo>
                  <a:pt x="1996" y="2793"/>
                  <a:pt x="1991" y="2797"/>
                  <a:pt x="1985" y="2796"/>
                </a:cubicBezTo>
                <a:cubicBezTo>
                  <a:pt x="1980" y="2796"/>
                  <a:pt x="1975" y="2792"/>
                  <a:pt x="1974" y="2787"/>
                </a:cubicBezTo>
                <a:lnTo>
                  <a:pt x="1962" y="2727"/>
                </a:lnTo>
                <a:lnTo>
                  <a:pt x="1973" y="2736"/>
                </a:lnTo>
                <a:lnTo>
                  <a:pt x="1965" y="2736"/>
                </a:lnTo>
                <a:cubicBezTo>
                  <a:pt x="1960" y="2736"/>
                  <a:pt x="1955" y="2733"/>
                  <a:pt x="1954" y="2727"/>
                </a:cubicBezTo>
                <a:lnTo>
                  <a:pt x="1922" y="2591"/>
                </a:lnTo>
                <a:cubicBezTo>
                  <a:pt x="1922" y="2591"/>
                  <a:pt x="1922" y="2590"/>
                  <a:pt x="1922" y="2589"/>
                </a:cubicBezTo>
                <a:lnTo>
                  <a:pt x="1910" y="2425"/>
                </a:lnTo>
                <a:lnTo>
                  <a:pt x="1933" y="2426"/>
                </a:lnTo>
                <a:lnTo>
                  <a:pt x="1921" y="2522"/>
                </a:lnTo>
                <a:cubicBezTo>
                  <a:pt x="1921" y="2528"/>
                  <a:pt x="1916" y="2532"/>
                  <a:pt x="1910" y="2532"/>
                </a:cubicBezTo>
                <a:cubicBezTo>
                  <a:pt x="1905" y="2533"/>
                  <a:pt x="1900" y="2529"/>
                  <a:pt x="1898" y="2524"/>
                </a:cubicBezTo>
                <a:lnTo>
                  <a:pt x="1886" y="2484"/>
                </a:lnTo>
                <a:lnTo>
                  <a:pt x="1897" y="2492"/>
                </a:lnTo>
                <a:lnTo>
                  <a:pt x="1889" y="2492"/>
                </a:lnTo>
                <a:lnTo>
                  <a:pt x="1901" y="2484"/>
                </a:lnTo>
                <a:lnTo>
                  <a:pt x="1865" y="2604"/>
                </a:lnTo>
                <a:cubicBezTo>
                  <a:pt x="1863" y="2610"/>
                  <a:pt x="1858" y="2613"/>
                  <a:pt x="1852" y="2612"/>
                </a:cubicBezTo>
                <a:cubicBezTo>
                  <a:pt x="1846" y="2612"/>
                  <a:pt x="1842" y="2607"/>
                  <a:pt x="1841" y="2601"/>
                </a:cubicBezTo>
                <a:lnTo>
                  <a:pt x="1833" y="2389"/>
                </a:lnTo>
                <a:lnTo>
                  <a:pt x="1836" y="2396"/>
                </a:lnTo>
                <a:lnTo>
                  <a:pt x="1824" y="2380"/>
                </a:lnTo>
                <a:lnTo>
                  <a:pt x="1833" y="2384"/>
                </a:lnTo>
                <a:lnTo>
                  <a:pt x="1821" y="2384"/>
                </a:lnTo>
                <a:lnTo>
                  <a:pt x="1833" y="2374"/>
                </a:lnTo>
                <a:lnTo>
                  <a:pt x="1821" y="2454"/>
                </a:lnTo>
                <a:cubicBezTo>
                  <a:pt x="1820" y="2460"/>
                  <a:pt x="1816" y="2464"/>
                  <a:pt x="1810" y="2464"/>
                </a:cubicBezTo>
                <a:cubicBezTo>
                  <a:pt x="1804" y="2465"/>
                  <a:pt x="1799" y="2461"/>
                  <a:pt x="1798" y="2455"/>
                </a:cubicBezTo>
                <a:lnTo>
                  <a:pt x="1766" y="2303"/>
                </a:lnTo>
                <a:lnTo>
                  <a:pt x="1787" y="2308"/>
                </a:lnTo>
                <a:lnTo>
                  <a:pt x="1775" y="2324"/>
                </a:lnTo>
                <a:lnTo>
                  <a:pt x="1777" y="2317"/>
                </a:lnTo>
                <a:lnTo>
                  <a:pt x="1769" y="2485"/>
                </a:lnTo>
                <a:cubicBezTo>
                  <a:pt x="1769" y="2491"/>
                  <a:pt x="1765" y="2496"/>
                  <a:pt x="1759" y="2496"/>
                </a:cubicBezTo>
                <a:cubicBezTo>
                  <a:pt x="1753" y="2497"/>
                  <a:pt x="1748" y="2494"/>
                  <a:pt x="1746" y="2488"/>
                </a:cubicBezTo>
                <a:lnTo>
                  <a:pt x="1734" y="2452"/>
                </a:lnTo>
                <a:lnTo>
                  <a:pt x="1756" y="2455"/>
                </a:lnTo>
                <a:lnTo>
                  <a:pt x="1711" y="2528"/>
                </a:lnTo>
                <a:lnTo>
                  <a:pt x="1699" y="2544"/>
                </a:lnTo>
                <a:lnTo>
                  <a:pt x="1701" y="2541"/>
                </a:lnTo>
                <a:lnTo>
                  <a:pt x="1689" y="2573"/>
                </a:lnTo>
                <a:cubicBezTo>
                  <a:pt x="1688" y="2576"/>
                  <a:pt x="1686" y="2578"/>
                  <a:pt x="1683" y="2579"/>
                </a:cubicBezTo>
                <a:lnTo>
                  <a:pt x="1675" y="2583"/>
                </a:lnTo>
                <a:cubicBezTo>
                  <a:pt x="1671" y="2585"/>
                  <a:pt x="1667" y="2585"/>
                  <a:pt x="1664" y="2583"/>
                </a:cubicBezTo>
                <a:cubicBezTo>
                  <a:pt x="1660" y="2581"/>
                  <a:pt x="1658" y="2578"/>
                  <a:pt x="1658" y="2574"/>
                </a:cubicBezTo>
                <a:lnTo>
                  <a:pt x="1646" y="2490"/>
                </a:lnTo>
                <a:lnTo>
                  <a:pt x="1657" y="2500"/>
                </a:lnTo>
                <a:lnTo>
                  <a:pt x="1625" y="2500"/>
                </a:lnTo>
                <a:cubicBezTo>
                  <a:pt x="1619" y="2500"/>
                  <a:pt x="1614" y="2495"/>
                  <a:pt x="1613" y="2489"/>
                </a:cubicBezTo>
                <a:lnTo>
                  <a:pt x="1601" y="2249"/>
                </a:lnTo>
                <a:lnTo>
                  <a:pt x="1602" y="2253"/>
                </a:lnTo>
                <a:lnTo>
                  <a:pt x="1590" y="2225"/>
                </a:lnTo>
                <a:cubicBezTo>
                  <a:pt x="1590" y="2224"/>
                  <a:pt x="1590" y="2223"/>
                  <a:pt x="1590" y="2222"/>
                </a:cubicBezTo>
                <a:lnTo>
                  <a:pt x="1578" y="2140"/>
                </a:lnTo>
                <a:lnTo>
                  <a:pt x="1570" y="2112"/>
                </a:lnTo>
                <a:lnTo>
                  <a:pt x="1593" y="2113"/>
                </a:lnTo>
                <a:lnTo>
                  <a:pt x="1561" y="2201"/>
                </a:lnTo>
                <a:lnTo>
                  <a:pt x="1561" y="2197"/>
                </a:lnTo>
                <a:lnTo>
                  <a:pt x="1549" y="2361"/>
                </a:lnTo>
                <a:cubicBezTo>
                  <a:pt x="1549" y="2368"/>
                  <a:pt x="1544" y="2373"/>
                  <a:pt x="1537" y="2372"/>
                </a:cubicBezTo>
                <a:cubicBezTo>
                  <a:pt x="1531" y="2372"/>
                  <a:pt x="1526" y="2367"/>
                  <a:pt x="1525" y="2361"/>
                </a:cubicBezTo>
                <a:lnTo>
                  <a:pt x="1513" y="2097"/>
                </a:lnTo>
                <a:lnTo>
                  <a:pt x="1537" y="2098"/>
                </a:lnTo>
                <a:lnTo>
                  <a:pt x="1525" y="2205"/>
                </a:lnTo>
                <a:lnTo>
                  <a:pt x="1517" y="2397"/>
                </a:lnTo>
                <a:cubicBezTo>
                  <a:pt x="1517" y="2403"/>
                  <a:pt x="1513" y="2408"/>
                  <a:pt x="1507" y="2408"/>
                </a:cubicBezTo>
                <a:cubicBezTo>
                  <a:pt x="1501" y="2409"/>
                  <a:pt x="1495" y="2405"/>
                  <a:pt x="1494" y="2399"/>
                </a:cubicBezTo>
                <a:lnTo>
                  <a:pt x="1458" y="2234"/>
                </a:lnTo>
                <a:lnTo>
                  <a:pt x="1450" y="2178"/>
                </a:lnTo>
                <a:lnTo>
                  <a:pt x="1473" y="2177"/>
                </a:lnTo>
                <a:lnTo>
                  <a:pt x="1461" y="2505"/>
                </a:lnTo>
                <a:cubicBezTo>
                  <a:pt x="1461" y="2511"/>
                  <a:pt x="1456" y="2516"/>
                  <a:pt x="1450" y="2516"/>
                </a:cubicBezTo>
                <a:cubicBezTo>
                  <a:pt x="1444" y="2517"/>
                  <a:pt x="1438" y="2512"/>
                  <a:pt x="1438" y="2506"/>
                </a:cubicBezTo>
                <a:lnTo>
                  <a:pt x="1426" y="2398"/>
                </a:lnTo>
                <a:lnTo>
                  <a:pt x="1449" y="2398"/>
                </a:lnTo>
                <a:lnTo>
                  <a:pt x="1437" y="2526"/>
                </a:lnTo>
                <a:cubicBezTo>
                  <a:pt x="1437" y="2531"/>
                  <a:pt x="1433" y="2535"/>
                  <a:pt x="1427" y="2536"/>
                </a:cubicBezTo>
                <a:cubicBezTo>
                  <a:pt x="1422" y="2537"/>
                  <a:pt x="1417" y="2534"/>
                  <a:pt x="1414" y="2529"/>
                </a:cubicBezTo>
                <a:lnTo>
                  <a:pt x="1382" y="2453"/>
                </a:lnTo>
                <a:lnTo>
                  <a:pt x="1404" y="2454"/>
                </a:lnTo>
                <a:lnTo>
                  <a:pt x="1392" y="2478"/>
                </a:lnTo>
                <a:lnTo>
                  <a:pt x="1393" y="2474"/>
                </a:lnTo>
                <a:lnTo>
                  <a:pt x="1385" y="2534"/>
                </a:lnTo>
                <a:cubicBezTo>
                  <a:pt x="1385" y="2540"/>
                  <a:pt x="1379" y="2544"/>
                  <a:pt x="1373" y="2544"/>
                </a:cubicBezTo>
                <a:lnTo>
                  <a:pt x="1361" y="2544"/>
                </a:lnTo>
                <a:lnTo>
                  <a:pt x="1373" y="2536"/>
                </a:lnTo>
                <a:lnTo>
                  <a:pt x="1361" y="2576"/>
                </a:lnTo>
                <a:cubicBezTo>
                  <a:pt x="1360" y="2580"/>
                  <a:pt x="1356" y="2583"/>
                  <a:pt x="1352" y="2584"/>
                </a:cubicBezTo>
                <a:cubicBezTo>
                  <a:pt x="1348" y="2585"/>
                  <a:pt x="1343" y="2584"/>
                  <a:pt x="1340" y="2580"/>
                </a:cubicBezTo>
                <a:lnTo>
                  <a:pt x="1308" y="2544"/>
                </a:lnTo>
                <a:cubicBezTo>
                  <a:pt x="1307" y="2543"/>
                  <a:pt x="1306" y="2540"/>
                  <a:pt x="1306" y="2538"/>
                </a:cubicBezTo>
                <a:lnTo>
                  <a:pt x="1293" y="2429"/>
                </a:lnTo>
                <a:lnTo>
                  <a:pt x="1281" y="2221"/>
                </a:lnTo>
                <a:lnTo>
                  <a:pt x="1305" y="2222"/>
                </a:lnTo>
                <a:lnTo>
                  <a:pt x="1297" y="2290"/>
                </a:lnTo>
                <a:cubicBezTo>
                  <a:pt x="1297" y="2296"/>
                  <a:pt x="1291" y="2301"/>
                  <a:pt x="1285" y="2300"/>
                </a:cubicBezTo>
                <a:cubicBezTo>
                  <a:pt x="1279" y="2300"/>
                  <a:pt x="1274" y="2296"/>
                  <a:pt x="1274" y="2290"/>
                </a:cubicBezTo>
                <a:lnTo>
                  <a:pt x="1262" y="2166"/>
                </a:lnTo>
                <a:lnTo>
                  <a:pt x="1282" y="2173"/>
                </a:lnTo>
                <a:lnTo>
                  <a:pt x="1250" y="2205"/>
                </a:lnTo>
                <a:lnTo>
                  <a:pt x="1253" y="2198"/>
                </a:lnTo>
                <a:lnTo>
                  <a:pt x="1241" y="2270"/>
                </a:lnTo>
                <a:cubicBezTo>
                  <a:pt x="1240" y="2276"/>
                  <a:pt x="1236" y="2280"/>
                  <a:pt x="1231" y="2280"/>
                </a:cubicBezTo>
                <a:cubicBezTo>
                  <a:pt x="1226" y="2281"/>
                  <a:pt x="1221" y="2278"/>
                  <a:pt x="1218" y="2273"/>
                </a:cubicBezTo>
                <a:lnTo>
                  <a:pt x="1206" y="2245"/>
                </a:lnTo>
                <a:lnTo>
                  <a:pt x="1214" y="2252"/>
                </a:lnTo>
                <a:lnTo>
                  <a:pt x="1202" y="2248"/>
                </a:lnTo>
                <a:cubicBezTo>
                  <a:pt x="1199" y="2247"/>
                  <a:pt x="1197" y="2246"/>
                  <a:pt x="1196" y="2243"/>
                </a:cubicBezTo>
                <a:lnTo>
                  <a:pt x="1144" y="2171"/>
                </a:lnTo>
                <a:cubicBezTo>
                  <a:pt x="1142" y="2170"/>
                  <a:pt x="1142" y="2168"/>
                  <a:pt x="1142" y="2165"/>
                </a:cubicBezTo>
                <a:lnTo>
                  <a:pt x="1130" y="2001"/>
                </a:lnTo>
                <a:lnTo>
                  <a:pt x="1153" y="2002"/>
                </a:lnTo>
                <a:lnTo>
                  <a:pt x="1141" y="2106"/>
                </a:lnTo>
                <a:cubicBezTo>
                  <a:pt x="1141" y="2109"/>
                  <a:pt x="1140" y="2111"/>
                  <a:pt x="1138" y="2113"/>
                </a:cubicBezTo>
                <a:lnTo>
                  <a:pt x="1130" y="2121"/>
                </a:lnTo>
                <a:cubicBezTo>
                  <a:pt x="1127" y="2124"/>
                  <a:pt x="1123" y="2125"/>
                  <a:pt x="1119" y="2124"/>
                </a:cubicBezTo>
                <a:cubicBezTo>
                  <a:pt x="1115" y="2123"/>
                  <a:pt x="1112" y="2120"/>
                  <a:pt x="1110" y="2117"/>
                </a:cubicBezTo>
                <a:lnTo>
                  <a:pt x="1074" y="2017"/>
                </a:lnTo>
                <a:cubicBezTo>
                  <a:pt x="1074" y="2015"/>
                  <a:pt x="1074" y="2014"/>
                  <a:pt x="1073" y="2013"/>
                </a:cubicBezTo>
                <a:lnTo>
                  <a:pt x="1066" y="1838"/>
                </a:lnTo>
                <a:lnTo>
                  <a:pt x="1054" y="1710"/>
                </a:lnTo>
                <a:lnTo>
                  <a:pt x="1077" y="1713"/>
                </a:lnTo>
                <a:lnTo>
                  <a:pt x="1065" y="1745"/>
                </a:lnTo>
                <a:lnTo>
                  <a:pt x="1065" y="1741"/>
                </a:lnTo>
                <a:lnTo>
                  <a:pt x="1053" y="1913"/>
                </a:lnTo>
                <a:cubicBezTo>
                  <a:pt x="1053" y="1919"/>
                  <a:pt x="1048" y="1924"/>
                  <a:pt x="1042" y="1924"/>
                </a:cubicBezTo>
                <a:cubicBezTo>
                  <a:pt x="1036" y="1925"/>
                  <a:pt x="1030" y="1920"/>
                  <a:pt x="1030" y="1914"/>
                </a:cubicBezTo>
                <a:lnTo>
                  <a:pt x="998" y="1698"/>
                </a:lnTo>
                <a:lnTo>
                  <a:pt x="1021" y="1697"/>
                </a:lnTo>
                <a:lnTo>
                  <a:pt x="1009" y="2729"/>
                </a:lnTo>
                <a:cubicBezTo>
                  <a:pt x="1009" y="2735"/>
                  <a:pt x="1005" y="2740"/>
                  <a:pt x="998" y="2740"/>
                </a:cubicBezTo>
                <a:cubicBezTo>
                  <a:pt x="992" y="2741"/>
                  <a:pt x="987" y="2737"/>
                  <a:pt x="986" y="2731"/>
                </a:cubicBezTo>
                <a:lnTo>
                  <a:pt x="978" y="2687"/>
                </a:lnTo>
                <a:lnTo>
                  <a:pt x="1001" y="2685"/>
                </a:lnTo>
                <a:lnTo>
                  <a:pt x="989" y="2937"/>
                </a:lnTo>
                <a:cubicBezTo>
                  <a:pt x="989" y="2943"/>
                  <a:pt x="984" y="2948"/>
                  <a:pt x="978" y="2948"/>
                </a:cubicBezTo>
                <a:cubicBezTo>
                  <a:pt x="971" y="2949"/>
                  <a:pt x="966" y="2944"/>
                  <a:pt x="965" y="2937"/>
                </a:cubicBezTo>
                <a:lnTo>
                  <a:pt x="953" y="2761"/>
                </a:lnTo>
                <a:lnTo>
                  <a:pt x="956" y="2768"/>
                </a:lnTo>
                <a:lnTo>
                  <a:pt x="924" y="2732"/>
                </a:lnTo>
                <a:lnTo>
                  <a:pt x="942" y="2733"/>
                </a:lnTo>
                <a:lnTo>
                  <a:pt x="930" y="2745"/>
                </a:lnTo>
                <a:cubicBezTo>
                  <a:pt x="927" y="2748"/>
                  <a:pt x="922" y="2749"/>
                  <a:pt x="918" y="2748"/>
                </a:cubicBezTo>
                <a:cubicBezTo>
                  <a:pt x="913" y="2746"/>
                  <a:pt x="910" y="2743"/>
                  <a:pt x="910" y="2738"/>
                </a:cubicBezTo>
                <a:lnTo>
                  <a:pt x="898" y="2662"/>
                </a:lnTo>
                <a:lnTo>
                  <a:pt x="921" y="2661"/>
                </a:lnTo>
                <a:lnTo>
                  <a:pt x="913" y="2889"/>
                </a:lnTo>
                <a:cubicBezTo>
                  <a:pt x="913" y="2895"/>
                  <a:pt x="909" y="2900"/>
                  <a:pt x="903" y="2900"/>
                </a:cubicBezTo>
                <a:cubicBezTo>
                  <a:pt x="897" y="2901"/>
                  <a:pt x="892" y="2898"/>
                  <a:pt x="890" y="2892"/>
                </a:cubicBezTo>
                <a:lnTo>
                  <a:pt x="878" y="2852"/>
                </a:lnTo>
                <a:cubicBezTo>
                  <a:pt x="878" y="2851"/>
                  <a:pt x="878" y="2851"/>
                  <a:pt x="878" y="2850"/>
                </a:cubicBezTo>
                <a:lnTo>
                  <a:pt x="846" y="2574"/>
                </a:lnTo>
                <a:lnTo>
                  <a:pt x="834" y="2442"/>
                </a:lnTo>
                <a:lnTo>
                  <a:pt x="857" y="2443"/>
                </a:lnTo>
                <a:lnTo>
                  <a:pt x="845" y="2511"/>
                </a:lnTo>
                <a:cubicBezTo>
                  <a:pt x="844" y="2517"/>
                  <a:pt x="839" y="2521"/>
                  <a:pt x="833" y="2520"/>
                </a:cubicBezTo>
                <a:cubicBezTo>
                  <a:pt x="827" y="2520"/>
                  <a:pt x="822" y="2515"/>
                  <a:pt x="821" y="2509"/>
                </a:cubicBezTo>
                <a:lnTo>
                  <a:pt x="813" y="2385"/>
                </a:lnTo>
                <a:lnTo>
                  <a:pt x="835" y="2392"/>
                </a:lnTo>
                <a:lnTo>
                  <a:pt x="823" y="2408"/>
                </a:lnTo>
                <a:cubicBezTo>
                  <a:pt x="819" y="2413"/>
                  <a:pt x="812" y="2414"/>
                  <a:pt x="806" y="2410"/>
                </a:cubicBezTo>
                <a:lnTo>
                  <a:pt x="774" y="2386"/>
                </a:lnTo>
                <a:cubicBezTo>
                  <a:pt x="771" y="2384"/>
                  <a:pt x="770" y="2381"/>
                  <a:pt x="769" y="2377"/>
                </a:cubicBezTo>
                <a:lnTo>
                  <a:pt x="757" y="2209"/>
                </a:lnTo>
                <a:lnTo>
                  <a:pt x="769" y="2220"/>
                </a:lnTo>
                <a:lnTo>
                  <a:pt x="757" y="2220"/>
                </a:lnTo>
                <a:lnTo>
                  <a:pt x="745" y="2220"/>
                </a:lnTo>
                <a:cubicBezTo>
                  <a:pt x="739" y="2220"/>
                  <a:pt x="734" y="2216"/>
                  <a:pt x="734" y="2209"/>
                </a:cubicBezTo>
                <a:lnTo>
                  <a:pt x="726" y="2101"/>
                </a:lnTo>
                <a:lnTo>
                  <a:pt x="749" y="2102"/>
                </a:lnTo>
                <a:lnTo>
                  <a:pt x="713" y="2437"/>
                </a:lnTo>
                <a:lnTo>
                  <a:pt x="705" y="2541"/>
                </a:lnTo>
                <a:cubicBezTo>
                  <a:pt x="705" y="2548"/>
                  <a:pt x="700" y="2553"/>
                  <a:pt x="693" y="2552"/>
                </a:cubicBezTo>
                <a:cubicBezTo>
                  <a:pt x="687" y="2552"/>
                  <a:pt x="682" y="2547"/>
                  <a:pt x="681" y="2541"/>
                </a:cubicBezTo>
                <a:lnTo>
                  <a:pt x="670" y="2166"/>
                </a:lnTo>
                <a:lnTo>
                  <a:pt x="658" y="2070"/>
                </a:lnTo>
                <a:lnTo>
                  <a:pt x="681" y="2073"/>
                </a:lnTo>
                <a:lnTo>
                  <a:pt x="669" y="2105"/>
                </a:lnTo>
                <a:cubicBezTo>
                  <a:pt x="667" y="2110"/>
                  <a:pt x="662" y="2113"/>
                  <a:pt x="656" y="2112"/>
                </a:cubicBezTo>
                <a:cubicBezTo>
                  <a:pt x="651" y="2112"/>
                  <a:pt x="646" y="2107"/>
                  <a:pt x="646" y="2102"/>
                </a:cubicBezTo>
                <a:lnTo>
                  <a:pt x="614" y="1850"/>
                </a:lnTo>
                <a:lnTo>
                  <a:pt x="625" y="1860"/>
                </a:lnTo>
                <a:lnTo>
                  <a:pt x="613" y="1860"/>
                </a:lnTo>
                <a:lnTo>
                  <a:pt x="605" y="1860"/>
                </a:lnTo>
                <a:cubicBezTo>
                  <a:pt x="601" y="1860"/>
                  <a:pt x="597" y="1858"/>
                  <a:pt x="595" y="1854"/>
                </a:cubicBezTo>
                <a:lnTo>
                  <a:pt x="583" y="1830"/>
                </a:lnTo>
                <a:lnTo>
                  <a:pt x="605" y="1827"/>
                </a:lnTo>
                <a:lnTo>
                  <a:pt x="593" y="1887"/>
                </a:lnTo>
                <a:cubicBezTo>
                  <a:pt x="592" y="1892"/>
                  <a:pt x="588" y="1896"/>
                  <a:pt x="582" y="1896"/>
                </a:cubicBezTo>
                <a:cubicBezTo>
                  <a:pt x="577" y="1897"/>
                  <a:pt x="572" y="1893"/>
                  <a:pt x="570" y="1888"/>
                </a:cubicBezTo>
                <a:lnTo>
                  <a:pt x="538" y="1792"/>
                </a:lnTo>
                <a:cubicBezTo>
                  <a:pt x="538" y="1791"/>
                  <a:pt x="538" y="1790"/>
                  <a:pt x="537" y="1789"/>
                </a:cubicBezTo>
                <a:lnTo>
                  <a:pt x="525" y="1509"/>
                </a:lnTo>
                <a:lnTo>
                  <a:pt x="549" y="1510"/>
                </a:lnTo>
                <a:lnTo>
                  <a:pt x="537" y="1582"/>
                </a:lnTo>
                <a:cubicBezTo>
                  <a:pt x="536" y="1588"/>
                  <a:pt x="531" y="1593"/>
                  <a:pt x="525" y="1592"/>
                </a:cubicBezTo>
                <a:cubicBezTo>
                  <a:pt x="519" y="1592"/>
                  <a:pt x="514" y="1588"/>
                  <a:pt x="514" y="1582"/>
                </a:cubicBezTo>
                <a:lnTo>
                  <a:pt x="506" y="1518"/>
                </a:lnTo>
                <a:lnTo>
                  <a:pt x="494" y="1406"/>
                </a:lnTo>
                <a:lnTo>
                  <a:pt x="514" y="1413"/>
                </a:lnTo>
                <a:lnTo>
                  <a:pt x="482" y="1445"/>
                </a:lnTo>
                <a:cubicBezTo>
                  <a:pt x="479" y="1448"/>
                  <a:pt x="473" y="1449"/>
                  <a:pt x="469" y="1448"/>
                </a:cubicBezTo>
                <a:cubicBezTo>
                  <a:pt x="465" y="1446"/>
                  <a:pt x="462" y="1442"/>
                  <a:pt x="461" y="1437"/>
                </a:cubicBezTo>
                <a:lnTo>
                  <a:pt x="449" y="1001"/>
                </a:lnTo>
                <a:lnTo>
                  <a:pt x="473" y="1002"/>
                </a:lnTo>
                <a:lnTo>
                  <a:pt x="461" y="1094"/>
                </a:lnTo>
                <a:cubicBezTo>
                  <a:pt x="461" y="1100"/>
                  <a:pt x="455" y="1105"/>
                  <a:pt x="449" y="1104"/>
                </a:cubicBezTo>
                <a:cubicBezTo>
                  <a:pt x="443" y="1104"/>
                  <a:pt x="438" y="1099"/>
                  <a:pt x="437" y="1093"/>
                </a:cubicBezTo>
                <a:lnTo>
                  <a:pt x="429" y="837"/>
                </a:lnTo>
                <a:lnTo>
                  <a:pt x="430" y="839"/>
                </a:lnTo>
                <a:lnTo>
                  <a:pt x="418" y="783"/>
                </a:lnTo>
                <a:lnTo>
                  <a:pt x="436" y="791"/>
                </a:lnTo>
                <a:lnTo>
                  <a:pt x="404" y="811"/>
                </a:lnTo>
                <a:cubicBezTo>
                  <a:pt x="400" y="813"/>
                  <a:pt x="396" y="813"/>
                  <a:pt x="392" y="811"/>
                </a:cubicBezTo>
                <a:cubicBezTo>
                  <a:pt x="389" y="810"/>
                  <a:pt x="386" y="806"/>
                  <a:pt x="386" y="802"/>
                </a:cubicBezTo>
                <a:lnTo>
                  <a:pt x="373" y="721"/>
                </a:lnTo>
                <a:lnTo>
                  <a:pt x="362" y="538"/>
                </a:lnTo>
                <a:lnTo>
                  <a:pt x="350" y="414"/>
                </a:lnTo>
                <a:lnTo>
                  <a:pt x="373" y="413"/>
                </a:lnTo>
                <a:lnTo>
                  <a:pt x="365" y="661"/>
                </a:lnTo>
                <a:cubicBezTo>
                  <a:pt x="365" y="665"/>
                  <a:pt x="363" y="670"/>
                  <a:pt x="358" y="671"/>
                </a:cubicBezTo>
                <a:lnTo>
                  <a:pt x="322" y="687"/>
                </a:lnTo>
                <a:lnTo>
                  <a:pt x="329" y="677"/>
                </a:lnTo>
                <a:lnTo>
                  <a:pt x="321" y="817"/>
                </a:lnTo>
                <a:cubicBezTo>
                  <a:pt x="321" y="823"/>
                  <a:pt x="316" y="828"/>
                  <a:pt x="310" y="828"/>
                </a:cubicBezTo>
                <a:cubicBezTo>
                  <a:pt x="303" y="829"/>
                  <a:pt x="298" y="824"/>
                  <a:pt x="298" y="818"/>
                </a:cubicBezTo>
                <a:lnTo>
                  <a:pt x="285" y="685"/>
                </a:lnTo>
                <a:lnTo>
                  <a:pt x="274" y="402"/>
                </a:lnTo>
                <a:lnTo>
                  <a:pt x="262" y="315"/>
                </a:lnTo>
                <a:lnTo>
                  <a:pt x="210" y="15"/>
                </a:lnTo>
                <a:lnTo>
                  <a:pt x="233" y="14"/>
                </a:lnTo>
                <a:lnTo>
                  <a:pt x="221" y="110"/>
                </a:lnTo>
                <a:cubicBezTo>
                  <a:pt x="221" y="116"/>
                  <a:pt x="216" y="120"/>
                  <a:pt x="210" y="120"/>
                </a:cubicBezTo>
                <a:cubicBezTo>
                  <a:pt x="205" y="121"/>
                  <a:pt x="199" y="117"/>
                  <a:pt x="198" y="112"/>
                </a:cubicBezTo>
                <a:lnTo>
                  <a:pt x="186" y="68"/>
                </a:lnTo>
                <a:lnTo>
                  <a:pt x="208" y="70"/>
                </a:lnTo>
                <a:lnTo>
                  <a:pt x="152" y="190"/>
                </a:lnTo>
                <a:lnTo>
                  <a:pt x="153" y="185"/>
                </a:lnTo>
                <a:lnTo>
                  <a:pt x="145" y="429"/>
                </a:lnTo>
                <a:cubicBezTo>
                  <a:pt x="145" y="431"/>
                  <a:pt x="145" y="434"/>
                  <a:pt x="143" y="436"/>
                </a:cubicBezTo>
                <a:lnTo>
                  <a:pt x="131" y="452"/>
                </a:lnTo>
                <a:cubicBezTo>
                  <a:pt x="129" y="454"/>
                  <a:pt x="126" y="456"/>
                  <a:pt x="122" y="456"/>
                </a:cubicBezTo>
                <a:cubicBezTo>
                  <a:pt x="119" y="457"/>
                  <a:pt x="115" y="455"/>
                  <a:pt x="113" y="453"/>
                </a:cubicBezTo>
                <a:lnTo>
                  <a:pt x="81" y="421"/>
                </a:lnTo>
                <a:cubicBezTo>
                  <a:pt x="79" y="419"/>
                  <a:pt x="78" y="416"/>
                  <a:pt x="78" y="414"/>
                </a:cubicBezTo>
                <a:lnTo>
                  <a:pt x="66" y="291"/>
                </a:lnTo>
                <a:lnTo>
                  <a:pt x="54" y="230"/>
                </a:lnTo>
                <a:lnTo>
                  <a:pt x="46" y="146"/>
                </a:lnTo>
                <a:lnTo>
                  <a:pt x="69" y="145"/>
                </a:lnTo>
                <a:lnTo>
                  <a:pt x="57" y="453"/>
                </a:lnTo>
                <a:cubicBezTo>
                  <a:pt x="57" y="459"/>
                  <a:pt x="53" y="464"/>
                  <a:pt x="47" y="464"/>
                </a:cubicBezTo>
                <a:cubicBezTo>
                  <a:pt x="41" y="465"/>
                  <a:pt x="35" y="461"/>
                  <a:pt x="34" y="456"/>
                </a:cubicBezTo>
                <a:lnTo>
                  <a:pt x="2" y="340"/>
                </a:lnTo>
                <a:cubicBezTo>
                  <a:pt x="0" y="333"/>
                  <a:pt x="4" y="327"/>
                  <a:pt x="10" y="325"/>
                </a:cubicBezTo>
                <a:cubicBezTo>
                  <a:pt x="17" y="323"/>
                  <a:pt x="23" y="327"/>
                  <a:pt x="25" y="333"/>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1" name="Freeform 30"/>
          <p:cNvSpPr>
            <a:spLocks/>
          </p:cNvSpPr>
          <p:nvPr/>
        </p:nvSpPr>
        <p:spPr bwMode="auto">
          <a:xfrm>
            <a:off x="1160463" y="2447925"/>
            <a:ext cx="812800" cy="965200"/>
          </a:xfrm>
          <a:custGeom>
            <a:avLst/>
            <a:gdLst>
              <a:gd name="T0" fmla="*/ 154 w 6259"/>
              <a:gd name="T1" fmla="*/ 3552 h 8393"/>
              <a:gd name="T2" fmla="*/ 353 w 6259"/>
              <a:gd name="T3" fmla="*/ 2839 h 8393"/>
              <a:gd name="T4" fmla="*/ 576 w 6259"/>
              <a:gd name="T5" fmla="*/ 2240 h 8393"/>
              <a:gd name="T6" fmla="*/ 815 w 6259"/>
              <a:gd name="T7" fmla="*/ 2783 h 8393"/>
              <a:gd name="T8" fmla="*/ 993 w 6259"/>
              <a:gd name="T9" fmla="*/ 1250 h 8393"/>
              <a:gd name="T10" fmla="*/ 1172 w 6259"/>
              <a:gd name="T11" fmla="*/ 1451 h 8393"/>
              <a:gd name="T12" fmla="*/ 1432 w 6259"/>
              <a:gd name="T13" fmla="*/ 3007 h 8393"/>
              <a:gd name="T14" fmla="*/ 1608 w 6259"/>
              <a:gd name="T15" fmla="*/ 3542 h 8393"/>
              <a:gd name="T16" fmla="*/ 1888 w 6259"/>
              <a:gd name="T17" fmla="*/ 2076 h 8393"/>
              <a:gd name="T18" fmla="*/ 2063 w 6259"/>
              <a:gd name="T19" fmla="*/ 2474 h 8393"/>
              <a:gd name="T20" fmla="*/ 2311 w 6259"/>
              <a:gd name="T21" fmla="*/ 4111 h 8393"/>
              <a:gd name="T22" fmla="*/ 2480 w 6259"/>
              <a:gd name="T23" fmla="*/ 4320 h 8393"/>
              <a:gd name="T24" fmla="*/ 2697 w 6259"/>
              <a:gd name="T25" fmla="*/ 4964 h 8393"/>
              <a:gd name="T26" fmla="*/ 2871 w 6259"/>
              <a:gd name="T27" fmla="*/ 5185 h 8393"/>
              <a:gd name="T28" fmla="*/ 3095 w 6259"/>
              <a:gd name="T29" fmla="*/ 5369 h 8393"/>
              <a:gd name="T30" fmla="*/ 3296 w 6259"/>
              <a:gd name="T31" fmla="*/ 6311 h 8393"/>
              <a:gd name="T32" fmla="*/ 3440 w 6259"/>
              <a:gd name="T33" fmla="*/ 5360 h 8393"/>
              <a:gd name="T34" fmla="*/ 3648 w 6259"/>
              <a:gd name="T35" fmla="*/ 4733 h 8393"/>
              <a:gd name="T36" fmla="*/ 3896 w 6259"/>
              <a:gd name="T37" fmla="*/ 5034 h 8393"/>
              <a:gd name="T38" fmla="*/ 4080 w 6259"/>
              <a:gd name="T39" fmla="*/ 5520 h 8393"/>
              <a:gd name="T40" fmla="*/ 4280 w 6259"/>
              <a:gd name="T41" fmla="*/ 7895 h 8393"/>
              <a:gd name="T42" fmla="*/ 4501 w 6259"/>
              <a:gd name="T43" fmla="*/ 8339 h 8393"/>
              <a:gd name="T44" fmla="*/ 4660 w 6259"/>
              <a:gd name="T45" fmla="*/ 8289 h 8393"/>
              <a:gd name="T46" fmla="*/ 4852 w 6259"/>
              <a:gd name="T47" fmla="*/ 7665 h 8393"/>
              <a:gd name="T48" fmla="*/ 5003 w 6259"/>
              <a:gd name="T49" fmla="*/ 7293 h 8393"/>
              <a:gd name="T50" fmla="*/ 5241 w 6259"/>
              <a:gd name="T51" fmla="*/ 7286 h 8393"/>
              <a:gd name="T52" fmla="*/ 5448 w 6259"/>
              <a:gd name="T53" fmla="*/ 7552 h 8393"/>
              <a:gd name="T54" fmla="*/ 5623 w 6259"/>
              <a:gd name="T55" fmla="*/ 5377 h 8393"/>
              <a:gd name="T56" fmla="*/ 5904 w 6259"/>
              <a:gd name="T57" fmla="*/ 6461 h 8393"/>
              <a:gd name="T58" fmla="*/ 6080 w 6259"/>
              <a:gd name="T59" fmla="*/ 6279 h 8393"/>
              <a:gd name="T60" fmla="*/ 6185 w 6259"/>
              <a:gd name="T61" fmla="*/ 6237 h 8393"/>
              <a:gd name="T62" fmla="*/ 6054 w 6259"/>
              <a:gd name="T63" fmla="*/ 6195 h 8393"/>
              <a:gd name="T64" fmla="*/ 5771 w 6259"/>
              <a:gd name="T65" fmla="*/ 6155 h 8393"/>
              <a:gd name="T66" fmla="*/ 5616 w 6259"/>
              <a:gd name="T67" fmla="*/ 5753 h 8393"/>
              <a:gd name="T68" fmla="*/ 5424 w 6259"/>
              <a:gd name="T69" fmla="*/ 7898 h 8393"/>
              <a:gd name="T70" fmla="*/ 5174 w 6259"/>
              <a:gd name="T71" fmla="*/ 7760 h 8393"/>
              <a:gd name="T72" fmla="*/ 4978 w 6259"/>
              <a:gd name="T73" fmla="*/ 7240 h 8393"/>
              <a:gd name="T74" fmla="*/ 4832 w 6259"/>
              <a:gd name="T75" fmla="*/ 7845 h 8393"/>
              <a:gd name="T76" fmla="*/ 4628 w 6259"/>
              <a:gd name="T77" fmla="*/ 8376 h 8393"/>
              <a:gd name="T78" fmla="*/ 4432 w 6259"/>
              <a:gd name="T79" fmla="*/ 8247 h 8393"/>
              <a:gd name="T80" fmla="*/ 4192 w 6259"/>
              <a:gd name="T81" fmla="*/ 7145 h 8393"/>
              <a:gd name="T82" fmla="*/ 3993 w 6259"/>
              <a:gd name="T83" fmla="*/ 4578 h 8393"/>
              <a:gd name="T84" fmla="*/ 3841 w 6259"/>
              <a:gd name="T85" fmla="*/ 5055 h 8393"/>
              <a:gd name="T86" fmla="*/ 3624 w 6259"/>
              <a:gd name="T87" fmla="*/ 4545 h 8393"/>
              <a:gd name="T88" fmla="*/ 3448 w 6259"/>
              <a:gd name="T89" fmla="*/ 6869 h 8393"/>
              <a:gd name="T90" fmla="*/ 3225 w 6259"/>
              <a:gd name="T91" fmla="*/ 6244 h 8393"/>
              <a:gd name="T92" fmla="*/ 3008 w 6259"/>
              <a:gd name="T93" fmla="*/ 5906 h 8393"/>
              <a:gd name="T94" fmla="*/ 2856 w 6259"/>
              <a:gd name="T95" fmla="*/ 5424 h 8393"/>
              <a:gd name="T96" fmla="*/ 2673 w 6259"/>
              <a:gd name="T97" fmla="*/ 5110 h 8393"/>
              <a:gd name="T98" fmla="*/ 2476 w 6259"/>
              <a:gd name="T99" fmla="*/ 4384 h 8393"/>
              <a:gd name="T100" fmla="*/ 2244 w 6259"/>
              <a:gd name="T101" fmla="*/ 4205 h 8393"/>
              <a:gd name="T102" fmla="*/ 1993 w 6259"/>
              <a:gd name="T103" fmla="*/ 2227 h 8393"/>
              <a:gd name="T104" fmla="*/ 1776 w 6259"/>
              <a:gd name="T105" fmla="*/ 1778 h 8393"/>
              <a:gd name="T106" fmla="*/ 1566 w 6259"/>
              <a:gd name="T107" fmla="*/ 3320 h 8393"/>
              <a:gd name="T108" fmla="*/ 1314 w 6259"/>
              <a:gd name="T109" fmla="*/ 2801 h 8393"/>
              <a:gd name="T110" fmla="*/ 1133 w 6259"/>
              <a:gd name="T111" fmla="*/ 1501 h 8393"/>
              <a:gd name="T112" fmla="*/ 961 w 6259"/>
              <a:gd name="T113" fmla="*/ 1311 h 8393"/>
              <a:gd name="T114" fmla="*/ 752 w 6259"/>
              <a:gd name="T115" fmla="*/ 2641 h 8393"/>
              <a:gd name="T116" fmla="*/ 552 w 6259"/>
              <a:gd name="T117" fmla="*/ 1554 h 8393"/>
              <a:gd name="T118" fmla="*/ 332 w 6259"/>
              <a:gd name="T119" fmla="*/ 3696 h 8393"/>
              <a:gd name="T120" fmla="*/ 90 w 6259"/>
              <a:gd name="T121" fmla="*/ 3409 h 8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59" h="8393">
                <a:moveTo>
                  <a:pt x="1" y="3639"/>
                </a:moveTo>
                <a:lnTo>
                  <a:pt x="25" y="3327"/>
                </a:lnTo>
                <a:cubicBezTo>
                  <a:pt x="25" y="3321"/>
                  <a:pt x="27" y="3316"/>
                  <a:pt x="31" y="3311"/>
                </a:cubicBezTo>
                <a:lnTo>
                  <a:pt x="47" y="3295"/>
                </a:lnTo>
                <a:cubicBezTo>
                  <a:pt x="54" y="3289"/>
                  <a:pt x="64" y="3287"/>
                  <a:pt x="73" y="3290"/>
                </a:cubicBezTo>
                <a:cubicBezTo>
                  <a:pt x="82" y="3293"/>
                  <a:pt x="88" y="3302"/>
                  <a:pt x="88" y="3311"/>
                </a:cubicBezTo>
                <a:lnTo>
                  <a:pt x="112" y="3727"/>
                </a:lnTo>
                <a:lnTo>
                  <a:pt x="65" y="3727"/>
                </a:lnTo>
                <a:lnTo>
                  <a:pt x="89" y="3399"/>
                </a:lnTo>
                <a:cubicBezTo>
                  <a:pt x="89" y="3388"/>
                  <a:pt x="98" y="3378"/>
                  <a:pt x="109" y="3377"/>
                </a:cubicBezTo>
                <a:cubicBezTo>
                  <a:pt x="120" y="3375"/>
                  <a:pt x="131" y="3381"/>
                  <a:pt x="135" y="3392"/>
                </a:cubicBezTo>
                <a:lnTo>
                  <a:pt x="199" y="3552"/>
                </a:lnTo>
                <a:lnTo>
                  <a:pt x="154" y="3552"/>
                </a:lnTo>
                <a:lnTo>
                  <a:pt x="178" y="3488"/>
                </a:lnTo>
                <a:lnTo>
                  <a:pt x="176" y="3495"/>
                </a:lnTo>
                <a:lnTo>
                  <a:pt x="192" y="3103"/>
                </a:lnTo>
                <a:cubicBezTo>
                  <a:pt x="193" y="3091"/>
                  <a:pt x="203" y="3081"/>
                  <a:pt x="216" y="3080"/>
                </a:cubicBezTo>
                <a:cubicBezTo>
                  <a:pt x="229" y="3080"/>
                  <a:pt x="240" y="3090"/>
                  <a:pt x="240" y="3103"/>
                </a:cubicBezTo>
                <a:lnTo>
                  <a:pt x="264" y="3495"/>
                </a:lnTo>
                <a:lnTo>
                  <a:pt x="240" y="3472"/>
                </a:lnTo>
                <a:lnTo>
                  <a:pt x="264" y="3472"/>
                </a:lnTo>
                <a:cubicBezTo>
                  <a:pt x="275" y="3472"/>
                  <a:pt x="284" y="3479"/>
                  <a:pt x="287" y="3488"/>
                </a:cubicBezTo>
                <a:lnTo>
                  <a:pt x="351" y="3664"/>
                </a:lnTo>
                <a:lnTo>
                  <a:pt x="305" y="3671"/>
                </a:lnTo>
                <a:lnTo>
                  <a:pt x="329" y="3223"/>
                </a:lnTo>
                <a:lnTo>
                  <a:pt x="353" y="2839"/>
                </a:lnTo>
                <a:cubicBezTo>
                  <a:pt x="353" y="2838"/>
                  <a:pt x="353" y="2836"/>
                  <a:pt x="353" y="2835"/>
                </a:cubicBezTo>
                <a:lnTo>
                  <a:pt x="369" y="2771"/>
                </a:lnTo>
                <a:lnTo>
                  <a:pt x="368" y="2775"/>
                </a:lnTo>
                <a:lnTo>
                  <a:pt x="392" y="2207"/>
                </a:lnTo>
                <a:cubicBezTo>
                  <a:pt x="393" y="2195"/>
                  <a:pt x="402" y="2186"/>
                  <a:pt x="414" y="2185"/>
                </a:cubicBezTo>
                <a:cubicBezTo>
                  <a:pt x="426" y="2183"/>
                  <a:pt x="437" y="2191"/>
                  <a:pt x="440" y="2203"/>
                </a:cubicBezTo>
                <a:lnTo>
                  <a:pt x="504" y="2475"/>
                </a:lnTo>
                <a:lnTo>
                  <a:pt x="456" y="2479"/>
                </a:lnTo>
                <a:lnTo>
                  <a:pt x="480" y="1999"/>
                </a:lnTo>
                <a:lnTo>
                  <a:pt x="505" y="1551"/>
                </a:lnTo>
                <a:cubicBezTo>
                  <a:pt x="505" y="1538"/>
                  <a:pt x="516" y="1528"/>
                  <a:pt x="529" y="1528"/>
                </a:cubicBezTo>
                <a:cubicBezTo>
                  <a:pt x="542" y="1529"/>
                  <a:pt x="552" y="1539"/>
                  <a:pt x="552" y="1552"/>
                </a:cubicBezTo>
                <a:lnTo>
                  <a:pt x="576" y="2240"/>
                </a:lnTo>
                <a:lnTo>
                  <a:pt x="592" y="2680"/>
                </a:lnTo>
                <a:lnTo>
                  <a:pt x="592" y="2674"/>
                </a:lnTo>
                <a:lnTo>
                  <a:pt x="664" y="2930"/>
                </a:lnTo>
                <a:lnTo>
                  <a:pt x="680" y="2995"/>
                </a:lnTo>
                <a:cubicBezTo>
                  <a:pt x="680" y="2996"/>
                  <a:pt x="680" y="2997"/>
                  <a:pt x="680" y="2998"/>
                </a:cubicBezTo>
                <a:lnTo>
                  <a:pt x="704" y="3270"/>
                </a:lnTo>
                <a:lnTo>
                  <a:pt x="688" y="3250"/>
                </a:lnTo>
                <a:lnTo>
                  <a:pt x="712" y="3258"/>
                </a:lnTo>
                <a:lnTo>
                  <a:pt x="680" y="3280"/>
                </a:lnTo>
                <a:lnTo>
                  <a:pt x="704" y="2640"/>
                </a:lnTo>
                <a:cubicBezTo>
                  <a:pt x="705" y="2628"/>
                  <a:pt x="713" y="2619"/>
                  <a:pt x="724" y="2617"/>
                </a:cubicBezTo>
                <a:cubicBezTo>
                  <a:pt x="735" y="2615"/>
                  <a:pt x="746" y="2621"/>
                  <a:pt x="751" y="2631"/>
                </a:cubicBezTo>
                <a:lnTo>
                  <a:pt x="815" y="2783"/>
                </a:lnTo>
                <a:lnTo>
                  <a:pt x="840" y="2874"/>
                </a:lnTo>
                <a:lnTo>
                  <a:pt x="792" y="2880"/>
                </a:lnTo>
                <a:lnTo>
                  <a:pt x="808" y="1872"/>
                </a:lnTo>
                <a:lnTo>
                  <a:pt x="833" y="1646"/>
                </a:lnTo>
                <a:lnTo>
                  <a:pt x="857" y="1207"/>
                </a:lnTo>
                <a:cubicBezTo>
                  <a:pt x="857" y="1201"/>
                  <a:pt x="859" y="1196"/>
                  <a:pt x="863" y="1191"/>
                </a:cubicBezTo>
                <a:lnTo>
                  <a:pt x="927" y="1127"/>
                </a:lnTo>
                <a:cubicBezTo>
                  <a:pt x="934" y="1121"/>
                  <a:pt x="943" y="1119"/>
                  <a:pt x="952" y="1122"/>
                </a:cubicBezTo>
                <a:cubicBezTo>
                  <a:pt x="960" y="1124"/>
                  <a:pt x="967" y="1132"/>
                  <a:pt x="968" y="1141"/>
                </a:cubicBezTo>
                <a:lnTo>
                  <a:pt x="992" y="1285"/>
                </a:lnTo>
                <a:lnTo>
                  <a:pt x="951" y="1271"/>
                </a:lnTo>
                <a:lnTo>
                  <a:pt x="967" y="1255"/>
                </a:lnTo>
                <a:cubicBezTo>
                  <a:pt x="974" y="1249"/>
                  <a:pt x="984" y="1247"/>
                  <a:pt x="993" y="1250"/>
                </a:cubicBezTo>
                <a:cubicBezTo>
                  <a:pt x="1002" y="1254"/>
                  <a:pt x="1008" y="1262"/>
                  <a:pt x="1008" y="1272"/>
                </a:cubicBezTo>
                <a:lnTo>
                  <a:pt x="1032" y="2288"/>
                </a:lnTo>
                <a:lnTo>
                  <a:pt x="984" y="2288"/>
                </a:lnTo>
                <a:lnTo>
                  <a:pt x="1008" y="1568"/>
                </a:lnTo>
                <a:cubicBezTo>
                  <a:pt x="1009" y="1566"/>
                  <a:pt x="1009" y="1564"/>
                  <a:pt x="1009" y="1563"/>
                </a:cubicBezTo>
                <a:lnTo>
                  <a:pt x="1073" y="1307"/>
                </a:lnTo>
                <a:lnTo>
                  <a:pt x="1097" y="1172"/>
                </a:lnTo>
                <a:cubicBezTo>
                  <a:pt x="1099" y="1160"/>
                  <a:pt x="1110" y="1152"/>
                  <a:pt x="1122" y="1152"/>
                </a:cubicBezTo>
                <a:cubicBezTo>
                  <a:pt x="1134" y="1153"/>
                  <a:pt x="1143" y="1163"/>
                  <a:pt x="1144" y="1175"/>
                </a:cubicBezTo>
                <a:lnTo>
                  <a:pt x="1168" y="1479"/>
                </a:lnTo>
                <a:lnTo>
                  <a:pt x="1134" y="1459"/>
                </a:lnTo>
                <a:lnTo>
                  <a:pt x="1150" y="1451"/>
                </a:lnTo>
                <a:cubicBezTo>
                  <a:pt x="1157" y="1448"/>
                  <a:pt x="1165" y="1448"/>
                  <a:pt x="1172" y="1451"/>
                </a:cubicBezTo>
                <a:cubicBezTo>
                  <a:pt x="1178" y="1455"/>
                  <a:pt x="1183" y="1461"/>
                  <a:pt x="1184" y="1469"/>
                </a:cubicBezTo>
                <a:lnTo>
                  <a:pt x="1208" y="1637"/>
                </a:lnTo>
                <a:lnTo>
                  <a:pt x="1272" y="2302"/>
                </a:lnTo>
                <a:lnTo>
                  <a:pt x="1296" y="2542"/>
                </a:lnTo>
                <a:lnTo>
                  <a:pt x="1249" y="2541"/>
                </a:lnTo>
                <a:lnTo>
                  <a:pt x="1273" y="2349"/>
                </a:lnTo>
                <a:cubicBezTo>
                  <a:pt x="1274" y="2337"/>
                  <a:pt x="1285" y="2328"/>
                  <a:pt x="1297" y="2328"/>
                </a:cubicBezTo>
                <a:cubicBezTo>
                  <a:pt x="1310" y="2329"/>
                  <a:pt x="1320" y="2339"/>
                  <a:pt x="1320" y="2351"/>
                </a:cubicBezTo>
                <a:lnTo>
                  <a:pt x="1344" y="2751"/>
                </a:lnTo>
                <a:lnTo>
                  <a:pt x="1343" y="2744"/>
                </a:lnTo>
                <a:lnTo>
                  <a:pt x="1359" y="2784"/>
                </a:lnTo>
                <a:lnTo>
                  <a:pt x="1431" y="3001"/>
                </a:lnTo>
                <a:cubicBezTo>
                  <a:pt x="1432" y="3003"/>
                  <a:pt x="1432" y="3005"/>
                  <a:pt x="1432" y="3007"/>
                </a:cubicBezTo>
                <a:lnTo>
                  <a:pt x="1448" y="3287"/>
                </a:lnTo>
                <a:lnTo>
                  <a:pt x="1401" y="3286"/>
                </a:lnTo>
                <a:lnTo>
                  <a:pt x="1425" y="3022"/>
                </a:lnTo>
                <a:cubicBezTo>
                  <a:pt x="1426" y="3010"/>
                  <a:pt x="1436" y="3000"/>
                  <a:pt x="1449" y="3000"/>
                </a:cubicBezTo>
                <a:cubicBezTo>
                  <a:pt x="1461" y="3001"/>
                  <a:pt x="1472" y="3010"/>
                  <a:pt x="1472" y="3023"/>
                </a:cubicBezTo>
                <a:lnTo>
                  <a:pt x="1496" y="3359"/>
                </a:lnTo>
                <a:lnTo>
                  <a:pt x="1451" y="3350"/>
                </a:lnTo>
                <a:lnTo>
                  <a:pt x="1475" y="3302"/>
                </a:lnTo>
                <a:cubicBezTo>
                  <a:pt x="1478" y="3295"/>
                  <a:pt x="1484" y="3291"/>
                  <a:pt x="1491" y="3289"/>
                </a:cubicBezTo>
                <a:lnTo>
                  <a:pt x="1555" y="3273"/>
                </a:lnTo>
                <a:cubicBezTo>
                  <a:pt x="1561" y="3271"/>
                  <a:pt x="1569" y="3273"/>
                  <a:pt x="1574" y="3277"/>
                </a:cubicBezTo>
                <a:cubicBezTo>
                  <a:pt x="1580" y="3281"/>
                  <a:pt x="1584" y="3287"/>
                  <a:pt x="1584" y="3294"/>
                </a:cubicBezTo>
                <a:lnTo>
                  <a:pt x="1608" y="3542"/>
                </a:lnTo>
                <a:lnTo>
                  <a:pt x="1560" y="3544"/>
                </a:lnTo>
                <a:lnTo>
                  <a:pt x="1576" y="2400"/>
                </a:lnTo>
                <a:lnTo>
                  <a:pt x="1600" y="1208"/>
                </a:lnTo>
                <a:lnTo>
                  <a:pt x="1625" y="918"/>
                </a:lnTo>
                <a:lnTo>
                  <a:pt x="1689" y="374"/>
                </a:lnTo>
                <a:lnTo>
                  <a:pt x="1713" y="213"/>
                </a:lnTo>
                <a:lnTo>
                  <a:pt x="1729" y="22"/>
                </a:lnTo>
                <a:cubicBezTo>
                  <a:pt x="1730" y="10"/>
                  <a:pt x="1740" y="0"/>
                  <a:pt x="1753" y="0"/>
                </a:cubicBezTo>
                <a:cubicBezTo>
                  <a:pt x="1766" y="1"/>
                  <a:pt x="1776" y="11"/>
                  <a:pt x="1776" y="24"/>
                </a:cubicBezTo>
                <a:lnTo>
                  <a:pt x="1800" y="1304"/>
                </a:lnTo>
                <a:lnTo>
                  <a:pt x="1824" y="1775"/>
                </a:lnTo>
                <a:lnTo>
                  <a:pt x="1824" y="1772"/>
                </a:lnTo>
                <a:lnTo>
                  <a:pt x="1888" y="2076"/>
                </a:lnTo>
                <a:lnTo>
                  <a:pt x="1840" y="2079"/>
                </a:lnTo>
                <a:lnTo>
                  <a:pt x="1864" y="1567"/>
                </a:lnTo>
                <a:cubicBezTo>
                  <a:pt x="1865" y="1555"/>
                  <a:pt x="1875" y="1545"/>
                  <a:pt x="1888" y="1544"/>
                </a:cubicBezTo>
                <a:cubicBezTo>
                  <a:pt x="1901" y="1544"/>
                  <a:pt x="1911" y="1554"/>
                  <a:pt x="1912" y="1566"/>
                </a:cubicBezTo>
                <a:lnTo>
                  <a:pt x="1936" y="1822"/>
                </a:lnTo>
                <a:lnTo>
                  <a:pt x="1952" y="2288"/>
                </a:lnTo>
                <a:lnTo>
                  <a:pt x="1976" y="2429"/>
                </a:lnTo>
                <a:lnTo>
                  <a:pt x="1930" y="2425"/>
                </a:lnTo>
                <a:lnTo>
                  <a:pt x="1994" y="2217"/>
                </a:lnTo>
                <a:cubicBezTo>
                  <a:pt x="1997" y="2206"/>
                  <a:pt x="2008" y="2199"/>
                  <a:pt x="2019" y="2201"/>
                </a:cubicBezTo>
                <a:cubicBezTo>
                  <a:pt x="2030" y="2202"/>
                  <a:pt x="2039" y="2211"/>
                  <a:pt x="2040" y="2222"/>
                </a:cubicBezTo>
                <a:lnTo>
                  <a:pt x="2064" y="2478"/>
                </a:lnTo>
                <a:lnTo>
                  <a:pt x="2063" y="2474"/>
                </a:lnTo>
                <a:lnTo>
                  <a:pt x="2087" y="2554"/>
                </a:lnTo>
                <a:cubicBezTo>
                  <a:pt x="2088" y="2556"/>
                  <a:pt x="2088" y="2558"/>
                  <a:pt x="2088" y="2560"/>
                </a:cubicBezTo>
                <a:lnTo>
                  <a:pt x="2112" y="3456"/>
                </a:lnTo>
                <a:lnTo>
                  <a:pt x="2112" y="3452"/>
                </a:lnTo>
                <a:lnTo>
                  <a:pt x="2216" y="3988"/>
                </a:lnTo>
                <a:lnTo>
                  <a:pt x="2240" y="4335"/>
                </a:lnTo>
                <a:lnTo>
                  <a:pt x="2193" y="4333"/>
                </a:lnTo>
                <a:lnTo>
                  <a:pt x="2217" y="4149"/>
                </a:lnTo>
                <a:cubicBezTo>
                  <a:pt x="2218" y="4139"/>
                  <a:pt x="2226" y="4131"/>
                  <a:pt x="2236" y="4129"/>
                </a:cubicBezTo>
                <a:cubicBezTo>
                  <a:pt x="2246" y="4127"/>
                  <a:pt x="2256" y="4131"/>
                  <a:pt x="2261" y="4140"/>
                </a:cubicBezTo>
                <a:lnTo>
                  <a:pt x="2285" y="4180"/>
                </a:lnTo>
                <a:lnTo>
                  <a:pt x="2247" y="4175"/>
                </a:lnTo>
                <a:lnTo>
                  <a:pt x="2311" y="4111"/>
                </a:lnTo>
                <a:lnTo>
                  <a:pt x="2305" y="4127"/>
                </a:lnTo>
                <a:lnTo>
                  <a:pt x="2329" y="3743"/>
                </a:lnTo>
                <a:cubicBezTo>
                  <a:pt x="2329" y="3731"/>
                  <a:pt x="2339" y="3721"/>
                  <a:pt x="2352" y="3720"/>
                </a:cubicBezTo>
                <a:cubicBezTo>
                  <a:pt x="2364" y="3720"/>
                  <a:pt x="2375" y="3729"/>
                  <a:pt x="2376" y="3741"/>
                </a:cubicBezTo>
                <a:lnTo>
                  <a:pt x="2392" y="3869"/>
                </a:lnTo>
                <a:lnTo>
                  <a:pt x="2391" y="3863"/>
                </a:lnTo>
                <a:lnTo>
                  <a:pt x="2415" y="3919"/>
                </a:lnTo>
                <a:cubicBezTo>
                  <a:pt x="2415" y="3920"/>
                  <a:pt x="2416" y="3922"/>
                  <a:pt x="2416" y="3923"/>
                </a:cubicBezTo>
                <a:lnTo>
                  <a:pt x="2440" y="4027"/>
                </a:lnTo>
                <a:lnTo>
                  <a:pt x="2504" y="4356"/>
                </a:lnTo>
                <a:lnTo>
                  <a:pt x="2460" y="4348"/>
                </a:lnTo>
                <a:lnTo>
                  <a:pt x="2484" y="4308"/>
                </a:lnTo>
                <a:lnTo>
                  <a:pt x="2480" y="4320"/>
                </a:lnTo>
                <a:lnTo>
                  <a:pt x="2496" y="3896"/>
                </a:lnTo>
                <a:cubicBezTo>
                  <a:pt x="2497" y="3883"/>
                  <a:pt x="2508" y="3873"/>
                  <a:pt x="2520" y="3872"/>
                </a:cubicBezTo>
                <a:cubicBezTo>
                  <a:pt x="2533" y="3872"/>
                  <a:pt x="2544" y="3883"/>
                  <a:pt x="2544" y="3895"/>
                </a:cubicBezTo>
                <a:lnTo>
                  <a:pt x="2568" y="4439"/>
                </a:lnTo>
                <a:lnTo>
                  <a:pt x="2592" y="4726"/>
                </a:lnTo>
                <a:lnTo>
                  <a:pt x="2592" y="4722"/>
                </a:lnTo>
                <a:lnTo>
                  <a:pt x="2656" y="4962"/>
                </a:lnTo>
                <a:lnTo>
                  <a:pt x="2652" y="4955"/>
                </a:lnTo>
                <a:lnTo>
                  <a:pt x="2700" y="5027"/>
                </a:lnTo>
                <a:cubicBezTo>
                  <a:pt x="2702" y="5029"/>
                  <a:pt x="2703" y="5032"/>
                  <a:pt x="2704" y="5035"/>
                </a:cubicBezTo>
                <a:lnTo>
                  <a:pt x="2720" y="5099"/>
                </a:lnTo>
                <a:lnTo>
                  <a:pt x="2673" y="5100"/>
                </a:lnTo>
                <a:lnTo>
                  <a:pt x="2697" y="4964"/>
                </a:lnTo>
                <a:cubicBezTo>
                  <a:pt x="2699" y="4953"/>
                  <a:pt x="2708" y="4945"/>
                  <a:pt x="2719" y="4945"/>
                </a:cubicBezTo>
                <a:cubicBezTo>
                  <a:pt x="2730" y="4944"/>
                  <a:pt x="2740" y="4950"/>
                  <a:pt x="2743" y="4961"/>
                </a:cubicBezTo>
                <a:lnTo>
                  <a:pt x="2807" y="5153"/>
                </a:lnTo>
                <a:lnTo>
                  <a:pt x="2761" y="5158"/>
                </a:lnTo>
                <a:lnTo>
                  <a:pt x="2785" y="4958"/>
                </a:lnTo>
                <a:cubicBezTo>
                  <a:pt x="2785" y="4955"/>
                  <a:pt x="2786" y="4952"/>
                  <a:pt x="2787" y="4950"/>
                </a:cubicBezTo>
                <a:lnTo>
                  <a:pt x="2811" y="4902"/>
                </a:lnTo>
                <a:cubicBezTo>
                  <a:pt x="2816" y="4892"/>
                  <a:pt x="2827" y="4887"/>
                  <a:pt x="2837" y="4889"/>
                </a:cubicBezTo>
                <a:cubicBezTo>
                  <a:pt x="2848" y="4891"/>
                  <a:pt x="2856" y="4900"/>
                  <a:pt x="2856" y="4911"/>
                </a:cubicBezTo>
                <a:lnTo>
                  <a:pt x="2880" y="5399"/>
                </a:lnTo>
                <a:lnTo>
                  <a:pt x="2833" y="5398"/>
                </a:lnTo>
                <a:lnTo>
                  <a:pt x="2849" y="5206"/>
                </a:lnTo>
                <a:cubicBezTo>
                  <a:pt x="2850" y="5195"/>
                  <a:pt x="2859" y="5185"/>
                  <a:pt x="2871" y="5185"/>
                </a:cubicBezTo>
                <a:cubicBezTo>
                  <a:pt x="2882" y="5184"/>
                  <a:pt x="2893" y="5191"/>
                  <a:pt x="2896" y="5203"/>
                </a:cubicBezTo>
                <a:lnTo>
                  <a:pt x="2968" y="5507"/>
                </a:lnTo>
                <a:lnTo>
                  <a:pt x="2921" y="5508"/>
                </a:lnTo>
                <a:lnTo>
                  <a:pt x="2937" y="5420"/>
                </a:lnTo>
                <a:cubicBezTo>
                  <a:pt x="2938" y="5414"/>
                  <a:pt x="2942" y="5408"/>
                  <a:pt x="2947" y="5404"/>
                </a:cubicBezTo>
                <a:lnTo>
                  <a:pt x="2971" y="5388"/>
                </a:lnTo>
                <a:cubicBezTo>
                  <a:pt x="2981" y="5382"/>
                  <a:pt x="2993" y="5383"/>
                  <a:pt x="3001" y="5391"/>
                </a:cubicBezTo>
                <a:lnTo>
                  <a:pt x="3025" y="5415"/>
                </a:lnTo>
                <a:cubicBezTo>
                  <a:pt x="3030" y="5420"/>
                  <a:pt x="3032" y="5425"/>
                  <a:pt x="3032" y="5431"/>
                </a:cubicBezTo>
                <a:lnTo>
                  <a:pt x="3056" y="5903"/>
                </a:lnTo>
                <a:lnTo>
                  <a:pt x="3009" y="5901"/>
                </a:lnTo>
                <a:lnTo>
                  <a:pt x="3073" y="5389"/>
                </a:lnTo>
                <a:cubicBezTo>
                  <a:pt x="3074" y="5378"/>
                  <a:pt x="3083" y="5369"/>
                  <a:pt x="3095" y="5369"/>
                </a:cubicBezTo>
                <a:cubicBezTo>
                  <a:pt x="3106" y="5368"/>
                  <a:pt x="3117" y="5375"/>
                  <a:pt x="3120" y="5386"/>
                </a:cubicBezTo>
                <a:lnTo>
                  <a:pt x="3144" y="5474"/>
                </a:lnTo>
                <a:lnTo>
                  <a:pt x="3160" y="5539"/>
                </a:lnTo>
                <a:cubicBezTo>
                  <a:pt x="3160" y="5540"/>
                  <a:pt x="3160" y="5542"/>
                  <a:pt x="3160" y="5543"/>
                </a:cubicBezTo>
                <a:lnTo>
                  <a:pt x="3184" y="6087"/>
                </a:lnTo>
                <a:lnTo>
                  <a:pt x="3137" y="6086"/>
                </a:lnTo>
                <a:lnTo>
                  <a:pt x="3161" y="5830"/>
                </a:lnTo>
                <a:cubicBezTo>
                  <a:pt x="3162" y="5818"/>
                  <a:pt x="3172" y="5809"/>
                  <a:pt x="3184" y="5808"/>
                </a:cubicBezTo>
                <a:cubicBezTo>
                  <a:pt x="3196" y="5808"/>
                  <a:pt x="3206" y="5817"/>
                  <a:pt x="3208" y="5829"/>
                </a:cubicBezTo>
                <a:lnTo>
                  <a:pt x="3272" y="6237"/>
                </a:lnTo>
                <a:lnTo>
                  <a:pt x="3271" y="6233"/>
                </a:lnTo>
                <a:lnTo>
                  <a:pt x="3295" y="6305"/>
                </a:lnTo>
                <a:cubicBezTo>
                  <a:pt x="3296" y="6307"/>
                  <a:pt x="3296" y="6309"/>
                  <a:pt x="3296" y="6311"/>
                </a:cubicBezTo>
                <a:lnTo>
                  <a:pt x="3312" y="6671"/>
                </a:lnTo>
                <a:lnTo>
                  <a:pt x="3265" y="6669"/>
                </a:lnTo>
                <a:lnTo>
                  <a:pt x="3289" y="6509"/>
                </a:lnTo>
                <a:cubicBezTo>
                  <a:pt x="3291" y="6497"/>
                  <a:pt x="3301" y="6488"/>
                  <a:pt x="3314" y="6488"/>
                </a:cubicBezTo>
                <a:cubicBezTo>
                  <a:pt x="3326" y="6489"/>
                  <a:pt x="3336" y="6499"/>
                  <a:pt x="3336" y="6511"/>
                </a:cubicBezTo>
                <a:lnTo>
                  <a:pt x="3360" y="6975"/>
                </a:lnTo>
                <a:lnTo>
                  <a:pt x="3339" y="6953"/>
                </a:lnTo>
                <a:lnTo>
                  <a:pt x="3403" y="6961"/>
                </a:lnTo>
                <a:lnTo>
                  <a:pt x="3377" y="6980"/>
                </a:lnTo>
                <a:lnTo>
                  <a:pt x="3401" y="6860"/>
                </a:lnTo>
                <a:lnTo>
                  <a:pt x="3400" y="6863"/>
                </a:lnTo>
                <a:lnTo>
                  <a:pt x="3424" y="6391"/>
                </a:lnTo>
                <a:lnTo>
                  <a:pt x="3440" y="5360"/>
                </a:lnTo>
                <a:cubicBezTo>
                  <a:pt x="3441" y="5347"/>
                  <a:pt x="3451" y="5337"/>
                  <a:pt x="3464" y="5336"/>
                </a:cubicBezTo>
                <a:cubicBezTo>
                  <a:pt x="3477" y="5336"/>
                  <a:pt x="3488" y="5347"/>
                  <a:pt x="3488" y="5360"/>
                </a:cubicBezTo>
                <a:lnTo>
                  <a:pt x="3512" y="5984"/>
                </a:lnTo>
                <a:lnTo>
                  <a:pt x="3465" y="5981"/>
                </a:lnTo>
                <a:lnTo>
                  <a:pt x="3529" y="5581"/>
                </a:lnTo>
                <a:cubicBezTo>
                  <a:pt x="3530" y="5570"/>
                  <a:pt x="3539" y="5562"/>
                  <a:pt x="3549" y="5561"/>
                </a:cubicBezTo>
                <a:cubicBezTo>
                  <a:pt x="3559" y="5559"/>
                  <a:pt x="3569" y="5564"/>
                  <a:pt x="3574" y="5574"/>
                </a:cubicBezTo>
                <a:lnTo>
                  <a:pt x="3598" y="5622"/>
                </a:lnTo>
                <a:lnTo>
                  <a:pt x="3552" y="5632"/>
                </a:lnTo>
                <a:lnTo>
                  <a:pt x="3576" y="4544"/>
                </a:lnTo>
                <a:cubicBezTo>
                  <a:pt x="3577" y="4531"/>
                  <a:pt x="3587" y="4521"/>
                  <a:pt x="3599" y="4521"/>
                </a:cubicBezTo>
                <a:cubicBezTo>
                  <a:pt x="3612" y="4520"/>
                  <a:pt x="3623" y="4529"/>
                  <a:pt x="3624" y="4541"/>
                </a:cubicBezTo>
                <a:lnTo>
                  <a:pt x="3648" y="4733"/>
                </a:lnTo>
                <a:lnTo>
                  <a:pt x="3664" y="5192"/>
                </a:lnTo>
                <a:lnTo>
                  <a:pt x="3736" y="5934"/>
                </a:lnTo>
                <a:lnTo>
                  <a:pt x="3752" y="6053"/>
                </a:lnTo>
                <a:lnTo>
                  <a:pt x="3704" y="6056"/>
                </a:lnTo>
                <a:lnTo>
                  <a:pt x="3728" y="4616"/>
                </a:lnTo>
                <a:lnTo>
                  <a:pt x="3752" y="3960"/>
                </a:lnTo>
                <a:cubicBezTo>
                  <a:pt x="3753" y="3947"/>
                  <a:pt x="3764" y="3936"/>
                  <a:pt x="3777" y="3936"/>
                </a:cubicBezTo>
                <a:cubicBezTo>
                  <a:pt x="3790" y="3937"/>
                  <a:pt x="3800" y="3947"/>
                  <a:pt x="3800" y="3960"/>
                </a:cubicBezTo>
                <a:lnTo>
                  <a:pt x="3824" y="4824"/>
                </a:lnTo>
                <a:lnTo>
                  <a:pt x="3824" y="4818"/>
                </a:lnTo>
                <a:lnTo>
                  <a:pt x="3888" y="5042"/>
                </a:lnTo>
                <a:lnTo>
                  <a:pt x="3872" y="5026"/>
                </a:lnTo>
                <a:lnTo>
                  <a:pt x="3896" y="5034"/>
                </a:lnTo>
                <a:lnTo>
                  <a:pt x="3865" y="5055"/>
                </a:lnTo>
                <a:lnTo>
                  <a:pt x="3881" y="4799"/>
                </a:lnTo>
                <a:cubicBezTo>
                  <a:pt x="3881" y="4788"/>
                  <a:pt x="3890" y="4778"/>
                  <a:pt x="3901" y="4777"/>
                </a:cubicBezTo>
                <a:cubicBezTo>
                  <a:pt x="3912" y="4775"/>
                  <a:pt x="3923" y="4781"/>
                  <a:pt x="3927" y="4792"/>
                </a:cubicBezTo>
                <a:lnTo>
                  <a:pt x="3951" y="4856"/>
                </a:lnTo>
                <a:lnTo>
                  <a:pt x="3904" y="4863"/>
                </a:lnTo>
                <a:lnTo>
                  <a:pt x="3928" y="4359"/>
                </a:lnTo>
                <a:cubicBezTo>
                  <a:pt x="3929" y="4348"/>
                  <a:pt x="3938" y="4338"/>
                  <a:pt x="3950" y="4337"/>
                </a:cubicBezTo>
                <a:cubicBezTo>
                  <a:pt x="3961" y="4335"/>
                  <a:pt x="3972" y="4342"/>
                  <a:pt x="3975" y="4354"/>
                </a:cubicBezTo>
                <a:lnTo>
                  <a:pt x="4039" y="4570"/>
                </a:lnTo>
                <a:cubicBezTo>
                  <a:pt x="4040" y="4571"/>
                  <a:pt x="4040" y="4573"/>
                  <a:pt x="4040" y="4575"/>
                </a:cubicBezTo>
                <a:lnTo>
                  <a:pt x="4064" y="4983"/>
                </a:lnTo>
                <a:lnTo>
                  <a:pt x="4080" y="5520"/>
                </a:lnTo>
                <a:lnTo>
                  <a:pt x="4080" y="5515"/>
                </a:lnTo>
                <a:lnTo>
                  <a:pt x="4104" y="5619"/>
                </a:lnTo>
                <a:cubicBezTo>
                  <a:pt x="4104" y="5621"/>
                  <a:pt x="4104" y="5622"/>
                  <a:pt x="4104" y="5624"/>
                </a:cubicBezTo>
                <a:lnTo>
                  <a:pt x="4128" y="7376"/>
                </a:lnTo>
                <a:lnTo>
                  <a:pt x="4124" y="7362"/>
                </a:lnTo>
                <a:lnTo>
                  <a:pt x="4188" y="7450"/>
                </a:lnTo>
                <a:lnTo>
                  <a:pt x="4145" y="7460"/>
                </a:lnTo>
                <a:lnTo>
                  <a:pt x="4169" y="7324"/>
                </a:lnTo>
                <a:lnTo>
                  <a:pt x="4193" y="7141"/>
                </a:lnTo>
                <a:cubicBezTo>
                  <a:pt x="4194" y="7129"/>
                  <a:pt x="4205" y="7120"/>
                  <a:pt x="4218" y="7120"/>
                </a:cubicBezTo>
                <a:cubicBezTo>
                  <a:pt x="4230" y="7121"/>
                  <a:pt x="4240" y="7131"/>
                  <a:pt x="4240" y="7144"/>
                </a:cubicBezTo>
                <a:lnTo>
                  <a:pt x="4256" y="7576"/>
                </a:lnTo>
                <a:lnTo>
                  <a:pt x="4280" y="7895"/>
                </a:lnTo>
                <a:lnTo>
                  <a:pt x="4279" y="7889"/>
                </a:lnTo>
                <a:lnTo>
                  <a:pt x="4343" y="8089"/>
                </a:lnTo>
                <a:lnTo>
                  <a:pt x="4297" y="8091"/>
                </a:lnTo>
                <a:lnTo>
                  <a:pt x="4321" y="7995"/>
                </a:lnTo>
                <a:cubicBezTo>
                  <a:pt x="4324" y="7984"/>
                  <a:pt x="4334" y="7976"/>
                  <a:pt x="4345" y="7976"/>
                </a:cubicBezTo>
                <a:cubicBezTo>
                  <a:pt x="4356" y="7977"/>
                  <a:pt x="4365" y="7984"/>
                  <a:pt x="4368" y="7995"/>
                </a:cubicBezTo>
                <a:lnTo>
                  <a:pt x="4392" y="8099"/>
                </a:lnTo>
                <a:lnTo>
                  <a:pt x="4416" y="8293"/>
                </a:lnTo>
                <a:lnTo>
                  <a:pt x="4369" y="8290"/>
                </a:lnTo>
                <a:lnTo>
                  <a:pt x="4385" y="8234"/>
                </a:lnTo>
                <a:cubicBezTo>
                  <a:pt x="4388" y="8225"/>
                  <a:pt x="4396" y="8218"/>
                  <a:pt x="4405" y="8217"/>
                </a:cubicBezTo>
                <a:cubicBezTo>
                  <a:pt x="4414" y="8215"/>
                  <a:pt x="4424" y="8220"/>
                  <a:pt x="4429" y="8227"/>
                </a:cubicBezTo>
                <a:lnTo>
                  <a:pt x="4501" y="8339"/>
                </a:lnTo>
                <a:lnTo>
                  <a:pt x="4456" y="8352"/>
                </a:lnTo>
                <a:lnTo>
                  <a:pt x="4472" y="7752"/>
                </a:lnTo>
                <a:cubicBezTo>
                  <a:pt x="4473" y="7740"/>
                  <a:pt x="4482" y="7730"/>
                  <a:pt x="4494" y="7729"/>
                </a:cubicBezTo>
                <a:cubicBezTo>
                  <a:pt x="4506" y="7727"/>
                  <a:pt x="4517" y="7735"/>
                  <a:pt x="4520" y="7747"/>
                </a:cubicBezTo>
                <a:lnTo>
                  <a:pt x="4544" y="7851"/>
                </a:lnTo>
                <a:lnTo>
                  <a:pt x="4568" y="8029"/>
                </a:lnTo>
                <a:lnTo>
                  <a:pt x="4552" y="8010"/>
                </a:lnTo>
                <a:lnTo>
                  <a:pt x="4576" y="8018"/>
                </a:lnTo>
                <a:cubicBezTo>
                  <a:pt x="4584" y="8020"/>
                  <a:pt x="4590" y="8027"/>
                  <a:pt x="4592" y="8036"/>
                </a:cubicBezTo>
                <a:lnTo>
                  <a:pt x="4656" y="8348"/>
                </a:lnTo>
                <a:lnTo>
                  <a:pt x="4612" y="8340"/>
                </a:lnTo>
                <a:lnTo>
                  <a:pt x="4636" y="8300"/>
                </a:lnTo>
                <a:cubicBezTo>
                  <a:pt x="4641" y="8292"/>
                  <a:pt x="4650" y="8287"/>
                  <a:pt x="4660" y="8289"/>
                </a:cubicBezTo>
                <a:cubicBezTo>
                  <a:pt x="4669" y="8290"/>
                  <a:pt x="4677" y="8297"/>
                  <a:pt x="4680" y="8306"/>
                </a:cubicBezTo>
                <a:lnTo>
                  <a:pt x="4696" y="8362"/>
                </a:lnTo>
                <a:lnTo>
                  <a:pt x="4649" y="8366"/>
                </a:lnTo>
                <a:lnTo>
                  <a:pt x="4673" y="8126"/>
                </a:lnTo>
                <a:lnTo>
                  <a:pt x="4697" y="7988"/>
                </a:lnTo>
                <a:lnTo>
                  <a:pt x="4761" y="7762"/>
                </a:lnTo>
                <a:cubicBezTo>
                  <a:pt x="4764" y="7752"/>
                  <a:pt x="4773" y="7745"/>
                  <a:pt x="4784" y="7744"/>
                </a:cubicBezTo>
                <a:cubicBezTo>
                  <a:pt x="4794" y="7744"/>
                  <a:pt x="4804" y="7751"/>
                  <a:pt x="4807" y="7761"/>
                </a:cubicBezTo>
                <a:lnTo>
                  <a:pt x="4831" y="7833"/>
                </a:lnTo>
                <a:lnTo>
                  <a:pt x="4785" y="7836"/>
                </a:lnTo>
                <a:lnTo>
                  <a:pt x="4801" y="7756"/>
                </a:lnTo>
                <a:lnTo>
                  <a:pt x="4826" y="7681"/>
                </a:lnTo>
                <a:cubicBezTo>
                  <a:pt x="4829" y="7670"/>
                  <a:pt x="4840" y="7663"/>
                  <a:pt x="4852" y="7665"/>
                </a:cubicBezTo>
                <a:cubicBezTo>
                  <a:pt x="4863" y="7666"/>
                  <a:pt x="4872" y="7676"/>
                  <a:pt x="4872" y="7687"/>
                </a:cubicBezTo>
                <a:lnTo>
                  <a:pt x="4896" y="8167"/>
                </a:lnTo>
                <a:lnTo>
                  <a:pt x="4850" y="8161"/>
                </a:lnTo>
                <a:lnTo>
                  <a:pt x="4914" y="7961"/>
                </a:lnTo>
                <a:lnTo>
                  <a:pt x="4913" y="7965"/>
                </a:lnTo>
                <a:lnTo>
                  <a:pt x="4937" y="7781"/>
                </a:lnTo>
                <a:lnTo>
                  <a:pt x="4960" y="7311"/>
                </a:lnTo>
                <a:cubicBezTo>
                  <a:pt x="4961" y="7310"/>
                  <a:pt x="4961" y="7309"/>
                  <a:pt x="4961" y="7308"/>
                </a:cubicBezTo>
                <a:lnTo>
                  <a:pt x="4977" y="7228"/>
                </a:lnTo>
                <a:cubicBezTo>
                  <a:pt x="4979" y="7217"/>
                  <a:pt x="4988" y="7209"/>
                  <a:pt x="4999" y="7209"/>
                </a:cubicBezTo>
                <a:cubicBezTo>
                  <a:pt x="5010" y="7208"/>
                  <a:pt x="5020" y="7215"/>
                  <a:pt x="5023" y="7225"/>
                </a:cubicBezTo>
                <a:lnTo>
                  <a:pt x="5047" y="7297"/>
                </a:lnTo>
                <a:lnTo>
                  <a:pt x="5003" y="7293"/>
                </a:lnTo>
                <a:lnTo>
                  <a:pt x="5067" y="7173"/>
                </a:lnTo>
                <a:cubicBezTo>
                  <a:pt x="5071" y="7166"/>
                  <a:pt x="5078" y="7161"/>
                  <a:pt x="5087" y="7161"/>
                </a:cubicBezTo>
                <a:cubicBezTo>
                  <a:pt x="5095" y="7160"/>
                  <a:pt x="5103" y="7164"/>
                  <a:pt x="5108" y="7170"/>
                </a:cubicBezTo>
                <a:lnTo>
                  <a:pt x="5132" y="7202"/>
                </a:lnTo>
                <a:lnTo>
                  <a:pt x="5089" y="7214"/>
                </a:lnTo>
                <a:lnTo>
                  <a:pt x="5113" y="6990"/>
                </a:lnTo>
                <a:cubicBezTo>
                  <a:pt x="5114" y="6978"/>
                  <a:pt x="5124" y="6968"/>
                  <a:pt x="5137" y="6968"/>
                </a:cubicBezTo>
                <a:cubicBezTo>
                  <a:pt x="5149" y="6969"/>
                  <a:pt x="5159" y="6978"/>
                  <a:pt x="5160" y="6991"/>
                </a:cubicBezTo>
                <a:lnTo>
                  <a:pt x="5184" y="7303"/>
                </a:lnTo>
                <a:lnTo>
                  <a:pt x="5200" y="7736"/>
                </a:lnTo>
                <a:lnTo>
                  <a:pt x="5153" y="7731"/>
                </a:lnTo>
                <a:lnTo>
                  <a:pt x="5225" y="7427"/>
                </a:lnTo>
                <a:lnTo>
                  <a:pt x="5241" y="7286"/>
                </a:lnTo>
                <a:cubicBezTo>
                  <a:pt x="5242" y="7273"/>
                  <a:pt x="5253" y="7264"/>
                  <a:pt x="5265" y="7264"/>
                </a:cubicBezTo>
                <a:cubicBezTo>
                  <a:pt x="5277" y="7265"/>
                  <a:pt x="5288" y="7274"/>
                  <a:pt x="5288" y="7287"/>
                </a:cubicBezTo>
                <a:lnTo>
                  <a:pt x="5312" y="7655"/>
                </a:lnTo>
                <a:lnTo>
                  <a:pt x="5265" y="7654"/>
                </a:lnTo>
                <a:lnTo>
                  <a:pt x="5289" y="7422"/>
                </a:lnTo>
                <a:cubicBezTo>
                  <a:pt x="5290" y="7410"/>
                  <a:pt x="5299" y="7401"/>
                  <a:pt x="5311" y="7400"/>
                </a:cubicBezTo>
                <a:cubicBezTo>
                  <a:pt x="5323" y="7400"/>
                  <a:pt x="5334" y="7408"/>
                  <a:pt x="5336" y="7420"/>
                </a:cubicBezTo>
                <a:lnTo>
                  <a:pt x="5360" y="7540"/>
                </a:lnTo>
                <a:lnTo>
                  <a:pt x="5424" y="7892"/>
                </a:lnTo>
                <a:lnTo>
                  <a:pt x="5377" y="7895"/>
                </a:lnTo>
                <a:lnTo>
                  <a:pt x="5401" y="7551"/>
                </a:lnTo>
                <a:cubicBezTo>
                  <a:pt x="5401" y="7538"/>
                  <a:pt x="5412" y="7528"/>
                  <a:pt x="5425" y="7528"/>
                </a:cubicBezTo>
                <a:cubicBezTo>
                  <a:pt x="5438" y="7529"/>
                  <a:pt x="5448" y="7539"/>
                  <a:pt x="5448" y="7552"/>
                </a:cubicBezTo>
                <a:lnTo>
                  <a:pt x="5464" y="7960"/>
                </a:lnTo>
                <a:lnTo>
                  <a:pt x="5416" y="7960"/>
                </a:lnTo>
                <a:lnTo>
                  <a:pt x="5440" y="6864"/>
                </a:lnTo>
                <a:lnTo>
                  <a:pt x="5464" y="6032"/>
                </a:lnTo>
                <a:cubicBezTo>
                  <a:pt x="5465" y="6020"/>
                  <a:pt x="5474" y="6010"/>
                  <a:pt x="5486" y="6009"/>
                </a:cubicBezTo>
                <a:cubicBezTo>
                  <a:pt x="5498" y="6007"/>
                  <a:pt x="5509" y="6015"/>
                  <a:pt x="5512" y="6027"/>
                </a:cubicBezTo>
                <a:lnTo>
                  <a:pt x="5576" y="6315"/>
                </a:lnTo>
                <a:lnTo>
                  <a:pt x="5599" y="6376"/>
                </a:lnTo>
                <a:lnTo>
                  <a:pt x="5552" y="6384"/>
                </a:lnTo>
                <a:lnTo>
                  <a:pt x="5568" y="5752"/>
                </a:lnTo>
                <a:lnTo>
                  <a:pt x="5593" y="5526"/>
                </a:lnTo>
                <a:lnTo>
                  <a:pt x="5617" y="5388"/>
                </a:lnTo>
                <a:cubicBezTo>
                  <a:pt x="5618" y="5384"/>
                  <a:pt x="5620" y="5380"/>
                  <a:pt x="5623" y="5377"/>
                </a:cubicBezTo>
                <a:lnTo>
                  <a:pt x="5687" y="5305"/>
                </a:lnTo>
                <a:cubicBezTo>
                  <a:pt x="5692" y="5299"/>
                  <a:pt x="5700" y="5296"/>
                  <a:pt x="5708" y="5297"/>
                </a:cubicBezTo>
                <a:cubicBezTo>
                  <a:pt x="5716" y="5298"/>
                  <a:pt x="5722" y="5303"/>
                  <a:pt x="5726" y="5310"/>
                </a:cubicBezTo>
                <a:lnTo>
                  <a:pt x="5750" y="5358"/>
                </a:lnTo>
                <a:cubicBezTo>
                  <a:pt x="5751" y="5361"/>
                  <a:pt x="5752" y="5364"/>
                  <a:pt x="5752" y="5367"/>
                </a:cubicBezTo>
                <a:lnTo>
                  <a:pt x="5776" y="5791"/>
                </a:lnTo>
                <a:lnTo>
                  <a:pt x="5792" y="6151"/>
                </a:lnTo>
                <a:lnTo>
                  <a:pt x="5761" y="6130"/>
                </a:lnTo>
                <a:lnTo>
                  <a:pt x="5785" y="6122"/>
                </a:lnTo>
                <a:cubicBezTo>
                  <a:pt x="5796" y="6118"/>
                  <a:pt x="5809" y="6123"/>
                  <a:pt x="5814" y="6134"/>
                </a:cubicBezTo>
                <a:lnTo>
                  <a:pt x="5878" y="6262"/>
                </a:lnTo>
                <a:cubicBezTo>
                  <a:pt x="5879" y="6264"/>
                  <a:pt x="5880" y="6267"/>
                  <a:pt x="5880" y="6269"/>
                </a:cubicBezTo>
                <a:lnTo>
                  <a:pt x="5904" y="6461"/>
                </a:lnTo>
                <a:lnTo>
                  <a:pt x="5857" y="6463"/>
                </a:lnTo>
                <a:lnTo>
                  <a:pt x="5881" y="6039"/>
                </a:lnTo>
                <a:cubicBezTo>
                  <a:pt x="5881" y="6026"/>
                  <a:pt x="5892" y="6016"/>
                  <a:pt x="5905" y="6016"/>
                </a:cubicBezTo>
                <a:cubicBezTo>
                  <a:pt x="5917" y="6016"/>
                  <a:pt x="5928" y="6026"/>
                  <a:pt x="5928" y="6039"/>
                </a:cubicBezTo>
                <a:lnTo>
                  <a:pt x="5952" y="6495"/>
                </a:lnTo>
                <a:lnTo>
                  <a:pt x="5905" y="6491"/>
                </a:lnTo>
                <a:lnTo>
                  <a:pt x="5921" y="6419"/>
                </a:lnTo>
                <a:lnTo>
                  <a:pt x="5994" y="6209"/>
                </a:lnTo>
                <a:lnTo>
                  <a:pt x="6011" y="6174"/>
                </a:lnTo>
                <a:cubicBezTo>
                  <a:pt x="6015" y="6165"/>
                  <a:pt x="6025" y="6160"/>
                  <a:pt x="6035" y="6161"/>
                </a:cubicBezTo>
                <a:cubicBezTo>
                  <a:pt x="6045" y="6162"/>
                  <a:pt x="6053" y="6169"/>
                  <a:pt x="6056" y="6179"/>
                </a:cubicBezTo>
                <a:lnTo>
                  <a:pt x="6080" y="6275"/>
                </a:lnTo>
                <a:cubicBezTo>
                  <a:pt x="6080" y="6276"/>
                  <a:pt x="6080" y="6277"/>
                  <a:pt x="6080" y="6279"/>
                </a:cubicBezTo>
                <a:lnTo>
                  <a:pt x="6104" y="6655"/>
                </a:lnTo>
                <a:lnTo>
                  <a:pt x="6057" y="6655"/>
                </a:lnTo>
                <a:lnTo>
                  <a:pt x="6081" y="6343"/>
                </a:lnTo>
                <a:cubicBezTo>
                  <a:pt x="6081" y="6339"/>
                  <a:pt x="6082" y="6336"/>
                  <a:pt x="6084" y="6333"/>
                </a:cubicBezTo>
                <a:lnTo>
                  <a:pt x="6148" y="6221"/>
                </a:lnTo>
                <a:cubicBezTo>
                  <a:pt x="6152" y="6213"/>
                  <a:pt x="6160" y="6208"/>
                  <a:pt x="6168" y="6208"/>
                </a:cubicBezTo>
                <a:lnTo>
                  <a:pt x="6184" y="6208"/>
                </a:lnTo>
                <a:lnTo>
                  <a:pt x="6208" y="6208"/>
                </a:lnTo>
                <a:cubicBezTo>
                  <a:pt x="6220" y="6208"/>
                  <a:pt x="6230" y="6216"/>
                  <a:pt x="6232" y="6227"/>
                </a:cubicBezTo>
                <a:lnTo>
                  <a:pt x="6256" y="6339"/>
                </a:lnTo>
                <a:cubicBezTo>
                  <a:pt x="6259" y="6352"/>
                  <a:pt x="6250" y="6365"/>
                  <a:pt x="6237" y="6368"/>
                </a:cubicBezTo>
                <a:cubicBezTo>
                  <a:pt x="6225" y="6371"/>
                  <a:pt x="6212" y="6362"/>
                  <a:pt x="6209" y="6349"/>
                </a:cubicBezTo>
                <a:lnTo>
                  <a:pt x="6185" y="6237"/>
                </a:lnTo>
                <a:lnTo>
                  <a:pt x="6208" y="6256"/>
                </a:lnTo>
                <a:lnTo>
                  <a:pt x="6184" y="6256"/>
                </a:lnTo>
                <a:lnTo>
                  <a:pt x="6168" y="6256"/>
                </a:lnTo>
                <a:lnTo>
                  <a:pt x="6189" y="6244"/>
                </a:lnTo>
                <a:lnTo>
                  <a:pt x="6125" y="6356"/>
                </a:lnTo>
                <a:lnTo>
                  <a:pt x="6128" y="6346"/>
                </a:lnTo>
                <a:lnTo>
                  <a:pt x="6104" y="6658"/>
                </a:lnTo>
                <a:cubicBezTo>
                  <a:pt x="6103" y="6671"/>
                  <a:pt x="6093" y="6681"/>
                  <a:pt x="6080" y="6680"/>
                </a:cubicBezTo>
                <a:cubicBezTo>
                  <a:pt x="6068" y="6680"/>
                  <a:pt x="6057" y="6671"/>
                  <a:pt x="6057" y="6658"/>
                </a:cubicBezTo>
                <a:lnTo>
                  <a:pt x="6033" y="6282"/>
                </a:lnTo>
                <a:lnTo>
                  <a:pt x="6033" y="6286"/>
                </a:lnTo>
                <a:lnTo>
                  <a:pt x="6009" y="6190"/>
                </a:lnTo>
                <a:lnTo>
                  <a:pt x="6054" y="6195"/>
                </a:lnTo>
                <a:lnTo>
                  <a:pt x="6039" y="6224"/>
                </a:lnTo>
                <a:lnTo>
                  <a:pt x="5968" y="6430"/>
                </a:lnTo>
                <a:lnTo>
                  <a:pt x="5952" y="6502"/>
                </a:lnTo>
                <a:cubicBezTo>
                  <a:pt x="5949" y="6513"/>
                  <a:pt x="5938" y="6521"/>
                  <a:pt x="5926" y="6520"/>
                </a:cubicBezTo>
                <a:cubicBezTo>
                  <a:pt x="5915" y="6519"/>
                  <a:pt x="5905" y="6510"/>
                  <a:pt x="5905" y="6498"/>
                </a:cubicBezTo>
                <a:lnTo>
                  <a:pt x="5881" y="6042"/>
                </a:lnTo>
                <a:lnTo>
                  <a:pt x="5928" y="6042"/>
                </a:lnTo>
                <a:lnTo>
                  <a:pt x="5904" y="6466"/>
                </a:lnTo>
                <a:cubicBezTo>
                  <a:pt x="5904" y="6478"/>
                  <a:pt x="5894" y="6488"/>
                  <a:pt x="5881" y="6488"/>
                </a:cubicBezTo>
                <a:cubicBezTo>
                  <a:pt x="5869" y="6489"/>
                  <a:pt x="5858" y="6480"/>
                  <a:pt x="5857" y="6467"/>
                </a:cubicBezTo>
                <a:lnTo>
                  <a:pt x="5833" y="6275"/>
                </a:lnTo>
                <a:lnTo>
                  <a:pt x="5835" y="6283"/>
                </a:lnTo>
                <a:lnTo>
                  <a:pt x="5771" y="6155"/>
                </a:lnTo>
                <a:lnTo>
                  <a:pt x="5800" y="6167"/>
                </a:lnTo>
                <a:lnTo>
                  <a:pt x="5776" y="6175"/>
                </a:lnTo>
                <a:cubicBezTo>
                  <a:pt x="5769" y="6178"/>
                  <a:pt x="5761" y="6177"/>
                  <a:pt x="5755" y="6172"/>
                </a:cubicBezTo>
                <a:cubicBezTo>
                  <a:pt x="5749" y="6168"/>
                  <a:pt x="5745" y="6161"/>
                  <a:pt x="5744" y="6154"/>
                </a:cubicBezTo>
                <a:lnTo>
                  <a:pt x="5729" y="5794"/>
                </a:lnTo>
                <a:lnTo>
                  <a:pt x="5705" y="5370"/>
                </a:lnTo>
                <a:lnTo>
                  <a:pt x="5707" y="5379"/>
                </a:lnTo>
                <a:lnTo>
                  <a:pt x="5683" y="5331"/>
                </a:lnTo>
                <a:lnTo>
                  <a:pt x="5722" y="5336"/>
                </a:lnTo>
                <a:lnTo>
                  <a:pt x="5658" y="5408"/>
                </a:lnTo>
                <a:lnTo>
                  <a:pt x="5664" y="5397"/>
                </a:lnTo>
                <a:lnTo>
                  <a:pt x="5640" y="5531"/>
                </a:lnTo>
                <a:lnTo>
                  <a:pt x="5616" y="5753"/>
                </a:lnTo>
                <a:lnTo>
                  <a:pt x="5600" y="6385"/>
                </a:lnTo>
                <a:cubicBezTo>
                  <a:pt x="5600" y="6397"/>
                  <a:pt x="5592" y="6406"/>
                  <a:pt x="5580" y="6408"/>
                </a:cubicBezTo>
                <a:cubicBezTo>
                  <a:pt x="5569" y="6410"/>
                  <a:pt x="5558" y="6404"/>
                  <a:pt x="5554" y="6393"/>
                </a:cubicBezTo>
                <a:lnTo>
                  <a:pt x="5529" y="6326"/>
                </a:lnTo>
                <a:lnTo>
                  <a:pt x="5465" y="6038"/>
                </a:lnTo>
                <a:lnTo>
                  <a:pt x="5512" y="6033"/>
                </a:lnTo>
                <a:lnTo>
                  <a:pt x="5488" y="6865"/>
                </a:lnTo>
                <a:lnTo>
                  <a:pt x="5464" y="7961"/>
                </a:lnTo>
                <a:cubicBezTo>
                  <a:pt x="5464" y="7974"/>
                  <a:pt x="5454" y="7984"/>
                  <a:pt x="5441" y="7984"/>
                </a:cubicBezTo>
                <a:cubicBezTo>
                  <a:pt x="5428" y="7985"/>
                  <a:pt x="5417" y="7974"/>
                  <a:pt x="5416" y="7961"/>
                </a:cubicBezTo>
                <a:lnTo>
                  <a:pt x="5400" y="7553"/>
                </a:lnTo>
                <a:lnTo>
                  <a:pt x="5448" y="7554"/>
                </a:lnTo>
                <a:lnTo>
                  <a:pt x="5424" y="7898"/>
                </a:lnTo>
                <a:cubicBezTo>
                  <a:pt x="5424" y="7910"/>
                  <a:pt x="5414" y="7920"/>
                  <a:pt x="5402" y="7920"/>
                </a:cubicBezTo>
                <a:cubicBezTo>
                  <a:pt x="5390" y="7921"/>
                  <a:pt x="5379" y="7913"/>
                  <a:pt x="5377" y="7901"/>
                </a:cubicBezTo>
                <a:lnTo>
                  <a:pt x="5313" y="7549"/>
                </a:lnTo>
                <a:lnTo>
                  <a:pt x="5289" y="7429"/>
                </a:lnTo>
                <a:lnTo>
                  <a:pt x="5336" y="7427"/>
                </a:lnTo>
                <a:lnTo>
                  <a:pt x="5312" y="7659"/>
                </a:lnTo>
                <a:cubicBezTo>
                  <a:pt x="5311" y="7671"/>
                  <a:pt x="5300" y="7681"/>
                  <a:pt x="5288" y="7680"/>
                </a:cubicBezTo>
                <a:cubicBezTo>
                  <a:pt x="5276" y="7680"/>
                  <a:pt x="5265" y="7670"/>
                  <a:pt x="5265" y="7658"/>
                </a:cubicBezTo>
                <a:lnTo>
                  <a:pt x="5241" y="7290"/>
                </a:lnTo>
                <a:lnTo>
                  <a:pt x="5288" y="7291"/>
                </a:lnTo>
                <a:lnTo>
                  <a:pt x="5272" y="7438"/>
                </a:lnTo>
                <a:lnTo>
                  <a:pt x="5200" y="7742"/>
                </a:lnTo>
                <a:cubicBezTo>
                  <a:pt x="5197" y="7754"/>
                  <a:pt x="5186" y="7762"/>
                  <a:pt x="5174" y="7760"/>
                </a:cubicBezTo>
                <a:cubicBezTo>
                  <a:pt x="5162" y="7759"/>
                  <a:pt x="5153" y="7749"/>
                  <a:pt x="5152" y="7737"/>
                </a:cubicBezTo>
                <a:lnTo>
                  <a:pt x="5137" y="7306"/>
                </a:lnTo>
                <a:lnTo>
                  <a:pt x="5113" y="6994"/>
                </a:lnTo>
                <a:lnTo>
                  <a:pt x="5160" y="6995"/>
                </a:lnTo>
                <a:lnTo>
                  <a:pt x="5136" y="7219"/>
                </a:lnTo>
                <a:cubicBezTo>
                  <a:pt x="5135" y="7229"/>
                  <a:pt x="5128" y="7237"/>
                  <a:pt x="5119" y="7240"/>
                </a:cubicBezTo>
                <a:cubicBezTo>
                  <a:pt x="5109" y="7242"/>
                  <a:pt x="5099" y="7239"/>
                  <a:pt x="5093" y="7231"/>
                </a:cubicBezTo>
                <a:lnTo>
                  <a:pt x="5069" y="7199"/>
                </a:lnTo>
                <a:lnTo>
                  <a:pt x="5110" y="7196"/>
                </a:lnTo>
                <a:lnTo>
                  <a:pt x="5046" y="7316"/>
                </a:lnTo>
                <a:cubicBezTo>
                  <a:pt x="5041" y="7324"/>
                  <a:pt x="5032" y="7329"/>
                  <a:pt x="5022" y="7328"/>
                </a:cubicBezTo>
                <a:cubicBezTo>
                  <a:pt x="5013" y="7328"/>
                  <a:pt x="5005" y="7321"/>
                  <a:pt x="5002" y="7312"/>
                </a:cubicBezTo>
                <a:lnTo>
                  <a:pt x="4978" y="7240"/>
                </a:lnTo>
                <a:lnTo>
                  <a:pt x="5024" y="7237"/>
                </a:lnTo>
                <a:lnTo>
                  <a:pt x="5008" y="7317"/>
                </a:lnTo>
                <a:lnTo>
                  <a:pt x="5008" y="7314"/>
                </a:lnTo>
                <a:lnTo>
                  <a:pt x="4984" y="7788"/>
                </a:lnTo>
                <a:lnTo>
                  <a:pt x="4960" y="7972"/>
                </a:lnTo>
                <a:cubicBezTo>
                  <a:pt x="4960" y="7973"/>
                  <a:pt x="4960" y="7974"/>
                  <a:pt x="4959" y="7976"/>
                </a:cubicBezTo>
                <a:lnTo>
                  <a:pt x="4895" y="8176"/>
                </a:lnTo>
                <a:cubicBezTo>
                  <a:pt x="4892" y="8187"/>
                  <a:pt x="4881" y="8194"/>
                  <a:pt x="4869" y="8192"/>
                </a:cubicBezTo>
                <a:cubicBezTo>
                  <a:pt x="4858" y="8191"/>
                  <a:pt x="4849" y="8181"/>
                  <a:pt x="4848" y="8170"/>
                </a:cubicBezTo>
                <a:lnTo>
                  <a:pt x="4824" y="7690"/>
                </a:lnTo>
                <a:lnTo>
                  <a:pt x="4871" y="7696"/>
                </a:lnTo>
                <a:lnTo>
                  <a:pt x="4848" y="7765"/>
                </a:lnTo>
                <a:lnTo>
                  <a:pt x="4832" y="7845"/>
                </a:lnTo>
                <a:cubicBezTo>
                  <a:pt x="4830" y="7856"/>
                  <a:pt x="4821" y="7864"/>
                  <a:pt x="4810" y="7864"/>
                </a:cubicBezTo>
                <a:cubicBezTo>
                  <a:pt x="4799" y="7865"/>
                  <a:pt x="4789" y="7858"/>
                  <a:pt x="4786" y="7848"/>
                </a:cubicBezTo>
                <a:lnTo>
                  <a:pt x="4762" y="7776"/>
                </a:lnTo>
                <a:lnTo>
                  <a:pt x="4808" y="7775"/>
                </a:lnTo>
                <a:lnTo>
                  <a:pt x="4744" y="7997"/>
                </a:lnTo>
                <a:lnTo>
                  <a:pt x="4720" y="8131"/>
                </a:lnTo>
                <a:lnTo>
                  <a:pt x="4696" y="8371"/>
                </a:lnTo>
                <a:cubicBezTo>
                  <a:pt x="4695" y="8382"/>
                  <a:pt x="4686" y="8391"/>
                  <a:pt x="4675" y="8392"/>
                </a:cubicBezTo>
                <a:cubicBezTo>
                  <a:pt x="4663" y="8393"/>
                  <a:pt x="4653" y="8386"/>
                  <a:pt x="4649" y="8375"/>
                </a:cubicBezTo>
                <a:lnTo>
                  <a:pt x="4633" y="8319"/>
                </a:lnTo>
                <a:lnTo>
                  <a:pt x="4677" y="8325"/>
                </a:lnTo>
                <a:lnTo>
                  <a:pt x="4653" y="8365"/>
                </a:lnTo>
                <a:cubicBezTo>
                  <a:pt x="4648" y="8373"/>
                  <a:pt x="4638" y="8378"/>
                  <a:pt x="4628" y="8376"/>
                </a:cubicBezTo>
                <a:cubicBezTo>
                  <a:pt x="4619" y="8374"/>
                  <a:pt x="4611" y="8367"/>
                  <a:pt x="4609" y="8357"/>
                </a:cubicBezTo>
                <a:lnTo>
                  <a:pt x="4545" y="8045"/>
                </a:lnTo>
                <a:lnTo>
                  <a:pt x="4561" y="8063"/>
                </a:lnTo>
                <a:lnTo>
                  <a:pt x="4537" y="8055"/>
                </a:lnTo>
                <a:cubicBezTo>
                  <a:pt x="4528" y="8052"/>
                  <a:pt x="4522" y="8045"/>
                  <a:pt x="4521" y="8036"/>
                </a:cubicBezTo>
                <a:lnTo>
                  <a:pt x="4497" y="7862"/>
                </a:lnTo>
                <a:lnTo>
                  <a:pt x="4473" y="7758"/>
                </a:lnTo>
                <a:lnTo>
                  <a:pt x="4520" y="7753"/>
                </a:lnTo>
                <a:lnTo>
                  <a:pt x="4504" y="8353"/>
                </a:lnTo>
                <a:cubicBezTo>
                  <a:pt x="4504" y="8364"/>
                  <a:pt x="4497" y="8373"/>
                  <a:pt x="4487" y="8376"/>
                </a:cubicBezTo>
                <a:cubicBezTo>
                  <a:pt x="4477" y="8378"/>
                  <a:pt x="4466" y="8374"/>
                  <a:pt x="4460" y="8365"/>
                </a:cubicBezTo>
                <a:lnTo>
                  <a:pt x="4388" y="8253"/>
                </a:lnTo>
                <a:lnTo>
                  <a:pt x="4432" y="8247"/>
                </a:lnTo>
                <a:lnTo>
                  <a:pt x="4416" y="8303"/>
                </a:lnTo>
                <a:cubicBezTo>
                  <a:pt x="4412" y="8314"/>
                  <a:pt x="4402" y="8321"/>
                  <a:pt x="4391" y="8320"/>
                </a:cubicBezTo>
                <a:cubicBezTo>
                  <a:pt x="4379" y="8320"/>
                  <a:pt x="4370" y="8311"/>
                  <a:pt x="4369" y="8299"/>
                </a:cubicBezTo>
                <a:lnTo>
                  <a:pt x="4345" y="8110"/>
                </a:lnTo>
                <a:lnTo>
                  <a:pt x="4321" y="8006"/>
                </a:lnTo>
                <a:lnTo>
                  <a:pt x="4368" y="8006"/>
                </a:lnTo>
                <a:lnTo>
                  <a:pt x="4344" y="8102"/>
                </a:lnTo>
                <a:cubicBezTo>
                  <a:pt x="4341" y="8113"/>
                  <a:pt x="4332" y="8120"/>
                  <a:pt x="4321" y="8120"/>
                </a:cubicBezTo>
                <a:cubicBezTo>
                  <a:pt x="4311" y="8121"/>
                  <a:pt x="4301" y="8114"/>
                  <a:pt x="4298" y="8104"/>
                </a:cubicBezTo>
                <a:lnTo>
                  <a:pt x="4234" y="7904"/>
                </a:lnTo>
                <a:cubicBezTo>
                  <a:pt x="4233" y="7902"/>
                  <a:pt x="4233" y="7900"/>
                  <a:pt x="4233" y="7898"/>
                </a:cubicBezTo>
                <a:lnTo>
                  <a:pt x="4208" y="7577"/>
                </a:lnTo>
                <a:lnTo>
                  <a:pt x="4192" y="7145"/>
                </a:lnTo>
                <a:lnTo>
                  <a:pt x="4240" y="7148"/>
                </a:lnTo>
                <a:lnTo>
                  <a:pt x="4216" y="7333"/>
                </a:lnTo>
                <a:lnTo>
                  <a:pt x="4192" y="7469"/>
                </a:lnTo>
                <a:cubicBezTo>
                  <a:pt x="4190" y="7478"/>
                  <a:pt x="4183" y="7486"/>
                  <a:pt x="4174" y="7488"/>
                </a:cubicBezTo>
                <a:cubicBezTo>
                  <a:pt x="4164" y="7490"/>
                  <a:pt x="4155" y="7486"/>
                  <a:pt x="4149" y="7479"/>
                </a:cubicBezTo>
                <a:lnTo>
                  <a:pt x="4085" y="7391"/>
                </a:lnTo>
                <a:cubicBezTo>
                  <a:pt x="4082" y="7387"/>
                  <a:pt x="4081" y="7382"/>
                  <a:pt x="4080" y="7377"/>
                </a:cubicBezTo>
                <a:lnTo>
                  <a:pt x="4056" y="5625"/>
                </a:lnTo>
                <a:lnTo>
                  <a:pt x="4057" y="5630"/>
                </a:lnTo>
                <a:lnTo>
                  <a:pt x="4033" y="5526"/>
                </a:lnTo>
                <a:cubicBezTo>
                  <a:pt x="4033" y="5524"/>
                  <a:pt x="4033" y="5523"/>
                  <a:pt x="4032" y="5521"/>
                </a:cubicBezTo>
                <a:lnTo>
                  <a:pt x="4017" y="4986"/>
                </a:lnTo>
                <a:lnTo>
                  <a:pt x="3993" y="4578"/>
                </a:lnTo>
                <a:lnTo>
                  <a:pt x="3993" y="4583"/>
                </a:lnTo>
                <a:lnTo>
                  <a:pt x="3929" y="4367"/>
                </a:lnTo>
                <a:lnTo>
                  <a:pt x="3976" y="4362"/>
                </a:lnTo>
                <a:lnTo>
                  <a:pt x="3952" y="4866"/>
                </a:lnTo>
                <a:cubicBezTo>
                  <a:pt x="3952" y="4877"/>
                  <a:pt x="3943" y="4886"/>
                  <a:pt x="3932" y="4888"/>
                </a:cubicBezTo>
                <a:cubicBezTo>
                  <a:pt x="3921" y="4890"/>
                  <a:pt x="3910" y="4884"/>
                  <a:pt x="3906" y="4873"/>
                </a:cubicBezTo>
                <a:lnTo>
                  <a:pt x="3882" y="4809"/>
                </a:lnTo>
                <a:lnTo>
                  <a:pt x="3928" y="4802"/>
                </a:lnTo>
                <a:lnTo>
                  <a:pt x="3912" y="5058"/>
                </a:lnTo>
                <a:cubicBezTo>
                  <a:pt x="3912" y="5065"/>
                  <a:pt x="3908" y="5072"/>
                  <a:pt x="3902" y="5076"/>
                </a:cubicBezTo>
                <a:cubicBezTo>
                  <a:pt x="3896" y="5081"/>
                  <a:pt x="3888" y="5082"/>
                  <a:pt x="3881" y="5079"/>
                </a:cubicBezTo>
                <a:lnTo>
                  <a:pt x="3857" y="5071"/>
                </a:lnTo>
                <a:cubicBezTo>
                  <a:pt x="3849" y="5069"/>
                  <a:pt x="3844" y="5063"/>
                  <a:pt x="3841" y="5055"/>
                </a:cubicBezTo>
                <a:lnTo>
                  <a:pt x="3777" y="4831"/>
                </a:lnTo>
                <a:cubicBezTo>
                  <a:pt x="3777" y="4829"/>
                  <a:pt x="3777" y="4827"/>
                  <a:pt x="3776" y="4825"/>
                </a:cubicBezTo>
                <a:lnTo>
                  <a:pt x="3752" y="3961"/>
                </a:lnTo>
                <a:lnTo>
                  <a:pt x="3800" y="3961"/>
                </a:lnTo>
                <a:lnTo>
                  <a:pt x="3776" y="4617"/>
                </a:lnTo>
                <a:lnTo>
                  <a:pt x="3752" y="6057"/>
                </a:lnTo>
                <a:cubicBezTo>
                  <a:pt x="3752" y="6069"/>
                  <a:pt x="3742" y="6080"/>
                  <a:pt x="3730" y="6080"/>
                </a:cubicBezTo>
                <a:cubicBezTo>
                  <a:pt x="3717" y="6081"/>
                  <a:pt x="3706" y="6072"/>
                  <a:pt x="3705" y="6060"/>
                </a:cubicBezTo>
                <a:lnTo>
                  <a:pt x="3689" y="5939"/>
                </a:lnTo>
                <a:lnTo>
                  <a:pt x="3616" y="5193"/>
                </a:lnTo>
                <a:lnTo>
                  <a:pt x="3601" y="4739"/>
                </a:lnTo>
                <a:lnTo>
                  <a:pt x="3577" y="4547"/>
                </a:lnTo>
                <a:lnTo>
                  <a:pt x="3624" y="4545"/>
                </a:lnTo>
                <a:lnTo>
                  <a:pt x="3600" y="5633"/>
                </a:lnTo>
                <a:cubicBezTo>
                  <a:pt x="3600" y="5644"/>
                  <a:pt x="3592" y="5653"/>
                  <a:pt x="3582" y="5656"/>
                </a:cubicBezTo>
                <a:cubicBezTo>
                  <a:pt x="3571" y="5658"/>
                  <a:pt x="3560" y="5653"/>
                  <a:pt x="3555" y="5643"/>
                </a:cubicBezTo>
                <a:lnTo>
                  <a:pt x="3531" y="5595"/>
                </a:lnTo>
                <a:lnTo>
                  <a:pt x="3576" y="5588"/>
                </a:lnTo>
                <a:lnTo>
                  <a:pt x="3512" y="5988"/>
                </a:lnTo>
                <a:cubicBezTo>
                  <a:pt x="3510" y="6000"/>
                  <a:pt x="3499" y="6009"/>
                  <a:pt x="3487" y="6008"/>
                </a:cubicBezTo>
                <a:cubicBezTo>
                  <a:pt x="3475" y="6008"/>
                  <a:pt x="3465" y="5998"/>
                  <a:pt x="3464" y="5985"/>
                </a:cubicBezTo>
                <a:lnTo>
                  <a:pt x="3440" y="5361"/>
                </a:lnTo>
                <a:lnTo>
                  <a:pt x="3488" y="5361"/>
                </a:lnTo>
                <a:lnTo>
                  <a:pt x="3472" y="6394"/>
                </a:lnTo>
                <a:lnTo>
                  <a:pt x="3448" y="6866"/>
                </a:lnTo>
                <a:cubicBezTo>
                  <a:pt x="3448" y="6867"/>
                  <a:pt x="3448" y="6868"/>
                  <a:pt x="3448" y="6869"/>
                </a:cubicBezTo>
                <a:lnTo>
                  <a:pt x="3424" y="6989"/>
                </a:lnTo>
                <a:cubicBezTo>
                  <a:pt x="3422" y="7002"/>
                  <a:pt x="3410" y="7010"/>
                  <a:pt x="3397" y="7008"/>
                </a:cubicBezTo>
                <a:lnTo>
                  <a:pt x="3333" y="7000"/>
                </a:lnTo>
                <a:cubicBezTo>
                  <a:pt x="3322" y="6999"/>
                  <a:pt x="3313" y="6989"/>
                  <a:pt x="3313" y="6978"/>
                </a:cubicBezTo>
                <a:lnTo>
                  <a:pt x="3289" y="6514"/>
                </a:lnTo>
                <a:lnTo>
                  <a:pt x="3336" y="6516"/>
                </a:lnTo>
                <a:lnTo>
                  <a:pt x="3312" y="6676"/>
                </a:lnTo>
                <a:cubicBezTo>
                  <a:pt x="3310" y="6688"/>
                  <a:pt x="3300" y="6697"/>
                  <a:pt x="3287" y="6696"/>
                </a:cubicBezTo>
                <a:cubicBezTo>
                  <a:pt x="3275" y="6696"/>
                  <a:pt x="3265" y="6686"/>
                  <a:pt x="3264" y="6674"/>
                </a:cubicBezTo>
                <a:lnTo>
                  <a:pt x="3248" y="6314"/>
                </a:lnTo>
                <a:lnTo>
                  <a:pt x="3250" y="6320"/>
                </a:lnTo>
                <a:lnTo>
                  <a:pt x="3226" y="6248"/>
                </a:lnTo>
                <a:cubicBezTo>
                  <a:pt x="3225" y="6247"/>
                  <a:pt x="3225" y="6246"/>
                  <a:pt x="3225" y="6244"/>
                </a:cubicBezTo>
                <a:lnTo>
                  <a:pt x="3161" y="5836"/>
                </a:lnTo>
                <a:lnTo>
                  <a:pt x="3208" y="5835"/>
                </a:lnTo>
                <a:lnTo>
                  <a:pt x="3184" y="6091"/>
                </a:lnTo>
                <a:cubicBezTo>
                  <a:pt x="3183" y="6103"/>
                  <a:pt x="3172" y="6113"/>
                  <a:pt x="3160" y="6112"/>
                </a:cubicBezTo>
                <a:cubicBezTo>
                  <a:pt x="3147" y="6112"/>
                  <a:pt x="3137" y="6102"/>
                  <a:pt x="3136" y="6090"/>
                </a:cubicBezTo>
                <a:lnTo>
                  <a:pt x="3112" y="5546"/>
                </a:lnTo>
                <a:lnTo>
                  <a:pt x="3113" y="5550"/>
                </a:lnTo>
                <a:lnTo>
                  <a:pt x="3097" y="5487"/>
                </a:lnTo>
                <a:lnTo>
                  <a:pt x="3073" y="5399"/>
                </a:lnTo>
                <a:lnTo>
                  <a:pt x="3120" y="5395"/>
                </a:lnTo>
                <a:lnTo>
                  <a:pt x="3056" y="5907"/>
                </a:lnTo>
                <a:cubicBezTo>
                  <a:pt x="3055" y="5920"/>
                  <a:pt x="3044" y="5929"/>
                  <a:pt x="3032" y="5928"/>
                </a:cubicBezTo>
                <a:cubicBezTo>
                  <a:pt x="3019" y="5928"/>
                  <a:pt x="3009" y="5918"/>
                  <a:pt x="3008" y="5906"/>
                </a:cubicBezTo>
                <a:lnTo>
                  <a:pt x="2984" y="5434"/>
                </a:lnTo>
                <a:lnTo>
                  <a:pt x="2991" y="5449"/>
                </a:lnTo>
                <a:lnTo>
                  <a:pt x="2967" y="5425"/>
                </a:lnTo>
                <a:lnTo>
                  <a:pt x="2998" y="5428"/>
                </a:lnTo>
                <a:lnTo>
                  <a:pt x="2974" y="5444"/>
                </a:lnTo>
                <a:lnTo>
                  <a:pt x="2984" y="5429"/>
                </a:lnTo>
                <a:lnTo>
                  <a:pt x="2968" y="5517"/>
                </a:lnTo>
                <a:cubicBezTo>
                  <a:pt x="2966" y="5528"/>
                  <a:pt x="2956" y="5536"/>
                  <a:pt x="2945" y="5536"/>
                </a:cubicBezTo>
                <a:cubicBezTo>
                  <a:pt x="2934" y="5537"/>
                  <a:pt x="2924" y="5529"/>
                  <a:pt x="2921" y="5518"/>
                </a:cubicBezTo>
                <a:lnTo>
                  <a:pt x="2849" y="5214"/>
                </a:lnTo>
                <a:lnTo>
                  <a:pt x="2896" y="5210"/>
                </a:lnTo>
                <a:lnTo>
                  <a:pt x="2880" y="5402"/>
                </a:lnTo>
                <a:cubicBezTo>
                  <a:pt x="2879" y="5415"/>
                  <a:pt x="2869" y="5425"/>
                  <a:pt x="2856" y="5424"/>
                </a:cubicBezTo>
                <a:cubicBezTo>
                  <a:pt x="2843" y="5424"/>
                  <a:pt x="2833" y="5414"/>
                  <a:pt x="2832" y="5402"/>
                </a:cubicBezTo>
                <a:lnTo>
                  <a:pt x="2808" y="4914"/>
                </a:lnTo>
                <a:lnTo>
                  <a:pt x="2854" y="4923"/>
                </a:lnTo>
                <a:lnTo>
                  <a:pt x="2830" y="4971"/>
                </a:lnTo>
                <a:lnTo>
                  <a:pt x="2832" y="4963"/>
                </a:lnTo>
                <a:lnTo>
                  <a:pt x="2808" y="5163"/>
                </a:lnTo>
                <a:cubicBezTo>
                  <a:pt x="2807" y="5174"/>
                  <a:pt x="2798" y="5183"/>
                  <a:pt x="2787" y="5184"/>
                </a:cubicBezTo>
                <a:cubicBezTo>
                  <a:pt x="2776" y="5185"/>
                  <a:pt x="2765" y="5179"/>
                  <a:pt x="2762" y="5168"/>
                </a:cubicBezTo>
                <a:lnTo>
                  <a:pt x="2698" y="4976"/>
                </a:lnTo>
                <a:lnTo>
                  <a:pt x="2744" y="4973"/>
                </a:lnTo>
                <a:lnTo>
                  <a:pt x="2720" y="5109"/>
                </a:lnTo>
                <a:cubicBezTo>
                  <a:pt x="2718" y="5120"/>
                  <a:pt x="2709" y="5128"/>
                  <a:pt x="2697" y="5128"/>
                </a:cubicBezTo>
                <a:cubicBezTo>
                  <a:pt x="2686" y="5129"/>
                  <a:pt x="2676" y="5121"/>
                  <a:pt x="2673" y="5110"/>
                </a:cubicBezTo>
                <a:lnTo>
                  <a:pt x="2657" y="5046"/>
                </a:lnTo>
                <a:lnTo>
                  <a:pt x="2660" y="5054"/>
                </a:lnTo>
                <a:lnTo>
                  <a:pt x="2612" y="4982"/>
                </a:lnTo>
                <a:cubicBezTo>
                  <a:pt x="2611" y="4980"/>
                  <a:pt x="2610" y="4977"/>
                  <a:pt x="2609" y="4975"/>
                </a:cubicBezTo>
                <a:lnTo>
                  <a:pt x="2545" y="4735"/>
                </a:lnTo>
                <a:cubicBezTo>
                  <a:pt x="2545" y="4733"/>
                  <a:pt x="2545" y="4732"/>
                  <a:pt x="2545" y="4730"/>
                </a:cubicBezTo>
                <a:lnTo>
                  <a:pt x="2520" y="4442"/>
                </a:lnTo>
                <a:lnTo>
                  <a:pt x="2496" y="3898"/>
                </a:lnTo>
                <a:lnTo>
                  <a:pt x="2544" y="3897"/>
                </a:lnTo>
                <a:lnTo>
                  <a:pt x="2528" y="4321"/>
                </a:lnTo>
                <a:cubicBezTo>
                  <a:pt x="2528" y="4325"/>
                  <a:pt x="2527" y="4329"/>
                  <a:pt x="2525" y="4333"/>
                </a:cubicBezTo>
                <a:lnTo>
                  <a:pt x="2501" y="4373"/>
                </a:lnTo>
                <a:cubicBezTo>
                  <a:pt x="2496" y="4381"/>
                  <a:pt x="2486" y="4386"/>
                  <a:pt x="2476" y="4384"/>
                </a:cubicBezTo>
                <a:cubicBezTo>
                  <a:pt x="2467" y="4382"/>
                  <a:pt x="2459" y="4375"/>
                  <a:pt x="2457" y="4365"/>
                </a:cubicBezTo>
                <a:lnTo>
                  <a:pt x="2393" y="4038"/>
                </a:lnTo>
                <a:lnTo>
                  <a:pt x="2369" y="3934"/>
                </a:lnTo>
                <a:lnTo>
                  <a:pt x="2370" y="3938"/>
                </a:lnTo>
                <a:lnTo>
                  <a:pt x="2346" y="3882"/>
                </a:lnTo>
                <a:cubicBezTo>
                  <a:pt x="2346" y="3880"/>
                  <a:pt x="2345" y="3878"/>
                  <a:pt x="2345" y="3875"/>
                </a:cubicBezTo>
                <a:lnTo>
                  <a:pt x="2329" y="3747"/>
                </a:lnTo>
                <a:lnTo>
                  <a:pt x="2376" y="3746"/>
                </a:lnTo>
                <a:lnTo>
                  <a:pt x="2352" y="4130"/>
                </a:lnTo>
                <a:cubicBezTo>
                  <a:pt x="2352" y="4136"/>
                  <a:pt x="2350" y="4141"/>
                  <a:pt x="2345" y="4145"/>
                </a:cubicBezTo>
                <a:lnTo>
                  <a:pt x="2281" y="4209"/>
                </a:lnTo>
                <a:cubicBezTo>
                  <a:pt x="2276" y="4215"/>
                  <a:pt x="2269" y="4217"/>
                  <a:pt x="2262" y="4216"/>
                </a:cubicBezTo>
                <a:cubicBezTo>
                  <a:pt x="2254" y="4215"/>
                  <a:pt x="2248" y="4211"/>
                  <a:pt x="2244" y="4205"/>
                </a:cubicBezTo>
                <a:lnTo>
                  <a:pt x="2220" y="4165"/>
                </a:lnTo>
                <a:lnTo>
                  <a:pt x="2264" y="4156"/>
                </a:lnTo>
                <a:lnTo>
                  <a:pt x="2240" y="4340"/>
                </a:lnTo>
                <a:cubicBezTo>
                  <a:pt x="2239" y="4352"/>
                  <a:pt x="2228" y="4361"/>
                  <a:pt x="2216" y="4360"/>
                </a:cubicBezTo>
                <a:cubicBezTo>
                  <a:pt x="2203" y="4360"/>
                  <a:pt x="2193" y="4350"/>
                  <a:pt x="2193" y="4338"/>
                </a:cubicBezTo>
                <a:lnTo>
                  <a:pt x="2169" y="3997"/>
                </a:lnTo>
                <a:lnTo>
                  <a:pt x="2065" y="3461"/>
                </a:lnTo>
                <a:cubicBezTo>
                  <a:pt x="2065" y="3460"/>
                  <a:pt x="2065" y="3458"/>
                  <a:pt x="2064" y="3457"/>
                </a:cubicBezTo>
                <a:lnTo>
                  <a:pt x="2040" y="2561"/>
                </a:lnTo>
                <a:lnTo>
                  <a:pt x="2041" y="2567"/>
                </a:lnTo>
                <a:lnTo>
                  <a:pt x="2017" y="2487"/>
                </a:lnTo>
                <a:cubicBezTo>
                  <a:pt x="2017" y="2486"/>
                  <a:pt x="2017" y="2484"/>
                  <a:pt x="2017" y="2483"/>
                </a:cubicBezTo>
                <a:lnTo>
                  <a:pt x="1993" y="2227"/>
                </a:lnTo>
                <a:lnTo>
                  <a:pt x="2039" y="2232"/>
                </a:lnTo>
                <a:lnTo>
                  <a:pt x="1975" y="2440"/>
                </a:lnTo>
                <a:cubicBezTo>
                  <a:pt x="1972" y="2450"/>
                  <a:pt x="1962" y="2457"/>
                  <a:pt x="1951" y="2456"/>
                </a:cubicBezTo>
                <a:cubicBezTo>
                  <a:pt x="1940" y="2456"/>
                  <a:pt x="1931" y="2447"/>
                  <a:pt x="1929" y="2436"/>
                </a:cubicBezTo>
                <a:lnTo>
                  <a:pt x="1904" y="2289"/>
                </a:lnTo>
                <a:lnTo>
                  <a:pt x="1889" y="1827"/>
                </a:lnTo>
                <a:lnTo>
                  <a:pt x="1865" y="1571"/>
                </a:lnTo>
                <a:lnTo>
                  <a:pt x="1912" y="1570"/>
                </a:lnTo>
                <a:lnTo>
                  <a:pt x="1888" y="2082"/>
                </a:lnTo>
                <a:cubicBezTo>
                  <a:pt x="1888" y="2094"/>
                  <a:pt x="1878" y="2103"/>
                  <a:pt x="1866" y="2104"/>
                </a:cubicBezTo>
                <a:cubicBezTo>
                  <a:pt x="1854" y="2105"/>
                  <a:pt x="1843" y="2097"/>
                  <a:pt x="1841" y="2085"/>
                </a:cubicBezTo>
                <a:lnTo>
                  <a:pt x="1777" y="1781"/>
                </a:lnTo>
                <a:cubicBezTo>
                  <a:pt x="1777" y="1780"/>
                  <a:pt x="1777" y="1779"/>
                  <a:pt x="1776" y="1778"/>
                </a:cubicBezTo>
                <a:lnTo>
                  <a:pt x="1752" y="1305"/>
                </a:lnTo>
                <a:lnTo>
                  <a:pt x="1728" y="25"/>
                </a:lnTo>
                <a:lnTo>
                  <a:pt x="1776" y="26"/>
                </a:lnTo>
                <a:lnTo>
                  <a:pt x="1760" y="220"/>
                </a:lnTo>
                <a:lnTo>
                  <a:pt x="1736" y="379"/>
                </a:lnTo>
                <a:lnTo>
                  <a:pt x="1672" y="922"/>
                </a:lnTo>
                <a:lnTo>
                  <a:pt x="1648" y="1209"/>
                </a:lnTo>
                <a:lnTo>
                  <a:pt x="1624" y="2401"/>
                </a:lnTo>
                <a:lnTo>
                  <a:pt x="1608" y="3545"/>
                </a:lnTo>
                <a:cubicBezTo>
                  <a:pt x="1608" y="3558"/>
                  <a:pt x="1598" y="3568"/>
                  <a:pt x="1585" y="3568"/>
                </a:cubicBezTo>
                <a:cubicBezTo>
                  <a:pt x="1573" y="3569"/>
                  <a:pt x="1562" y="3559"/>
                  <a:pt x="1561" y="3547"/>
                </a:cubicBezTo>
                <a:lnTo>
                  <a:pt x="1537" y="3299"/>
                </a:lnTo>
                <a:lnTo>
                  <a:pt x="1566" y="3320"/>
                </a:lnTo>
                <a:lnTo>
                  <a:pt x="1502" y="3336"/>
                </a:lnTo>
                <a:lnTo>
                  <a:pt x="1518" y="3323"/>
                </a:lnTo>
                <a:lnTo>
                  <a:pt x="1494" y="3371"/>
                </a:lnTo>
                <a:cubicBezTo>
                  <a:pt x="1489" y="3381"/>
                  <a:pt x="1478" y="3386"/>
                  <a:pt x="1468" y="3384"/>
                </a:cubicBezTo>
                <a:cubicBezTo>
                  <a:pt x="1457" y="3382"/>
                  <a:pt x="1449" y="3373"/>
                  <a:pt x="1449" y="3362"/>
                </a:cubicBezTo>
                <a:lnTo>
                  <a:pt x="1425" y="3026"/>
                </a:lnTo>
                <a:lnTo>
                  <a:pt x="1472" y="3027"/>
                </a:lnTo>
                <a:lnTo>
                  <a:pt x="1448" y="3291"/>
                </a:lnTo>
                <a:cubicBezTo>
                  <a:pt x="1447" y="3303"/>
                  <a:pt x="1437" y="3313"/>
                  <a:pt x="1424" y="3312"/>
                </a:cubicBezTo>
                <a:cubicBezTo>
                  <a:pt x="1411" y="3312"/>
                  <a:pt x="1401" y="3302"/>
                  <a:pt x="1401" y="3290"/>
                </a:cubicBezTo>
                <a:lnTo>
                  <a:pt x="1385" y="3010"/>
                </a:lnTo>
                <a:lnTo>
                  <a:pt x="1386" y="3016"/>
                </a:lnTo>
                <a:lnTo>
                  <a:pt x="1314" y="2801"/>
                </a:lnTo>
                <a:lnTo>
                  <a:pt x="1298" y="2761"/>
                </a:lnTo>
                <a:cubicBezTo>
                  <a:pt x="1297" y="2759"/>
                  <a:pt x="1297" y="2756"/>
                  <a:pt x="1297" y="2754"/>
                </a:cubicBezTo>
                <a:lnTo>
                  <a:pt x="1273" y="2354"/>
                </a:lnTo>
                <a:lnTo>
                  <a:pt x="1320" y="2355"/>
                </a:lnTo>
                <a:lnTo>
                  <a:pt x="1296" y="2547"/>
                </a:lnTo>
                <a:cubicBezTo>
                  <a:pt x="1295" y="2560"/>
                  <a:pt x="1284" y="2569"/>
                  <a:pt x="1272" y="2568"/>
                </a:cubicBezTo>
                <a:cubicBezTo>
                  <a:pt x="1260" y="2568"/>
                  <a:pt x="1250" y="2559"/>
                  <a:pt x="1249" y="2547"/>
                </a:cubicBezTo>
                <a:lnTo>
                  <a:pt x="1225" y="2307"/>
                </a:lnTo>
                <a:lnTo>
                  <a:pt x="1161" y="1644"/>
                </a:lnTo>
                <a:lnTo>
                  <a:pt x="1137" y="1476"/>
                </a:lnTo>
                <a:lnTo>
                  <a:pt x="1171" y="1494"/>
                </a:lnTo>
                <a:lnTo>
                  <a:pt x="1155" y="1502"/>
                </a:lnTo>
                <a:cubicBezTo>
                  <a:pt x="1148" y="1506"/>
                  <a:pt x="1140" y="1505"/>
                  <a:pt x="1133" y="1501"/>
                </a:cubicBezTo>
                <a:cubicBezTo>
                  <a:pt x="1126" y="1497"/>
                  <a:pt x="1121" y="1490"/>
                  <a:pt x="1121" y="1482"/>
                </a:cubicBezTo>
                <a:lnTo>
                  <a:pt x="1097" y="1178"/>
                </a:lnTo>
                <a:lnTo>
                  <a:pt x="1144" y="1181"/>
                </a:lnTo>
                <a:lnTo>
                  <a:pt x="1120" y="1318"/>
                </a:lnTo>
                <a:lnTo>
                  <a:pt x="1056" y="1574"/>
                </a:lnTo>
                <a:lnTo>
                  <a:pt x="1056" y="1569"/>
                </a:lnTo>
                <a:lnTo>
                  <a:pt x="1032" y="2289"/>
                </a:lnTo>
                <a:cubicBezTo>
                  <a:pt x="1032" y="2302"/>
                  <a:pt x="1021" y="2313"/>
                  <a:pt x="1008" y="2312"/>
                </a:cubicBezTo>
                <a:cubicBezTo>
                  <a:pt x="995" y="2312"/>
                  <a:pt x="985" y="2302"/>
                  <a:pt x="984" y="2289"/>
                </a:cubicBezTo>
                <a:lnTo>
                  <a:pt x="960" y="1273"/>
                </a:lnTo>
                <a:lnTo>
                  <a:pt x="1001" y="1289"/>
                </a:lnTo>
                <a:lnTo>
                  <a:pt x="985" y="1305"/>
                </a:lnTo>
                <a:cubicBezTo>
                  <a:pt x="979" y="1312"/>
                  <a:pt x="970" y="1314"/>
                  <a:pt x="961" y="1311"/>
                </a:cubicBezTo>
                <a:cubicBezTo>
                  <a:pt x="953" y="1309"/>
                  <a:pt x="946" y="1301"/>
                  <a:pt x="945" y="1292"/>
                </a:cubicBezTo>
                <a:lnTo>
                  <a:pt x="921" y="1148"/>
                </a:lnTo>
                <a:lnTo>
                  <a:pt x="961" y="1161"/>
                </a:lnTo>
                <a:lnTo>
                  <a:pt x="897" y="1225"/>
                </a:lnTo>
                <a:lnTo>
                  <a:pt x="904" y="1210"/>
                </a:lnTo>
                <a:lnTo>
                  <a:pt x="880" y="1651"/>
                </a:lnTo>
                <a:lnTo>
                  <a:pt x="856" y="1873"/>
                </a:lnTo>
                <a:lnTo>
                  <a:pt x="840" y="2881"/>
                </a:lnTo>
                <a:cubicBezTo>
                  <a:pt x="840" y="2893"/>
                  <a:pt x="831" y="2903"/>
                  <a:pt x="819" y="2904"/>
                </a:cubicBezTo>
                <a:cubicBezTo>
                  <a:pt x="808" y="2906"/>
                  <a:pt x="796" y="2898"/>
                  <a:pt x="793" y="2887"/>
                </a:cubicBezTo>
                <a:lnTo>
                  <a:pt x="770" y="2802"/>
                </a:lnTo>
                <a:lnTo>
                  <a:pt x="706" y="2650"/>
                </a:lnTo>
                <a:lnTo>
                  <a:pt x="752" y="2641"/>
                </a:lnTo>
                <a:lnTo>
                  <a:pt x="728" y="3281"/>
                </a:lnTo>
                <a:cubicBezTo>
                  <a:pt x="728" y="3289"/>
                  <a:pt x="724" y="3296"/>
                  <a:pt x="718" y="3300"/>
                </a:cubicBezTo>
                <a:cubicBezTo>
                  <a:pt x="712" y="3304"/>
                  <a:pt x="704" y="3306"/>
                  <a:pt x="697" y="3303"/>
                </a:cubicBezTo>
                <a:lnTo>
                  <a:pt x="673" y="3295"/>
                </a:lnTo>
                <a:cubicBezTo>
                  <a:pt x="664" y="3292"/>
                  <a:pt x="657" y="3284"/>
                  <a:pt x="657" y="3275"/>
                </a:cubicBezTo>
                <a:lnTo>
                  <a:pt x="633" y="3003"/>
                </a:lnTo>
                <a:lnTo>
                  <a:pt x="633" y="3006"/>
                </a:lnTo>
                <a:lnTo>
                  <a:pt x="617" y="2943"/>
                </a:lnTo>
                <a:lnTo>
                  <a:pt x="545" y="2687"/>
                </a:lnTo>
                <a:cubicBezTo>
                  <a:pt x="545" y="2685"/>
                  <a:pt x="545" y="2683"/>
                  <a:pt x="544" y="2681"/>
                </a:cubicBezTo>
                <a:lnTo>
                  <a:pt x="528" y="2241"/>
                </a:lnTo>
                <a:lnTo>
                  <a:pt x="504" y="1553"/>
                </a:lnTo>
                <a:lnTo>
                  <a:pt x="552" y="1554"/>
                </a:lnTo>
                <a:lnTo>
                  <a:pt x="528" y="2002"/>
                </a:lnTo>
                <a:lnTo>
                  <a:pt x="504" y="2482"/>
                </a:lnTo>
                <a:cubicBezTo>
                  <a:pt x="504" y="2494"/>
                  <a:pt x="495" y="2503"/>
                  <a:pt x="483" y="2504"/>
                </a:cubicBezTo>
                <a:cubicBezTo>
                  <a:pt x="471" y="2505"/>
                  <a:pt x="460" y="2498"/>
                  <a:pt x="457" y="2486"/>
                </a:cubicBezTo>
                <a:lnTo>
                  <a:pt x="393" y="2214"/>
                </a:lnTo>
                <a:lnTo>
                  <a:pt x="440" y="2209"/>
                </a:lnTo>
                <a:lnTo>
                  <a:pt x="416" y="2777"/>
                </a:lnTo>
                <a:cubicBezTo>
                  <a:pt x="416" y="2779"/>
                  <a:pt x="416" y="2781"/>
                  <a:pt x="416" y="2782"/>
                </a:cubicBezTo>
                <a:lnTo>
                  <a:pt x="400" y="2846"/>
                </a:lnTo>
                <a:lnTo>
                  <a:pt x="400" y="2842"/>
                </a:lnTo>
                <a:lnTo>
                  <a:pt x="376" y="3226"/>
                </a:lnTo>
                <a:lnTo>
                  <a:pt x="352" y="3674"/>
                </a:lnTo>
                <a:cubicBezTo>
                  <a:pt x="352" y="3685"/>
                  <a:pt x="343" y="3695"/>
                  <a:pt x="332" y="3696"/>
                </a:cubicBezTo>
                <a:cubicBezTo>
                  <a:pt x="321" y="3698"/>
                  <a:pt x="310" y="3691"/>
                  <a:pt x="306" y="3681"/>
                </a:cubicBezTo>
                <a:lnTo>
                  <a:pt x="242" y="3505"/>
                </a:lnTo>
                <a:lnTo>
                  <a:pt x="264" y="3520"/>
                </a:lnTo>
                <a:lnTo>
                  <a:pt x="240" y="3520"/>
                </a:lnTo>
                <a:cubicBezTo>
                  <a:pt x="228" y="3520"/>
                  <a:pt x="217" y="3511"/>
                  <a:pt x="217" y="3498"/>
                </a:cubicBezTo>
                <a:lnTo>
                  <a:pt x="193" y="3106"/>
                </a:lnTo>
                <a:lnTo>
                  <a:pt x="240" y="3105"/>
                </a:lnTo>
                <a:lnTo>
                  <a:pt x="224" y="3497"/>
                </a:lnTo>
                <a:cubicBezTo>
                  <a:pt x="224" y="3500"/>
                  <a:pt x="224" y="3503"/>
                  <a:pt x="223" y="3505"/>
                </a:cubicBezTo>
                <a:lnTo>
                  <a:pt x="199" y="3569"/>
                </a:lnTo>
                <a:cubicBezTo>
                  <a:pt x="195" y="3578"/>
                  <a:pt x="187" y="3584"/>
                  <a:pt x="177" y="3584"/>
                </a:cubicBezTo>
                <a:cubicBezTo>
                  <a:pt x="167" y="3585"/>
                  <a:pt x="158" y="3579"/>
                  <a:pt x="154" y="3569"/>
                </a:cubicBezTo>
                <a:lnTo>
                  <a:pt x="90" y="3409"/>
                </a:lnTo>
                <a:lnTo>
                  <a:pt x="136" y="3402"/>
                </a:lnTo>
                <a:lnTo>
                  <a:pt x="112" y="3730"/>
                </a:lnTo>
                <a:cubicBezTo>
                  <a:pt x="111" y="3743"/>
                  <a:pt x="101" y="3753"/>
                  <a:pt x="88" y="3752"/>
                </a:cubicBezTo>
                <a:cubicBezTo>
                  <a:pt x="76" y="3752"/>
                  <a:pt x="65" y="3742"/>
                  <a:pt x="65" y="3730"/>
                </a:cubicBezTo>
                <a:lnTo>
                  <a:pt x="41" y="3314"/>
                </a:lnTo>
                <a:lnTo>
                  <a:pt x="81" y="3329"/>
                </a:lnTo>
                <a:lnTo>
                  <a:pt x="65" y="3345"/>
                </a:lnTo>
                <a:lnTo>
                  <a:pt x="72" y="3330"/>
                </a:lnTo>
                <a:lnTo>
                  <a:pt x="48" y="3642"/>
                </a:lnTo>
                <a:cubicBezTo>
                  <a:pt x="47" y="3656"/>
                  <a:pt x="36" y="3665"/>
                  <a:pt x="23" y="3664"/>
                </a:cubicBezTo>
                <a:cubicBezTo>
                  <a:pt x="9" y="3663"/>
                  <a:pt x="0" y="3652"/>
                  <a:pt x="1" y="3639"/>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2" name="Freeform 31"/>
          <p:cNvSpPr>
            <a:spLocks/>
          </p:cNvSpPr>
          <p:nvPr/>
        </p:nvSpPr>
        <p:spPr bwMode="auto">
          <a:xfrm>
            <a:off x="1966913" y="2581275"/>
            <a:ext cx="838200" cy="863600"/>
          </a:xfrm>
          <a:custGeom>
            <a:avLst/>
            <a:gdLst>
              <a:gd name="T0" fmla="*/ 266 w 6461"/>
              <a:gd name="T1" fmla="*/ 3824 h 7521"/>
              <a:gd name="T2" fmla="*/ 490 w 6461"/>
              <a:gd name="T3" fmla="*/ 4999 h 7521"/>
              <a:gd name="T4" fmla="*/ 734 w 6461"/>
              <a:gd name="T5" fmla="*/ 6441 h 7521"/>
              <a:gd name="T6" fmla="*/ 883 w 6461"/>
              <a:gd name="T7" fmla="*/ 6319 h 7521"/>
              <a:gd name="T8" fmla="*/ 1122 w 6461"/>
              <a:gd name="T9" fmla="*/ 5893 h 7521"/>
              <a:gd name="T10" fmla="*/ 1298 w 6461"/>
              <a:gd name="T11" fmla="*/ 7032 h 7521"/>
              <a:gd name="T12" fmla="*/ 1504 w 6461"/>
              <a:gd name="T13" fmla="*/ 6195 h 7521"/>
              <a:gd name="T14" fmla="*/ 1827 w 6461"/>
              <a:gd name="T15" fmla="*/ 5788 h 7521"/>
              <a:gd name="T16" fmla="*/ 2091 w 6461"/>
              <a:gd name="T17" fmla="*/ 3565 h 7521"/>
              <a:gd name="T18" fmla="*/ 2259 w 6461"/>
              <a:gd name="T19" fmla="*/ 2014 h 7521"/>
              <a:gd name="T20" fmla="*/ 2482 w 6461"/>
              <a:gd name="T21" fmla="*/ 23 h 7521"/>
              <a:gd name="T22" fmla="*/ 2635 w 6461"/>
              <a:gd name="T23" fmla="*/ 2500 h 7521"/>
              <a:gd name="T24" fmla="*/ 2860 w 6461"/>
              <a:gd name="T25" fmla="*/ 3161 h 7521"/>
              <a:gd name="T26" fmla="*/ 3145 w 6461"/>
              <a:gd name="T27" fmla="*/ 5576 h 7521"/>
              <a:gd name="T28" fmla="*/ 3359 w 6461"/>
              <a:gd name="T29" fmla="*/ 4836 h 7521"/>
              <a:gd name="T30" fmla="*/ 3515 w 6461"/>
              <a:gd name="T31" fmla="*/ 5965 h 7521"/>
              <a:gd name="T32" fmla="*/ 3795 w 6461"/>
              <a:gd name="T33" fmla="*/ 5934 h 7521"/>
              <a:gd name="T34" fmla="*/ 3971 w 6461"/>
              <a:gd name="T35" fmla="*/ 5403 h 7521"/>
              <a:gd name="T36" fmla="*/ 4147 w 6461"/>
              <a:gd name="T37" fmla="*/ 5834 h 7521"/>
              <a:gd name="T38" fmla="*/ 4439 w 6461"/>
              <a:gd name="T39" fmla="*/ 5957 h 7521"/>
              <a:gd name="T40" fmla="*/ 4611 w 6461"/>
              <a:gd name="T41" fmla="*/ 5392 h 7521"/>
              <a:gd name="T42" fmla="*/ 4834 w 6461"/>
              <a:gd name="T43" fmla="*/ 6184 h 7521"/>
              <a:gd name="T44" fmla="*/ 5049 w 6461"/>
              <a:gd name="T45" fmla="*/ 5328 h 7521"/>
              <a:gd name="T46" fmla="*/ 5226 w 6461"/>
              <a:gd name="T47" fmla="*/ 3698 h 7521"/>
              <a:gd name="T48" fmla="*/ 5412 w 6461"/>
              <a:gd name="T49" fmla="*/ 3429 h 7521"/>
              <a:gd name="T50" fmla="*/ 5754 w 6461"/>
              <a:gd name="T51" fmla="*/ 2222 h 7521"/>
              <a:gd name="T52" fmla="*/ 5976 w 6461"/>
              <a:gd name="T53" fmla="*/ 3765 h 7521"/>
              <a:gd name="T54" fmla="*/ 6146 w 6461"/>
              <a:gd name="T55" fmla="*/ 3967 h 7521"/>
              <a:gd name="T56" fmla="*/ 6346 w 6461"/>
              <a:gd name="T57" fmla="*/ 3053 h 7521"/>
              <a:gd name="T58" fmla="*/ 6321 w 6461"/>
              <a:gd name="T59" fmla="*/ 3080 h 7521"/>
              <a:gd name="T60" fmla="*/ 6118 w 6461"/>
              <a:gd name="T61" fmla="*/ 3992 h 7521"/>
              <a:gd name="T62" fmla="*/ 5931 w 6461"/>
              <a:gd name="T63" fmla="*/ 3779 h 7521"/>
              <a:gd name="T64" fmla="*/ 5731 w 6461"/>
              <a:gd name="T65" fmla="*/ 2248 h 7521"/>
              <a:gd name="T66" fmla="*/ 5441 w 6461"/>
              <a:gd name="T67" fmla="*/ 3468 h 7521"/>
              <a:gd name="T68" fmla="*/ 5203 w 6461"/>
              <a:gd name="T69" fmla="*/ 3799 h 7521"/>
              <a:gd name="T70" fmla="*/ 5028 w 6461"/>
              <a:gd name="T71" fmla="*/ 5360 h 7521"/>
              <a:gd name="T72" fmla="*/ 4807 w 6461"/>
              <a:gd name="T73" fmla="*/ 6208 h 7521"/>
              <a:gd name="T74" fmla="*/ 4587 w 6461"/>
              <a:gd name="T75" fmla="*/ 5418 h 7521"/>
              <a:gd name="T76" fmla="*/ 4424 w 6461"/>
              <a:gd name="T77" fmla="*/ 5992 h 7521"/>
              <a:gd name="T78" fmla="*/ 4217 w 6461"/>
              <a:gd name="T79" fmla="*/ 5767 h 7521"/>
              <a:gd name="T80" fmla="*/ 4042 w 6461"/>
              <a:gd name="T81" fmla="*/ 5260 h 7521"/>
              <a:gd name="T82" fmla="*/ 3839 w 6461"/>
              <a:gd name="T83" fmla="*/ 5949 h 7521"/>
              <a:gd name="T84" fmla="*/ 3586 w 6461"/>
              <a:gd name="T85" fmla="*/ 5812 h 7521"/>
              <a:gd name="T86" fmla="*/ 3339 w 6461"/>
              <a:gd name="T87" fmla="*/ 4893 h 7521"/>
              <a:gd name="T88" fmla="*/ 3190 w 6461"/>
              <a:gd name="T89" fmla="*/ 5776 h 7521"/>
              <a:gd name="T90" fmla="*/ 2921 w 6461"/>
              <a:gd name="T91" fmla="*/ 3128 h 7521"/>
              <a:gd name="T92" fmla="*/ 2746 w 6461"/>
              <a:gd name="T93" fmla="*/ 2173 h 7521"/>
              <a:gd name="T94" fmla="*/ 2463 w 6461"/>
              <a:gd name="T95" fmla="*/ 503 h 7521"/>
              <a:gd name="T96" fmla="*/ 2258 w 6461"/>
              <a:gd name="T97" fmla="*/ 2017 h 7521"/>
              <a:gd name="T98" fmla="*/ 2097 w 6461"/>
              <a:gd name="T99" fmla="*/ 3585 h 7521"/>
              <a:gd name="T100" fmla="*/ 1890 w 6461"/>
              <a:gd name="T101" fmla="*/ 5602 h 7521"/>
              <a:gd name="T102" fmla="*/ 1525 w 6461"/>
              <a:gd name="T103" fmla="*/ 6252 h 7521"/>
              <a:gd name="T104" fmla="*/ 1348 w 6461"/>
              <a:gd name="T105" fmla="*/ 7520 h 7521"/>
              <a:gd name="T106" fmla="*/ 1121 w 6461"/>
              <a:gd name="T107" fmla="*/ 5906 h 7521"/>
              <a:gd name="T108" fmla="*/ 930 w 6461"/>
              <a:gd name="T109" fmla="*/ 6322 h 7521"/>
              <a:gd name="T110" fmla="*/ 707 w 6461"/>
              <a:gd name="T111" fmla="*/ 6470 h 7521"/>
              <a:gd name="T112" fmla="*/ 467 w 6461"/>
              <a:gd name="T113" fmla="*/ 5314 h 7521"/>
              <a:gd name="T114" fmla="*/ 290 w 6461"/>
              <a:gd name="T115" fmla="*/ 3872 h 7521"/>
              <a:gd name="T116" fmla="*/ 50 w 6461"/>
              <a:gd name="T117" fmla="*/ 5197 h 7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61" h="7521">
                <a:moveTo>
                  <a:pt x="3" y="5188"/>
                </a:moveTo>
                <a:lnTo>
                  <a:pt x="27" y="5068"/>
                </a:lnTo>
                <a:cubicBezTo>
                  <a:pt x="29" y="5059"/>
                  <a:pt x="35" y="5052"/>
                  <a:pt x="44" y="5049"/>
                </a:cubicBezTo>
                <a:cubicBezTo>
                  <a:pt x="53" y="5047"/>
                  <a:pt x="62" y="5050"/>
                  <a:pt x="68" y="5057"/>
                </a:cubicBezTo>
                <a:lnTo>
                  <a:pt x="132" y="5129"/>
                </a:lnTo>
                <a:lnTo>
                  <a:pt x="91" y="5141"/>
                </a:lnTo>
                <a:lnTo>
                  <a:pt x="115" y="4997"/>
                </a:lnTo>
                <a:lnTo>
                  <a:pt x="130" y="4512"/>
                </a:lnTo>
                <a:lnTo>
                  <a:pt x="154" y="3896"/>
                </a:lnTo>
                <a:cubicBezTo>
                  <a:pt x="155" y="3892"/>
                  <a:pt x="155" y="3889"/>
                  <a:pt x="157" y="3886"/>
                </a:cubicBezTo>
                <a:lnTo>
                  <a:pt x="181" y="3838"/>
                </a:lnTo>
                <a:cubicBezTo>
                  <a:pt x="185" y="3830"/>
                  <a:pt x="193" y="3824"/>
                  <a:pt x="202" y="3824"/>
                </a:cubicBezTo>
                <a:lnTo>
                  <a:pt x="266" y="3824"/>
                </a:lnTo>
                <a:lnTo>
                  <a:pt x="290" y="3824"/>
                </a:lnTo>
                <a:cubicBezTo>
                  <a:pt x="302" y="3824"/>
                  <a:pt x="312" y="3833"/>
                  <a:pt x="314" y="3845"/>
                </a:cubicBezTo>
                <a:lnTo>
                  <a:pt x="338" y="3997"/>
                </a:lnTo>
                <a:lnTo>
                  <a:pt x="354" y="4067"/>
                </a:lnTo>
                <a:cubicBezTo>
                  <a:pt x="354" y="4069"/>
                  <a:pt x="354" y="4070"/>
                  <a:pt x="354" y="4072"/>
                </a:cubicBezTo>
                <a:lnTo>
                  <a:pt x="378" y="4744"/>
                </a:lnTo>
                <a:lnTo>
                  <a:pt x="442" y="5189"/>
                </a:lnTo>
                <a:lnTo>
                  <a:pt x="401" y="5175"/>
                </a:lnTo>
                <a:lnTo>
                  <a:pt x="425" y="5151"/>
                </a:lnTo>
                <a:lnTo>
                  <a:pt x="419" y="5165"/>
                </a:lnTo>
                <a:lnTo>
                  <a:pt x="443" y="4997"/>
                </a:lnTo>
                <a:cubicBezTo>
                  <a:pt x="444" y="4985"/>
                  <a:pt x="455" y="4976"/>
                  <a:pt x="467" y="4976"/>
                </a:cubicBezTo>
                <a:cubicBezTo>
                  <a:pt x="479" y="4977"/>
                  <a:pt x="489" y="4986"/>
                  <a:pt x="490" y="4999"/>
                </a:cubicBezTo>
                <a:lnTo>
                  <a:pt x="514" y="5311"/>
                </a:lnTo>
                <a:lnTo>
                  <a:pt x="530" y="5631"/>
                </a:lnTo>
                <a:lnTo>
                  <a:pt x="530" y="5627"/>
                </a:lnTo>
                <a:lnTo>
                  <a:pt x="602" y="5931"/>
                </a:lnTo>
                <a:lnTo>
                  <a:pt x="618" y="6012"/>
                </a:lnTo>
                <a:lnTo>
                  <a:pt x="641" y="6090"/>
                </a:lnTo>
                <a:cubicBezTo>
                  <a:pt x="642" y="6091"/>
                  <a:pt x="642" y="6093"/>
                  <a:pt x="642" y="6095"/>
                </a:cubicBezTo>
                <a:lnTo>
                  <a:pt x="666" y="6511"/>
                </a:lnTo>
                <a:lnTo>
                  <a:pt x="665" y="6505"/>
                </a:lnTo>
                <a:lnTo>
                  <a:pt x="689" y="6577"/>
                </a:lnTo>
                <a:lnTo>
                  <a:pt x="645" y="6573"/>
                </a:lnTo>
                <a:lnTo>
                  <a:pt x="709" y="6453"/>
                </a:lnTo>
                <a:cubicBezTo>
                  <a:pt x="714" y="6444"/>
                  <a:pt x="724" y="6439"/>
                  <a:pt x="734" y="6441"/>
                </a:cubicBezTo>
                <a:cubicBezTo>
                  <a:pt x="744" y="6442"/>
                  <a:pt x="752" y="6449"/>
                  <a:pt x="754" y="6459"/>
                </a:cubicBezTo>
                <a:lnTo>
                  <a:pt x="770" y="6531"/>
                </a:lnTo>
                <a:lnTo>
                  <a:pt x="723" y="6534"/>
                </a:lnTo>
                <a:lnTo>
                  <a:pt x="747" y="6294"/>
                </a:lnTo>
                <a:cubicBezTo>
                  <a:pt x="748" y="6283"/>
                  <a:pt x="757" y="6274"/>
                  <a:pt x="768" y="6273"/>
                </a:cubicBezTo>
                <a:cubicBezTo>
                  <a:pt x="780" y="6271"/>
                  <a:pt x="790" y="6279"/>
                  <a:pt x="793" y="6290"/>
                </a:cubicBezTo>
                <a:lnTo>
                  <a:pt x="817" y="6370"/>
                </a:lnTo>
                <a:lnTo>
                  <a:pt x="842" y="6458"/>
                </a:lnTo>
                <a:lnTo>
                  <a:pt x="803" y="6446"/>
                </a:lnTo>
                <a:lnTo>
                  <a:pt x="867" y="6390"/>
                </a:lnTo>
                <a:lnTo>
                  <a:pt x="859" y="6402"/>
                </a:lnTo>
                <a:lnTo>
                  <a:pt x="883" y="6314"/>
                </a:lnTo>
                <a:lnTo>
                  <a:pt x="883" y="6319"/>
                </a:lnTo>
                <a:lnTo>
                  <a:pt x="899" y="6071"/>
                </a:lnTo>
                <a:lnTo>
                  <a:pt x="923" y="5711"/>
                </a:lnTo>
                <a:cubicBezTo>
                  <a:pt x="923" y="5699"/>
                  <a:pt x="933" y="5689"/>
                  <a:pt x="946" y="5688"/>
                </a:cubicBezTo>
                <a:cubicBezTo>
                  <a:pt x="958" y="5688"/>
                  <a:pt x="969" y="5697"/>
                  <a:pt x="970" y="5709"/>
                </a:cubicBezTo>
                <a:lnTo>
                  <a:pt x="994" y="5893"/>
                </a:lnTo>
                <a:lnTo>
                  <a:pt x="970" y="5872"/>
                </a:lnTo>
                <a:lnTo>
                  <a:pt x="1034" y="5872"/>
                </a:lnTo>
                <a:lnTo>
                  <a:pt x="1012" y="5887"/>
                </a:lnTo>
                <a:lnTo>
                  <a:pt x="1036" y="5831"/>
                </a:lnTo>
                <a:lnTo>
                  <a:pt x="1062" y="5788"/>
                </a:lnTo>
                <a:cubicBezTo>
                  <a:pt x="1067" y="5779"/>
                  <a:pt x="1077" y="5775"/>
                  <a:pt x="1087" y="5777"/>
                </a:cubicBezTo>
                <a:cubicBezTo>
                  <a:pt x="1097" y="5779"/>
                  <a:pt x="1104" y="5787"/>
                  <a:pt x="1106" y="5797"/>
                </a:cubicBezTo>
                <a:lnTo>
                  <a:pt x="1122" y="5893"/>
                </a:lnTo>
                <a:lnTo>
                  <a:pt x="1076" y="5887"/>
                </a:lnTo>
                <a:lnTo>
                  <a:pt x="1100" y="5831"/>
                </a:lnTo>
                <a:cubicBezTo>
                  <a:pt x="1104" y="5823"/>
                  <a:pt x="1111" y="5818"/>
                  <a:pt x="1119" y="5817"/>
                </a:cubicBezTo>
                <a:lnTo>
                  <a:pt x="1183" y="5809"/>
                </a:lnTo>
                <a:lnTo>
                  <a:pt x="1163" y="5831"/>
                </a:lnTo>
                <a:lnTo>
                  <a:pt x="1187" y="5463"/>
                </a:lnTo>
                <a:cubicBezTo>
                  <a:pt x="1187" y="5450"/>
                  <a:pt x="1198" y="5440"/>
                  <a:pt x="1211" y="5440"/>
                </a:cubicBezTo>
                <a:cubicBezTo>
                  <a:pt x="1223" y="5441"/>
                  <a:pt x="1234" y="5450"/>
                  <a:pt x="1234" y="5463"/>
                </a:cubicBezTo>
                <a:lnTo>
                  <a:pt x="1258" y="5911"/>
                </a:lnTo>
                <a:lnTo>
                  <a:pt x="1257" y="5903"/>
                </a:lnTo>
                <a:lnTo>
                  <a:pt x="1281" y="5959"/>
                </a:lnTo>
                <a:cubicBezTo>
                  <a:pt x="1282" y="5962"/>
                  <a:pt x="1282" y="5965"/>
                  <a:pt x="1282" y="5968"/>
                </a:cubicBezTo>
                <a:lnTo>
                  <a:pt x="1298" y="7032"/>
                </a:lnTo>
                <a:lnTo>
                  <a:pt x="1370" y="7493"/>
                </a:lnTo>
                <a:lnTo>
                  <a:pt x="1322" y="7496"/>
                </a:lnTo>
                <a:lnTo>
                  <a:pt x="1338" y="7088"/>
                </a:lnTo>
                <a:lnTo>
                  <a:pt x="1363" y="6655"/>
                </a:lnTo>
                <a:cubicBezTo>
                  <a:pt x="1363" y="6642"/>
                  <a:pt x="1374" y="6633"/>
                  <a:pt x="1386" y="6632"/>
                </a:cubicBezTo>
                <a:cubicBezTo>
                  <a:pt x="1399" y="6632"/>
                  <a:pt x="1410" y="6642"/>
                  <a:pt x="1410" y="6655"/>
                </a:cubicBezTo>
                <a:lnTo>
                  <a:pt x="1434" y="7015"/>
                </a:lnTo>
                <a:lnTo>
                  <a:pt x="1387" y="7014"/>
                </a:lnTo>
                <a:lnTo>
                  <a:pt x="1411" y="6814"/>
                </a:lnTo>
                <a:lnTo>
                  <a:pt x="1475" y="6523"/>
                </a:lnTo>
                <a:lnTo>
                  <a:pt x="1475" y="6527"/>
                </a:lnTo>
                <a:lnTo>
                  <a:pt x="1491" y="6215"/>
                </a:lnTo>
                <a:cubicBezTo>
                  <a:pt x="1491" y="6207"/>
                  <a:pt x="1496" y="6199"/>
                  <a:pt x="1504" y="6195"/>
                </a:cubicBezTo>
                <a:cubicBezTo>
                  <a:pt x="1511" y="6191"/>
                  <a:pt x="1521" y="6192"/>
                  <a:pt x="1528" y="6196"/>
                </a:cubicBezTo>
                <a:lnTo>
                  <a:pt x="1552" y="6212"/>
                </a:lnTo>
                <a:cubicBezTo>
                  <a:pt x="1558" y="6216"/>
                  <a:pt x="1562" y="6223"/>
                  <a:pt x="1562" y="6230"/>
                </a:cubicBezTo>
                <a:lnTo>
                  <a:pt x="1586" y="6470"/>
                </a:lnTo>
                <a:lnTo>
                  <a:pt x="1539" y="6470"/>
                </a:lnTo>
                <a:lnTo>
                  <a:pt x="1563" y="6254"/>
                </a:lnTo>
                <a:cubicBezTo>
                  <a:pt x="1564" y="6244"/>
                  <a:pt x="1570" y="6236"/>
                  <a:pt x="1579" y="6234"/>
                </a:cubicBezTo>
                <a:lnTo>
                  <a:pt x="1707" y="6194"/>
                </a:lnTo>
                <a:cubicBezTo>
                  <a:pt x="1714" y="6191"/>
                  <a:pt x="1721" y="6192"/>
                  <a:pt x="1727" y="6196"/>
                </a:cubicBezTo>
                <a:cubicBezTo>
                  <a:pt x="1733" y="6200"/>
                  <a:pt x="1737" y="6206"/>
                  <a:pt x="1738" y="6213"/>
                </a:cubicBezTo>
                <a:lnTo>
                  <a:pt x="1762" y="6405"/>
                </a:lnTo>
                <a:lnTo>
                  <a:pt x="1715" y="6404"/>
                </a:lnTo>
                <a:lnTo>
                  <a:pt x="1827" y="5788"/>
                </a:lnTo>
                <a:lnTo>
                  <a:pt x="1843" y="5598"/>
                </a:lnTo>
                <a:lnTo>
                  <a:pt x="1866" y="4752"/>
                </a:lnTo>
                <a:cubicBezTo>
                  <a:pt x="1867" y="4749"/>
                  <a:pt x="1867" y="4746"/>
                  <a:pt x="1868" y="4743"/>
                </a:cubicBezTo>
                <a:lnTo>
                  <a:pt x="1932" y="4591"/>
                </a:lnTo>
                <a:cubicBezTo>
                  <a:pt x="1937" y="4581"/>
                  <a:pt x="1947" y="4575"/>
                  <a:pt x="1958" y="4577"/>
                </a:cubicBezTo>
                <a:cubicBezTo>
                  <a:pt x="1968" y="4578"/>
                  <a:pt x="1977" y="4586"/>
                  <a:pt x="1978" y="4597"/>
                </a:cubicBezTo>
                <a:lnTo>
                  <a:pt x="2002" y="4765"/>
                </a:lnTo>
                <a:lnTo>
                  <a:pt x="2026" y="4974"/>
                </a:lnTo>
                <a:lnTo>
                  <a:pt x="2016" y="4956"/>
                </a:lnTo>
                <a:lnTo>
                  <a:pt x="2040" y="4972"/>
                </a:lnTo>
                <a:lnTo>
                  <a:pt x="2002" y="4992"/>
                </a:lnTo>
                <a:lnTo>
                  <a:pt x="2018" y="4088"/>
                </a:lnTo>
                <a:lnTo>
                  <a:pt x="2091" y="3565"/>
                </a:lnTo>
                <a:cubicBezTo>
                  <a:pt x="2092" y="3556"/>
                  <a:pt x="2098" y="3549"/>
                  <a:pt x="2107" y="3546"/>
                </a:cubicBezTo>
                <a:cubicBezTo>
                  <a:pt x="2115" y="3543"/>
                  <a:pt x="2125" y="3545"/>
                  <a:pt x="2131" y="3551"/>
                </a:cubicBezTo>
                <a:lnTo>
                  <a:pt x="2147" y="3567"/>
                </a:lnTo>
                <a:cubicBezTo>
                  <a:pt x="2150" y="3570"/>
                  <a:pt x="2152" y="3574"/>
                  <a:pt x="2153" y="3578"/>
                </a:cubicBezTo>
                <a:lnTo>
                  <a:pt x="2177" y="3658"/>
                </a:lnTo>
                <a:lnTo>
                  <a:pt x="2130" y="3664"/>
                </a:lnTo>
                <a:lnTo>
                  <a:pt x="2154" y="2600"/>
                </a:lnTo>
                <a:lnTo>
                  <a:pt x="2178" y="2087"/>
                </a:lnTo>
                <a:cubicBezTo>
                  <a:pt x="2179" y="2078"/>
                  <a:pt x="2185" y="2070"/>
                  <a:pt x="2194" y="2066"/>
                </a:cubicBezTo>
                <a:cubicBezTo>
                  <a:pt x="2203" y="2063"/>
                  <a:pt x="2213" y="2065"/>
                  <a:pt x="2219" y="2071"/>
                </a:cubicBezTo>
                <a:lnTo>
                  <a:pt x="2283" y="2135"/>
                </a:lnTo>
                <a:lnTo>
                  <a:pt x="2243" y="2150"/>
                </a:lnTo>
                <a:lnTo>
                  <a:pt x="2259" y="2014"/>
                </a:lnTo>
                <a:cubicBezTo>
                  <a:pt x="2260" y="2001"/>
                  <a:pt x="2271" y="1992"/>
                  <a:pt x="2283" y="1992"/>
                </a:cubicBezTo>
                <a:cubicBezTo>
                  <a:pt x="2296" y="1993"/>
                  <a:pt x="2306" y="2003"/>
                  <a:pt x="2306" y="2015"/>
                </a:cubicBezTo>
                <a:lnTo>
                  <a:pt x="2330" y="2591"/>
                </a:lnTo>
                <a:lnTo>
                  <a:pt x="2354" y="3039"/>
                </a:lnTo>
                <a:lnTo>
                  <a:pt x="2306" y="3040"/>
                </a:lnTo>
                <a:lnTo>
                  <a:pt x="2330" y="2120"/>
                </a:lnTo>
                <a:lnTo>
                  <a:pt x="2394" y="575"/>
                </a:lnTo>
                <a:cubicBezTo>
                  <a:pt x="2395" y="573"/>
                  <a:pt x="2395" y="570"/>
                  <a:pt x="2396" y="568"/>
                </a:cubicBezTo>
                <a:lnTo>
                  <a:pt x="2420" y="504"/>
                </a:lnTo>
                <a:lnTo>
                  <a:pt x="2418" y="512"/>
                </a:lnTo>
                <a:lnTo>
                  <a:pt x="2434" y="24"/>
                </a:lnTo>
                <a:cubicBezTo>
                  <a:pt x="2435" y="11"/>
                  <a:pt x="2445" y="1"/>
                  <a:pt x="2458" y="0"/>
                </a:cubicBezTo>
                <a:cubicBezTo>
                  <a:pt x="2471" y="0"/>
                  <a:pt x="2482" y="10"/>
                  <a:pt x="2482" y="23"/>
                </a:cubicBezTo>
                <a:lnTo>
                  <a:pt x="2506" y="487"/>
                </a:lnTo>
                <a:lnTo>
                  <a:pt x="2502" y="474"/>
                </a:lnTo>
                <a:lnTo>
                  <a:pt x="2526" y="506"/>
                </a:lnTo>
                <a:cubicBezTo>
                  <a:pt x="2528" y="510"/>
                  <a:pt x="2530" y="514"/>
                  <a:pt x="2530" y="518"/>
                </a:cubicBezTo>
                <a:lnTo>
                  <a:pt x="2594" y="1158"/>
                </a:lnTo>
                <a:lnTo>
                  <a:pt x="2618" y="1503"/>
                </a:lnTo>
                <a:lnTo>
                  <a:pt x="2602" y="1482"/>
                </a:lnTo>
                <a:lnTo>
                  <a:pt x="2626" y="1490"/>
                </a:lnTo>
                <a:cubicBezTo>
                  <a:pt x="2627" y="1490"/>
                  <a:pt x="2628" y="1490"/>
                  <a:pt x="2629" y="1491"/>
                </a:cubicBezTo>
                <a:lnTo>
                  <a:pt x="2645" y="1499"/>
                </a:lnTo>
                <a:cubicBezTo>
                  <a:pt x="2653" y="1503"/>
                  <a:pt x="2658" y="1511"/>
                  <a:pt x="2658" y="1520"/>
                </a:cubicBezTo>
                <a:lnTo>
                  <a:pt x="2682" y="2504"/>
                </a:lnTo>
                <a:lnTo>
                  <a:pt x="2635" y="2500"/>
                </a:lnTo>
                <a:lnTo>
                  <a:pt x="2699" y="2164"/>
                </a:lnTo>
                <a:cubicBezTo>
                  <a:pt x="2701" y="2153"/>
                  <a:pt x="2711" y="2144"/>
                  <a:pt x="2723" y="2144"/>
                </a:cubicBezTo>
                <a:cubicBezTo>
                  <a:pt x="2734" y="2144"/>
                  <a:pt x="2744" y="2153"/>
                  <a:pt x="2746" y="2164"/>
                </a:cubicBezTo>
                <a:lnTo>
                  <a:pt x="2770" y="2292"/>
                </a:lnTo>
                <a:lnTo>
                  <a:pt x="2723" y="2293"/>
                </a:lnTo>
                <a:lnTo>
                  <a:pt x="2747" y="2141"/>
                </a:lnTo>
                <a:cubicBezTo>
                  <a:pt x="2749" y="2129"/>
                  <a:pt x="2759" y="2120"/>
                  <a:pt x="2772" y="2121"/>
                </a:cubicBezTo>
                <a:cubicBezTo>
                  <a:pt x="2784" y="2121"/>
                  <a:pt x="2794" y="2131"/>
                  <a:pt x="2794" y="2143"/>
                </a:cubicBezTo>
                <a:lnTo>
                  <a:pt x="2818" y="2623"/>
                </a:lnTo>
                <a:lnTo>
                  <a:pt x="2834" y="3040"/>
                </a:lnTo>
                <a:lnTo>
                  <a:pt x="2831" y="3029"/>
                </a:lnTo>
                <a:lnTo>
                  <a:pt x="2903" y="3157"/>
                </a:lnTo>
                <a:lnTo>
                  <a:pt x="2860" y="3161"/>
                </a:lnTo>
                <a:lnTo>
                  <a:pt x="2876" y="3113"/>
                </a:lnTo>
                <a:lnTo>
                  <a:pt x="2875" y="3119"/>
                </a:lnTo>
                <a:lnTo>
                  <a:pt x="2899" y="2815"/>
                </a:lnTo>
                <a:cubicBezTo>
                  <a:pt x="2900" y="2802"/>
                  <a:pt x="2910" y="2793"/>
                  <a:pt x="2922" y="2792"/>
                </a:cubicBezTo>
                <a:cubicBezTo>
                  <a:pt x="2934" y="2792"/>
                  <a:pt x="2945" y="2801"/>
                  <a:pt x="2946" y="2814"/>
                </a:cubicBezTo>
                <a:lnTo>
                  <a:pt x="2970" y="3014"/>
                </a:lnTo>
                <a:lnTo>
                  <a:pt x="2994" y="3238"/>
                </a:lnTo>
                <a:lnTo>
                  <a:pt x="3058" y="4079"/>
                </a:lnTo>
                <a:lnTo>
                  <a:pt x="3074" y="4832"/>
                </a:lnTo>
                <a:lnTo>
                  <a:pt x="3098" y="5038"/>
                </a:lnTo>
                <a:lnTo>
                  <a:pt x="3122" y="5205"/>
                </a:lnTo>
                <a:lnTo>
                  <a:pt x="3146" y="5583"/>
                </a:lnTo>
                <a:lnTo>
                  <a:pt x="3145" y="5576"/>
                </a:lnTo>
                <a:lnTo>
                  <a:pt x="3209" y="5744"/>
                </a:lnTo>
                <a:lnTo>
                  <a:pt x="3163" y="5751"/>
                </a:lnTo>
                <a:lnTo>
                  <a:pt x="3187" y="5423"/>
                </a:lnTo>
                <a:lnTo>
                  <a:pt x="3203" y="5286"/>
                </a:lnTo>
                <a:cubicBezTo>
                  <a:pt x="3204" y="5274"/>
                  <a:pt x="3214" y="5265"/>
                  <a:pt x="3226" y="5264"/>
                </a:cubicBezTo>
                <a:cubicBezTo>
                  <a:pt x="3237" y="5264"/>
                  <a:pt x="3248" y="5272"/>
                  <a:pt x="3250" y="5284"/>
                </a:cubicBezTo>
                <a:lnTo>
                  <a:pt x="3274" y="5404"/>
                </a:lnTo>
                <a:lnTo>
                  <a:pt x="3226" y="5407"/>
                </a:lnTo>
                <a:lnTo>
                  <a:pt x="3250" y="4823"/>
                </a:lnTo>
                <a:cubicBezTo>
                  <a:pt x="3251" y="4816"/>
                  <a:pt x="3255" y="4809"/>
                  <a:pt x="3261" y="4804"/>
                </a:cubicBezTo>
                <a:cubicBezTo>
                  <a:pt x="3268" y="4800"/>
                  <a:pt x="3276" y="4799"/>
                  <a:pt x="3283" y="4802"/>
                </a:cubicBezTo>
                <a:lnTo>
                  <a:pt x="3347" y="4826"/>
                </a:lnTo>
                <a:cubicBezTo>
                  <a:pt x="3352" y="4828"/>
                  <a:pt x="3356" y="4831"/>
                  <a:pt x="3359" y="4836"/>
                </a:cubicBezTo>
                <a:lnTo>
                  <a:pt x="3383" y="4876"/>
                </a:lnTo>
                <a:cubicBezTo>
                  <a:pt x="3384" y="4878"/>
                  <a:pt x="3385" y="4881"/>
                  <a:pt x="3386" y="4884"/>
                </a:cubicBezTo>
                <a:lnTo>
                  <a:pt x="3410" y="5004"/>
                </a:lnTo>
                <a:lnTo>
                  <a:pt x="3397" y="4987"/>
                </a:lnTo>
                <a:lnTo>
                  <a:pt x="3413" y="4995"/>
                </a:lnTo>
                <a:cubicBezTo>
                  <a:pt x="3419" y="4998"/>
                  <a:pt x="3424" y="5004"/>
                  <a:pt x="3426" y="5010"/>
                </a:cubicBezTo>
                <a:lnTo>
                  <a:pt x="3450" y="5098"/>
                </a:lnTo>
                <a:cubicBezTo>
                  <a:pt x="3450" y="5100"/>
                  <a:pt x="3450" y="5101"/>
                  <a:pt x="3450" y="5102"/>
                </a:cubicBezTo>
                <a:lnTo>
                  <a:pt x="3514" y="5806"/>
                </a:lnTo>
                <a:lnTo>
                  <a:pt x="3538" y="5940"/>
                </a:lnTo>
                <a:lnTo>
                  <a:pt x="3531" y="5927"/>
                </a:lnTo>
                <a:lnTo>
                  <a:pt x="3555" y="5951"/>
                </a:lnTo>
                <a:lnTo>
                  <a:pt x="3515" y="5965"/>
                </a:lnTo>
                <a:lnTo>
                  <a:pt x="3539" y="5805"/>
                </a:lnTo>
                <a:cubicBezTo>
                  <a:pt x="3541" y="5793"/>
                  <a:pt x="3551" y="5784"/>
                  <a:pt x="3563" y="5784"/>
                </a:cubicBezTo>
                <a:cubicBezTo>
                  <a:pt x="3575" y="5785"/>
                  <a:pt x="3585" y="5794"/>
                  <a:pt x="3586" y="5805"/>
                </a:cubicBezTo>
                <a:lnTo>
                  <a:pt x="3602" y="5933"/>
                </a:lnTo>
                <a:lnTo>
                  <a:pt x="3556" y="5928"/>
                </a:lnTo>
                <a:lnTo>
                  <a:pt x="3628" y="5744"/>
                </a:lnTo>
                <a:cubicBezTo>
                  <a:pt x="3632" y="5733"/>
                  <a:pt x="3643" y="5727"/>
                  <a:pt x="3654" y="5729"/>
                </a:cubicBezTo>
                <a:cubicBezTo>
                  <a:pt x="3665" y="5730"/>
                  <a:pt x="3673" y="5739"/>
                  <a:pt x="3674" y="5750"/>
                </a:cubicBezTo>
                <a:lnTo>
                  <a:pt x="3690" y="5926"/>
                </a:lnTo>
                <a:lnTo>
                  <a:pt x="3714" y="6600"/>
                </a:lnTo>
                <a:lnTo>
                  <a:pt x="3738" y="6846"/>
                </a:lnTo>
                <a:lnTo>
                  <a:pt x="3691" y="6846"/>
                </a:lnTo>
                <a:lnTo>
                  <a:pt x="3795" y="5934"/>
                </a:lnTo>
                <a:cubicBezTo>
                  <a:pt x="3795" y="5930"/>
                  <a:pt x="3796" y="5927"/>
                  <a:pt x="3798" y="5924"/>
                </a:cubicBezTo>
                <a:lnTo>
                  <a:pt x="3822" y="5884"/>
                </a:lnTo>
                <a:cubicBezTo>
                  <a:pt x="3827" y="5876"/>
                  <a:pt x="3837" y="5871"/>
                  <a:pt x="3847" y="5873"/>
                </a:cubicBezTo>
                <a:cubicBezTo>
                  <a:pt x="3856" y="5875"/>
                  <a:pt x="3864" y="5882"/>
                  <a:pt x="3866" y="5892"/>
                </a:cubicBezTo>
                <a:lnTo>
                  <a:pt x="3890" y="6012"/>
                </a:lnTo>
                <a:lnTo>
                  <a:pt x="3844" y="6008"/>
                </a:lnTo>
                <a:lnTo>
                  <a:pt x="3868" y="5944"/>
                </a:lnTo>
                <a:cubicBezTo>
                  <a:pt x="3869" y="5940"/>
                  <a:pt x="3872" y="5937"/>
                  <a:pt x="3875" y="5934"/>
                </a:cubicBezTo>
                <a:lnTo>
                  <a:pt x="3939" y="5878"/>
                </a:lnTo>
                <a:lnTo>
                  <a:pt x="3931" y="5895"/>
                </a:lnTo>
                <a:lnTo>
                  <a:pt x="3955" y="5479"/>
                </a:lnTo>
                <a:cubicBezTo>
                  <a:pt x="3955" y="5478"/>
                  <a:pt x="3955" y="5477"/>
                  <a:pt x="3955" y="5475"/>
                </a:cubicBezTo>
                <a:lnTo>
                  <a:pt x="3971" y="5403"/>
                </a:lnTo>
                <a:lnTo>
                  <a:pt x="3995" y="5253"/>
                </a:lnTo>
                <a:cubicBezTo>
                  <a:pt x="3997" y="5241"/>
                  <a:pt x="4008" y="5232"/>
                  <a:pt x="4020" y="5233"/>
                </a:cubicBezTo>
                <a:cubicBezTo>
                  <a:pt x="4032" y="5233"/>
                  <a:pt x="4042" y="5243"/>
                  <a:pt x="4042" y="5255"/>
                </a:cubicBezTo>
                <a:lnTo>
                  <a:pt x="4066" y="5815"/>
                </a:lnTo>
                <a:lnTo>
                  <a:pt x="4025" y="5801"/>
                </a:lnTo>
                <a:lnTo>
                  <a:pt x="4089" y="5729"/>
                </a:lnTo>
                <a:lnTo>
                  <a:pt x="4111" y="5698"/>
                </a:lnTo>
                <a:lnTo>
                  <a:pt x="4107" y="5709"/>
                </a:lnTo>
                <a:lnTo>
                  <a:pt x="4131" y="5557"/>
                </a:lnTo>
                <a:cubicBezTo>
                  <a:pt x="4133" y="5545"/>
                  <a:pt x="4143" y="5536"/>
                  <a:pt x="4156" y="5536"/>
                </a:cubicBezTo>
                <a:cubicBezTo>
                  <a:pt x="4168" y="5537"/>
                  <a:pt x="4178" y="5547"/>
                  <a:pt x="4178" y="5559"/>
                </a:cubicBezTo>
                <a:lnTo>
                  <a:pt x="4194" y="5839"/>
                </a:lnTo>
                <a:lnTo>
                  <a:pt x="4147" y="5834"/>
                </a:lnTo>
                <a:lnTo>
                  <a:pt x="4171" y="5754"/>
                </a:lnTo>
                <a:cubicBezTo>
                  <a:pt x="4175" y="5742"/>
                  <a:pt x="4186" y="5735"/>
                  <a:pt x="4197" y="5737"/>
                </a:cubicBezTo>
                <a:lnTo>
                  <a:pt x="4261" y="5745"/>
                </a:lnTo>
                <a:cubicBezTo>
                  <a:pt x="4272" y="5746"/>
                  <a:pt x="4281" y="5755"/>
                  <a:pt x="4282" y="5765"/>
                </a:cubicBezTo>
                <a:lnTo>
                  <a:pt x="4306" y="5949"/>
                </a:lnTo>
                <a:lnTo>
                  <a:pt x="4259" y="5951"/>
                </a:lnTo>
                <a:lnTo>
                  <a:pt x="4283" y="5631"/>
                </a:lnTo>
                <a:cubicBezTo>
                  <a:pt x="4283" y="5619"/>
                  <a:pt x="4293" y="5609"/>
                  <a:pt x="4305" y="5608"/>
                </a:cubicBezTo>
                <a:cubicBezTo>
                  <a:pt x="4318" y="5608"/>
                  <a:pt x="4328" y="5617"/>
                  <a:pt x="4330" y="5629"/>
                </a:cubicBezTo>
                <a:lnTo>
                  <a:pt x="4354" y="5773"/>
                </a:lnTo>
                <a:lnTo>
                  <a:pt x="4370" y="5835"/>
                </a:lnTo>
                <a:lnTo>
                  <a:pt x="4367" y="5829"/>
                </a:lnTo>
                <a:lnTo>
                  <a:pt x="4439" y="5957"/>
                </a:lnTo>
                <a:lnTo>
                  <a:pt x="4395" y="5966"/>
                </a:lnTo>
                <a:lnTo>
                  <a:pt x="4411" y="5782"/>
                </a:lnTo>
                <a:cubicBezTo>
                  <a:pt x="4411" y="5779"/>
                  <a:pt x="4412" y="5776"/>
                  <a:pt x="4413" y="5774"/>
                </a:cubicBezTo>
                <a:lnTo>
                  <a:pt x="4461" y="5678"/>
                </a:lnTo>
                <a:cubicBezTo>
                  <a:pt x="4466" y="5668"/>
                  <a:pt x="4477" y="5663"/>
                  <a:pt x="4488" y="5665"/>
                </a:cubicBezTo>
                <a:cubicBezTo>
                  <a:pt x="4498" y="5667"/>
                  <a:pt x="4506" y="5677"/>
                  <a:pt x="4506" y="5688"/>
                </a:cubicBezTo>
                <a:lnTo>
                  <a:pt x="4522" y="6192"/>
                </a:lnTo>
                <a:lnTo>
                  <a:pt x="4475" y="6189"/>
                </a:lnTo>
                <a:lnTo>
                  <a:pt x="4547" y="5741"/>
                </a:lnTo>
                <a:lnTo>
                  <a:pt x="4563" y="5675"/>
                </a:lnTo>
                <a:lnTo>
                  <a:pt x="4563" y="5678"/>
                </a:lnTo>
                <a:lnTo>
                  <a:pt x="4587" y="5414"/>
                </a:lnTo>
                <a:cubicBezTo>
                  <a:pt x="4588" y="5402"/>
                  <a:pt x="4598" y="5392"/>
                  <a:pt x="4611" y="5392"/>
                </a:cubicBezTo>
                <a:cubicBezTo>
                  <a:pt x="4624" y="5393"/>
                  <a:pt x="4634" y="5403"/>
                  <a:pt x="4634" y="5415"/>
                </a:cubicBezTo>
                <a:lnTo>
                  <a:pt x="4658" y="5879"/>
                </a:lnTo>
                <a:lnTo>
                  <a:pt x="4611" y="5879"/>
                </a:lnTo>
                <a:lnTo>
                  <a:pt x="4635" y="5431"/>
                </a:lnTo>
                <a:cubicBezTo>
                  <a:pt x="4635" y="5423"/>
                  <a:pt x="4639" y="5416"/>
                  <a:pt x="4646" y="5412"/>
                </a:cubicBezTo>
                <a:lnTo>
                  <a:pt x="4710" y="5372"/>
                </a:lnTo>
                <a:lnTo>
                  <a:pt x="4733" y="5356"/>
                </a:lnTo>
                <a:cubicBezTo>
                  <a:pt x="4739" y="5353"/>
                  <a:pt x="4746" y="5352"/>
                  <a:pt x="4753" y="5353"/>
                </a:cubicBezTo>
                <a:cubicBezTo>
                  <a:pt x="4759" y="5355"/>
                  <a:pt x="4765" y="5360"/>
                  <a:pt x="4768" y="5366"/>
                </a:cubicBezTo>
                <a:lnTo>
                  <a:pt x="4784" y="5398"/>
                </a:lnTo>
                <a:cubicBezTo>
                  <a:pt x="4785" y="5400"/>
                  <a:pt x="4786" y="5402"/>
                  <a:pt x="4786" y="5405"/>
                </a:cubicBezTo>
                <a:lnTo>
                  <a:pt x="4810" y="5549"/>
                </a:lnTo>
                <a:lnTo>
                  <a:pt x="4834" y="6184"/>
                </a:lnTo>
                <a:lnTo>
                  <a:pt x="4788" y="6176"/>
                </a:lnTo>
                <a:lnTo>
                  <a:pt x="4852" y="6008"/>
                </a:lnTo>
                <a:lnTo>
                  <a:pt x="4851" y="6013"/>
                </a:lnTo>
                <a:lnTo>
                  <a:pt x="4875" y="5861"/>
                </a:lnTo>
                <a:lnTo>
                  <a:pt x="4899" y="5567"/>
                </a:lnTo>
                <a:cubicBezTo>
                  <a:pt x="4900" y="5554"/>
                  <a:pt x="4910" y="5544"/>
                  <a:pt x="4923" y="5544"/>
                </a:cubicBezTo>
                <a:cubicBezTo>
                  <a:pt x="4935" y="5545"/>
                  <a:pt x="4946" y="5555"/>
                  <a:pt x="4946" y="5567"/>
                </a:cubicBezTo>
                <a:lnTo>
                  <a:pt x="4962" y="5855"/>
                </a:lnTo>
                <a:lnTo>
                  <a:pt x="4914" y="5856"/>
                </a:lnTo>
                <a:lnTo>
                  <a:pt x="4938" y="5160"/>
                </a:lnTo>
                <a:cubicBezTo>
                  <a:pt x="4939" y="5148"/>
                  <a:pt x="4947" y="5139"/>
                  <a:pt x="4959" y="5137"/>
                </a:cubicBezTo>
                <a:cubicBezTo>
                  <a:pt x="4970" y="5135"/>
                  <a:pt x="4981" y="5141"/>
                  <a:pt x="4985" y="5152"/>
                </a:cubicBezTo>
                <a:lnTo>
                  <a:pt x="5049" y="5328"/>
                </a:lnTo>
                <a:lnTo>
                  <a:pt x="5003" y="5331"/>
                </a:lnTo>
                <a:lnTo>
                  <a:pt x="5027" y="5219"/>
                </a:lnTo>
                <a:lnTo>
                  <a:pt x="5026" y="5224"/>
                </a:lnTo>
                <a:lnTo>
                  <a:pt x="5050" y="4544"/>
                </a:lnTo>
                <a:lnTo>
                  <a:pt x="5075" y="4349"/>
                </a:lnTo>
                <a:cubicBezTo>
                  <a:pt x="5076" y="4337"/>
                  <a:pt x="5087" y="4328"/>
                  <a:pt x="5100" y="4328"/>
                </a:cubicBezTo>
                <a:cubicBezTo>
                  <a:pt x="5112" y="4329"/>
                  <a:pt x="5122" y="4339"/>
                  <a:pt x="5122" y="4352"/>
                </a:cubicBezTo>
                <a:lnTo>
                  <a:pt x="5138" y="4984"/>
                </a:lnTo>
                <a:lnTo>
                  <a:pt x="5091" y="4982"/>
                </a:lnTo>
                <a:lnTo>
                  <a:pt x="5163" y="4150"/>
                </a:lnTo>
                <a:lnTo>
                  <a:pt x="5178" y="3704"/>
                </a:lnTo>
                <a:cubicBezTo>
                  <a:pt x="5179" y="3692"/>
                  <a:pt x="5188" y="3682"/>
                  <a:pt x="5200" y="3681"/>
                </a:cubicBezTo>
                <a:cubicBezTo>
                  <a:pt x="5211" y="3679"/>
                  <a:pt x="5223" y="3687"/>
                  <a:pt x="5226" y="3698"/>
                </a:cubicBezTo>
                <a:lnTo>
                  <a:pt x="5250" y="3786"/>
                </a:lnTo>
                <a:cubicBezTo>
                  <a:pt x="5250" y="3788"/>
                  <a:pt x="5250" y="3789"/>
                  <a:pt x="5250" y="3791"/>
                </a:cubicBezTo>
                <a:lnTo>
                  <a:pt x="5274" y="4215"/>
                </a:lnTo>
                <a:lnTo>
                  <a:pt x="5226" y="4216"/>
                </a:lnTo>
                <a:lnTo>
                  <a:pt x="5242" y="3560"/>
                </a:lnTo>
                <a:lnTo>
                  <a:pt x="5315" y="2997"/>
                </a:lnTo>
                <a:lnTo>
                  <a:pt x="5330" y="1992"/>
                </a:lnTo>
                <a:cubicBezTo>
                  <a:pt x="5331" y="1979"/>
                  <a:pt x="5341" y="1969"/>
                  <a:pt x="5354" y="1968"/>
                </a:cubicBezTo>
                <a:cubicBezTo>
                  <a:pt x="5366" y="1968"/>
                  <a:pt x="5377" y="1978"/>
                  <a:pt x="5378" y="1990"/>
                </a:cubicBezTo>
                <a:lnTo>
                  <a:pt x="5402" y="2278"/>
                </a:lnTo>
                <a:lnTo>
                  <a:pt x="5426" y="2944"/>
                </a:lnTo>
                <a:lnTo>
                  <a:pt x="5450" y="3447"/>
                </a:lnTo>
                <a:lnTo>
                  <a:pt x="5412" y="3429"/>
                </a:lnTo>
                <a:lnTo>
                  <a:pt x="5476" y="3381"/>
                </a:lnTo>
                <a:lnTo>
                  <a:pt x="5467" y="3398"/>
                </a:lnTo>
                <a:lnTo>
                  <a:pt x="5491" y="3126"/>
                </a:lnTo>
                <a:lnTo>
                  <a:pt x="5507" y="2911"/>
                </a:lnTo>
                <a:lnTo>
                  <a:pt x="5530" y="1720"/>
                </a:lnTo>
                <a:lnTo>
                  <a:pt x="5555" y="1446"/>
                </a:lnTo>
                <a:lnTo>
                  <a:pt x="5619" y="343"/>
                </a:lnTo>
                <a:cubicBezTo>
                  <a:pt x="5619" y="330"/>
                  <a:pt x="5630" y="320"/>
                  <a:pt x="5643" y="320"/>
                </a:cubicBezTo>
                <a:cubicBezTo>
                  <a:pt x="5656" y="321"/>
                  <a:pt x="5666" y="331"/>
                  <a:pt x="5666" y="344"/>
                </a:cubicBezTo>
                <a:lnTo>
                  <a:pt x="5690" y="1104"/>
                </a:lnTo>
                <a:lnTo>
                  <a:pt x="5714" y="1583"/>
                </a:lnTo>
                <a:lnTo>
                  <a:pt x="5730" y="1992"/>
                </a:lnTo>
                <a:lnTo>
                  <a:pt x="5754" y="2222"/>
                </a:lnTo>
                <a:lnTo>
                  <a:pt x="5707" y="2222"/>
                </a:lnTo>
                <a:lnTo>
                  <a:pt x="5771" y="1542"/>
                </a:lnTo>
                <a:cubicBezTo>
                  <a:pt x="5772" y="1530"/>
                  <a:pt x="5783" y="1520"/>
                  <a:pt x="5795" y="1520"/>
                </a:cubicBezTo>
                <a:cubicBezTo>
                  <a:pt x="5808" y="1521"/>
                  <a:pt x="5818" y="1531"/>
                  <a:pt x="5818" y="1544"/>
                </a:cubicBezTo>
                <a:lnTo>
                  <a:pt x="5842" y="2272"/>
                </a:lnTo>
                <a:lnTo>
                  <a:pt x="5866" y="2815"/>
                </a:lnTo>
                <a:lnTo>
                  <a:pt x="5819" y="2815"/>
                </a:lnTo>
                <a:lnTo>
                  <a:pt x="5843" y="2495"/>
                </a:lnTo>
                <a:cubicBezTo>
                  <a:pt x="5843" y="2482"/>
                  <a:pt x="5854" y="2472"/>
                  <a:pt x="5867" y="2472"/>
                </a:cubicBezTo>
                <a:cubicBezTo>
                  <a:pt x="5880" y="2473"/>
                  <a:pt x="5890" y="2483"/>
                  <a:pt x="5890" y="2496"/>
                </a:cubicBezTo>
                <a:lnTo>
                  <a:pt x="5906" y="3640"/>
                </a:lnTo>
                <a:lnTo>
                  <a:pt x="5904" y="3629"/>
                </a:lnTo>
                <a:lnTo>
                  <a:pt x="5976" y="3765"/>
                </a:lnTo>
                <a:cubicBezTo>
                  <a:pt x="5977" y="3768"/>
                  <a:pt x="5978" y="3771"/>
                  <a:pt x="5978" y="3774"/>
                </a:cubicBezTo>
                <a:lnTo>
                  <a:pt x="5994" y="3910"/>
                </a:lnTo>
                <a:lnTo>
                  <a:pt x="6018" y="4174"/>
                </a:lnTo>
                <a:lnTo>
                  <a:pt x="5971" y="4175"/>
                </a:lnTo>
                <a:lnTo>
                  <a:pt x="5995" y="3807"/>
                </a:lnTo>
                <a:cubicBezTo>
                  <a:pt x="5995" y="3795"/>
                  <a:pt x="6005" y="3785"/>
                  <a:pt x="6017" y="3784"/>
                </a:cubicBezTo>
                <a:cubicBezTo>
                  <a:pt x="6030" y="3784"/>
                  <a:pt x="6040" y="3793"/>
                  <a:pt x="6042" y="3805"/>
                </a:cubicBezTo>
                <a:lnTo>
                  <a:pt x="6058" y="3909"/>
                </a:lnTo>
                <a:lnTo>
                  <a:pt x="6011" y="3907"/>
                </a:lnTo>
                <a:lnTo>
                  <a:pt x="6083" y="3619"/>
                </a:lnTo>
                <a:cubicBezTo>
                  <a:pt x="6086" y="3607"/>
                  <a:pt x="6097" y="3599"/>
                  <a:pt x="6109" y="3601"/>
                </a:cubicBezTo>
                <a:cubicBezTo>
                  <a:pt x="6121" y="3602"/>
                  <a:pt x="6130" y="3611"/>
                  <a:pt x="6130" y="3623"/>
                </a:cubicBezTo>
                <a:lnTo>
                  <a:pt x="6146" y="3967"/>
                </a:lnTo>
                <a:lnTo>
                  <a:pt x="6100" y="3959"/>
                </a:lnTo>
                <a:lnTo>
                  <a:pt x="6124" y="3903"/>
                </a:lnTo>
                <a:cubicBezTo>
                  <a:pt x="6129" y="3893"/>
                  <a:pt x="6140" y="3887"/>
                  <a:pt x="6151" y="3889"/>
                </a:cubicBezTo>
                <a:cubicBezTo>
                  <a:pt x="6161" y="3891"/>
                  <a:pt x="6170" y="3900"/>
                  <a:pt x="6170" y="3911"/>
                </a:cubicBezTo>
                <a:lnTo>
                  <a:pt x="6194" y="4287"/>
                </a:lnTo>
                <a:lnTo>
                  <a:pt x="6218" y="4461"/>
                </a:lnTo>
                <a:lnTo>
                  <a:pt x="6171" y="4461"/>
                </a:lnTo>
                <a:lnTo>
                  <a:pt x="6235" y="4061"/>
                </a:lnTo>
                <a:lnTo>
                  <a:pt x="6258" y="3543"/>
                </a:lnTo>
                <a:lnTo>
                  <a:pt x="6274" y="2872"/>
                </a:lnTo>
                <a:cubicBezTo>
                  <a:pt x="6275" y="2859"/>
                  <a:pt x="6285" y="2849"/>
                  <a:pt x="6297" y="2849"/>
                </a:cubicBezTo>
                <a:cubicBezTo>
                  <a:pt x="6310" y="2848"/>
                  <a:pt x="6321" y="2857"/>
                  <a:pt x="6322" y="2869"/>
                </a:cubicBezTo>
                <a:lnTo>
                  <a:pt x="6346" y="3053"/>
                </a:lnTo>
                <a:lnTo>
                  <a:pt x="6299" y="3051"/>
                </a:lnTo>
                <a:lnTo>
                  <a:pt x="6323" y="2939"/>
                </a:lnTo>
                <a:lnTo>
                  <a:pt x="6388" y="2753"/>
                </a:lnTo>
                <a:cubicBezTo>
                  <a:pt x="6391" y="2743"/>
                  <a:pt x="6401" y="2736"/>
                  <a:pt x="6411" y="2736"/>
                </a:cubicBezTo>
                <a:cubicBezTo>
                  <a:pt x="6421" y="2737"/>
                  <a:pt x="6430" y="2744"/>
                  <a:pt x="6433" y="2754"/>
                </a:cubicBezTo>
                <a:lnTo>
                  <a:pt x="6457" y="2834"/>
                </a:lnTo>
                <a:cubicBezTo>
                  <a:pt x="6461" y="2846"/>
                  <a:pt x="6454" y="2860"/>
                  <a:pt x="6441" y="2863"/>
                </a:cubicBezTo>
                <a:cubicBezTo>
                  <a:pt x="6429" y="2867"/>
                  <a:pt x="6415" y="2860"/>
                  <a:pt x="6411" y="2847"/>
                </a:cubicBezTo>
                <a:lnTo>
                  <a:pt x="6387" y="2767"/>
                </a:lnTo>
                <a:lnTo>
                  <a:pt x="6433" y="2768"/>
                </a:lnTo>
                <a:lnTo>
                  <a:pt x="6370" y="2949"/>
                </a:lnTo>
                <a:lnTo>
                  <a:pt x="6346" y="3061"/>
                </a:lnTo>
                <a:cubicBezTo>
                  <a:pt x="6343" y="3073"/>
                  <a:pt x="6333" y="3081"/>
                  <a:pt x="6321" y="3080"/>
                </a:cubicBezTo>
                <a:cubicBezTo>
                  <a:pt x="6310" y="3080"/>
                  <a:pt x="6300" y="3071"/>
                  <a:pt x="6299" y="3060"/>
                </a:cubicBezTo>
                <a:lnTo>
                  <a:pt x="6275" y="2876"/>
                </a:lnTo>
                <a:lnTo>
                  <a:pt x="6322" y="2873"/>
                </a:lnTo>
                <a:lnTo>
                  <a:pt x="6306" y="3546"/>
                </a:lnTo>
                <a:lnTo>
                  <a:pt x="6282" y="4068"/>
                </a:lnTo>
                <a:lnTo>
                  <a:pt x="6218" y="4468"/>
                </a:lnTo>
                <a:cubicBezTo>
                  <a:pt x="6216" y="4480"/>
                  <a:pt x="6206" y="4489"/>
                  <a:pt x="6194" y="4488"/>
                </a:cubicBezTo>
                <a:cubicBezTo>
                  <a:pt x="6182" y="4488"/>
                  <a:pt x="6172" y="4479"/>
                  <a:pt x="6171" y="4468"/>
                </a:cubicBezTo>
                <a:lnTo>
                  <a:pt x="6147" y="4290"/>
                </a:lnTo>
                <a:lnTo>
                  <a:pt x="6123" y="3914"/>
                </a:lnTo>
                <a:lnTo>
                  <a:pt x="6169" y="3922"/>
                </a:lnTo>
                <a:lnTo>
                  <a:pt x="6145" y="3978"/>
                </a:lnTo>
                <a:cubicBezTo>
                  <a:pt x="6140" y="3988"/>
                  <a:pt x="6129" y="3994"/>
                  <a:pt x="6118" y="3992"/>
                </a:cubicBezTo>
                <a:cubicBezTo>
                  <a:pt x="6107" y="3990"/>
                  <a:pt x="6099" y="3981"/>
                  <a:pt x="6098" y="3970"/>
                </a:cubicBezTo>
                <a:lnTo>
                  <a:pt x="6082" y="3626"/>
                </a:lnTo>
                <a:lnTo>
                  <a:pt x="6130" y="3630"/>
                </a:lnTo>
                <a:lnTo>
                  <a:pt x="6058" y="3918"/>
                </a:lnTo>
                <a:cubicBezTo>
                  <a:pt x="6055" y="3929"/>
                  <a:pt x="6045" y="3937"/>
                  <a:pt x="6033" y="3936"/>
                </a:cubicBezTo>
                <a:cubicBezTo>
                  <a:pt x="6022" y="3936"/>
                  <a:pt x="6012" y="3927"/>
                  <a:pt x="6011" y="3916"/>
                </a:cubicBezTo>
                <a:lnTo>
                  <a:pt x="5995" y="3812"/>
                </a:lnTo>
                <a:lnTo>
                  <a:pt x="6042" y="3810"/>
                </a:lnTo>
                <a:lnTo>
                  <a:pt x="6018" y="4178"/>
                </a:lnTo>
                <a:cubicBezTo>
                  <a:pt x="6018" y="4191"/>
                  <a:pt x="6007" y="4200"/>
                  <a:pt x="5995" y="4200"/>
                </a:cubicBezTo>
                <a:cubicBezTo>
                  <a:pt x="5982" y="4201"/>
                  <a:pt x="5972" y="4191"/>
                  <a:pt x="5971" y="4179"/>
                </a:cubicBezTo>
                <a:lnTo>
                  <a:pt x="5947" y="3915"/>
                </a:lnTo>
                <a:lnTo>
                  <a:pt x="5931" y="3779"/>
                </a:lnTo>
                <a:lnTo>
                  <a:pt x="5933" y="3788"/>
                </a:lnTo>
                <a:lnTo>
                  <a:pt x="5861" y="3652"/>
                </a:lnTo>
                <a:cubicBezTo>
                  <a:pt x="5859" y="3648"/>
                  <a:pt x="5859" y="3645"/>
                  <a:pt x="5858" y="3641"/>
                </a:cubicBezTo>
                <a:lnTo>
                  <a:pt x="5842" y="2497"/>
                </a:lnTo>
                <a:lnTo>
                  <a:pt x="5890" y="2498"/>
                </a:lnTo>
                <a:lnTo>
                  <a:pt x="5866" y="2818"/>
                </a:lnTo>
                <a:cubicBezTo>
                  <a:pt x="5865" y="2831"/>
                  <a:pt x="5855" y="2841"/>
                  <a:pt x="5842" y="2840"/>
                </a:cubicBezTo>
                <a:cubicBezTo>
                  <a:pt x="5829" y="2840"/>
                  <a:pt x="5819" y="2830"/>
                  <a:pt x="5818" y="2818"/>
                </a:cubicBezTo>
                <a:lnTo>
                  <a:pt x="5794" y="2273"/>
                </a:lnTo>
                <a:lnTo>
                  <a:pt x="5770" y="1545"/>
                </a:lnTo>
                <a:lnTo>
                  <a:pt x="5818" y="1547"/>
                </a:lnTo>
                <a:lnTo>
                  <a:pt x="5754" y="2227"/>
                </a:lnTo>
                <a:cubicBezTo>
                  <a:pt x="5753" y="2239"/>
                  <a:pt x="5743" y="2248"/>
                  <a:pt x="5731" y="2248"/>
                </a:cubicBezTo>
                <a:cubicBezTo>
                  <a:pt x="5718" y="2249"/>
                  <a:pt x="5708" y="2239"/>
                  <a:pt x="5707" y="2227"/>
                </a:cubicBezTo>
                <a:lnTo>
                  <a:pt x="5682" y="1993"/>
                </a:lnTo>
                <a:lnTo>
                  <a:pt x="5666" y="1586"/>
                </a:lnTo>
                <a:lnTo>
                  <a:pt x="5642" y="1105"/>
                </a:lnTo>
                <a:lnTo>
                  <a:pt x="5618" y="345"/>
                </a:lnTo>
                <a:lnTo>
                  <a:pt x="5666" y="346"/>
                </a:lnTo>
                <a:lnTo>
                  <a:pt x="5602" y="1451"/>
                </a:lnTo>
                <a:lnTo>
                  <a:pt x="5578" y="1721"/>
                </a:lnTo>
                <a:lnTo>
                  <a:pt x="5554" y="2914"/>
                </a:lnTo>
                <a:lnTo>
                  <a:pt x="5538" y="3131"/>
                </a:lnTo>
                <a:lnTo>
                  <a:pt x="5514" y="3403"/>
                </a:lnTo>
                <a:cubicBezTo>
                  <a:pt x="5514" y="3409"/>
                  <a:pt x="5510" y="3416"/>
                  <a:pt x="5505" y="3420"/>
                </a:cubicBezTo>
                <a:lnTo>
                  <a:pt x="5441" y="3468"/>
                </a:lnTo>
                <a:cubicBezTo>
                  <a:pt x="5434" y="3473"/>
                  <a:pt x="5424" y="3474"/>
                  <a:pt x="5416" y="3470"/>
                </a:cubicBezTo>
                <a:cubicBezTo>
                  <a:pt x="5408" y="3466"/>
                  <a:pt x="5403" y="3458"/>
                  <a:pt x="5402" y="3450"/>
                </a:cubicBezTo>
                <a:lnTo>
                  <a:pt x="5378" y="2945"/>
                </a:lnTo>
                <a:lnTo>
                  <a:pt x="5355" y="2282"/>
                </a:lnTo>
                <a:lnTo>
                  <a:pt x="5331" y="1994"/>
                </a:lnTo>
                <a:lnTo>
                  <a:pt x="5378" y="1993"/>
                </a:lnTo>
                <a:lnTo>
                  <a:pt x="5362" y="3004"/>
                </a:lnTo>
                <a:lnTo>
                  <a:pt x="5290" y="3561"/>
                </a:lnTo>
                <a:lnTo>
                  <a:pt x="5274" y="4217"/>
                </a:lnTo>
                <a:cubicBezTo>
                  <a:pt x="5274" y="4230"/>
                  <a:pt x="5264" y="4240"/>
                  <a:pt x="5251" y="4240"/>
                </a:cubicBezTo>
                <a:cubicBezTo>
                  <a:pt x="5238" y="4241"/>
                  <a:pt x="5227" y="4231"/>
                  <a:pt x="5227" y="4218"/>
                </a:cubicBezTo>
                <a:lnTo>
                  <a:pt x="5203" y="3794"/>
                </a:lnTo>
                <a:lnTo>
                  <a:pt x="5203" y="3799"/>
                </a:lnTo>
                <a:lnTo>
                  <a:pt x="5179" y="3711"/>
                </a:lnTo>
                <a:lnTo>
                  <a:pt x="5226" y="3705"/>
                </a:lnTo>
                <a:lnTo>
                  <a:pt x="5210" y="4155"/>
                </a:lnTo>
                <a:lnTo>
                  <a:pt x="5138" y="4987"/>
                </a:lnTo>
                <a:cubicBezTo>
                  <a:pt x="5137" y="4999"/>
                  <a:pt x="5126" y="5009"/>
                  <a:pt x="5114" y="5008"/>
                </a:cubicBezTo>
                <a:cubicBezTo>
                  <a:pt x="5101" y="5008"/>
                  <a:pt x="5091" y="4998"/>
                  <a:pt x="5090" y="4985"/>
                </a:cubicBezTo>
                <a:lnTo>
                  <a:pt x="5074" y="4353"/>
                </a:lnTo>
                <a:lnTo>
                  <a:pt x="5122" y="4355"/>
                </a:lnTo>
                <a:lnTo>
                  <a:pt x="5098" y="4545"/>
                </a:lnTo>
                <a:lnTo>
                  <a:pt x="5074" y="5225"/>
                </a:lnTo>
                <a:cubicBezTo>
                  <a:pt x="5074" y="5227"/>
                  <a:pt x="5074" y="5228"/>
                  <a:pt x="5074" y="5229"/>
                </a:cubicBezTo>
                <a:lnTo>
                  <a:pt x="5050" y="5341"/>
                </a:lnTo>
                <a:cubicBezTo>
                  <a:pt x="5048" y="5352"/>
                  <a:pt x="5039" y="5360"/>
                  <a:pt x="5028" y="5360"/>
                </a:cubicBezTo>
                <a:cubicBezTo>
                  <a:pt x="5017" y="5361"/>
                  <a:pt x="5008" y="5355"/>
                  <a:pt x="5004" y="5345"/>
                </a:cubicBezTo>
                <a:lnTo>
                  <a:pt x="4940" y="5169"/>
                </a:lnTo>
                <a:lnTo>
                  <a:pt x="4986" y="5161"/>
                </a:lnTo>
                <a:lnTo>
                  <a:pt x="4962" y="5857"/>
                </a:lnTo>
                <a:cubicBezTo>
                  <a:pt x="4962" y="5870"/>
                  <a:pt x="4952" y="5880"/>
                  <a:pt x="4939" y="5880"/>
                </a:cubicBezTo>
                <a:cubicBezTo>
                  <a:pt x="4926" y="5881"/>
                  <a:pt x="4915" y="5871"/>
                  <a:pt x="4915" y="5858"/>
                </a:cubicBezTo>
                <a:lnTo>
                  <a:pt x="4899" y="5570"/>
                </a:lnTo>
                <a:lnTo>
                  <a:pt x="4946" y="5570"/>
                </a:lnTo>
                <a:lnTo>
                  <a:pt x="4922" y="5868"/>
                </a:lnTo>
                <a:lnTo>
                  <a:pt x="4898" y="6020"/>
                </a:lnTo>
                <a:cubicBezTo>
                  <a:pt x="4898" y="6022"/>
                  <a:pt x="4897" y="6023"/>
                  <a:pt x="4897" y="6025"/>
                </a:cubicBezTo>
                <a:lnTo>
                  <a:pt x="4833" y="6193"/>
                </a:lnTo>
                <a:cubicBezTo>
                  <a:pt x="4829" y="6204"/>
                  <a:pt x="4818" y="6210"/>
                  <a:pt x="4807" y="6208"/>
                </a:cubicBezTo>
                <a:cubicBezTo>
                  <a:pt x="4795" y="6206"/>
                  <a:pt x="4787" y="6197"/>
                  <a:pt x="4786" y="6185"/>
                </a:cubicBezTo>
                <a:lnTo>
                  <a:pt x="4763" y="5556"/>
                </a:lnTo>
                <a:lnTo>
                  <a:pt x="4739" y="5412"/>
                </a:lnTo>
                <a:lnTo>
                  <a:pt x="4741" y="5419"/>
                </a:lnTo>
                <a:lnTo>
                  <a:pt x="4725" y="5387"/>
                </a:lnTo>
                <a:lnTo>
                  <a:pt x="4760" y="5396"/>
                </a:lnTo>
                <a:lnTo>
                  <a:pt x="4735" y="5413"/>
                </a:lnTo>
                <a:lnTo>
                  <a:pt x="4671" y="5453"/>
                </a:lnTo>
                <a:lnTo>
                  <a:pt x="4682" y="5434"/>
                </a:lnTo>
                <a:lnTo>
                  <a:pt x="4658" y="5882"/>
                </a:lnTo>
                <a:cubicBezTo>
                  <a:pt x="4658" y="5894"/>
                  <a:pt x="4647" y="5904"/>
                  <a:pt x="4634" y="5904"/>
                </a:cubicBezTo>
                <a:cubicBezTo>
                  <a:pt x="4622" y="5904"/>
                  <a:pt x="4611" y="5894"/>
                  <a:pt x="4611" y="5882"/>
                </a:cubicBezTo>
                <a:lnTo>
                  <a:pt x="4587" y="5418"/>
                </a:lnTo>
                <a:lnTo>
                  <a:pt x="4634" y="5419"/>
                </a:lnTo>
                <a:lnTo>
                  <a:pt x="4610" y="5683"/>
                </a:lnTo>
                <a:cubicBezTo>
                  <a:pt x="4610" y="5684"/>
                  <a:pt x="4610" y="5685"/>
                  <a:pt x="4610" y="5686"/>
                </a:cubicBezTo>
                <a:lnTo>
                  <a:pt x="4594" y="5748"/>
                </a:lnTo>
                <a:lnTo>
                  <a:pt x="4522" y="6196"/>
                </a:lnTo>
                <a:cubicBezTo>
                  <a:pt x="4520" y="6208"/>
                  <a:pt x="4509" y="6217"/>
                  <a:pt x="4497" y="6216"/>
                </a:cubicBezTo>
                <a:cubicBezTo>
                  <a:pt x="4485" y="6216"/>
                  <a:pt x="4475" y="6206"/>
                  <a:pt x="4474" y="6193"/>
                </a:cubicBezTo>
                <a:lnTo>
                  <a:pt x="4458" y="5689"/>
                </a:lnTo>
                <a:lnTo>
                  <a:pt x="4504" y="5699"/>
                </a:lnTo>
                <a:lnTo>
                  <a:pt x="4456" y="5795"/>
                </a:lnTo>
                <a:lnTo>
                  <a:pt x="4458" y="5787"/>
                </a:lnTo>
                <a:lnTo>
                  <a:pt x="4442" y="5971"/>
                </a:lnTo>
                <a:cubicBezTo>
                  <a:pt x="4441" y="5981"/>
                  <a:pt x="4434" y="5990"/>
                  <a:pt x="4424" y="5992"/>
                </a:cubicBezTo>
                <a:cubicBezTo>
                  <a:pt x="4413" y="5994"/>
                  <a:pt x="4403" y="5989"/>
                  <a:pt x="4398" y="5980"/>
                </a:cubicBezTo>
                <a:lnTo>
                  <a:pt x="4326" y="5852"/>
                </a:lnTo>
                <a:cubicBezTo>
                  <a:pt x="4325" y="5850"/>
                  <a:pt x="4324" y="5848"/>
                  <a:pt x="4323" y="5846"/>
                </a:cubicBezTo>
                <a:lnTo>
                  <a:pt x="4307" y="5780"/>
                </a:lnTo>
                <a:lnTo>
                  <a:pt x="4283" y="5636"/>
                </a:lnTo>
                <a:lnTo>
                  <a:pt x="4330" y="5634"/>
                </a:lnTo>
                <a:lnTo>
                  <a:pt x="4306" y="5954"/>
                </a:lnTo>
                <a:cubicBezTo>
                  <a:pt x="4305" y="5967"/>
                  <a:pt x="4295" y="5976"/>
                  <a:pt x="4283" y="5976"/>
                </a:cubicBezTo>
                <a:cubicBezTo>
                  <a:pt x="4271" y="5977"/>
                  <a:pt x="4260" y="5968"/>
                  <a:pt x="4259" y="5956"/>
                </a:cubicBezTo>
                <a:lnTo>
                  <a:pt x="4235" y="5772"/>
                </a:lnTo>
                <a:lnTo>
                  <a:pt x="4255" y="5792"/>
                </a:lnTo>
                <a:lnTo>
                  <a:pt x="4191" y="5784"/>
                </a:lnTo>
                <a:lnTo>
                  <a:pt x="4217" y="5767"/>
                </a:lnTo>
                <a:lnTo>
                  <a:pt x="4193" y="5847"/>
                </a:lnTo>
                <a:cubicBezTo>
                  <a:pt x="4190" y="5859"/>
                  <a:pt x="4179" y="5866"/>
                  <a:pt x="4168" y="5864"/>
                </a:cubicBezTo>
                <a:cubicBezTo>
                  <a:pt x="4156" y="5863"/>
                  <a:pt x="4147" y="5853"/>
                  <a:pt x="4147" y="5842"/>
                </a:cubicBezTo>
                <a:lnTo>
                  <a:pt x="4131" y="5562"/>
                </a:lnTo>
                <a:lnTo>
                  <a:pt x="4178" y="5564"/>
                </a:lnTo>
                <a:lnTo>
                  <a:pt x="4154" y="5716"/>
                </a:lnTo>
                <a:cubicBezTo>
                  <a:pt x="4154" y="5720"/>
                  <a:pt x="4152" y="5724"/>
                  <a:pt x="4150" y="5727"/>
                </a:cubicBezTo>
                <a:lnTo>
                  <a:pt x="4124" y="5760"/>
                </a:lnTo>
                <a:lnTo>
                  <a:pt x="4060" y="5832"/>
                </a:lnTo>
                <a:cubicBezTo>
                  <a:pt x="4054" y="5840"/>
                  <a:pt x="4044" y="5842"/>
                  <a:pt x="4034" y="5839"/>
                </a:cubicBezTo>
                <a:cubicBezTo>
                  <a:pt x="4025" y="5836"/>
                  <a:pt x="4019" y="5827"/>
                  <a:pt x="4018" y="5817"/>
                </a:cubicBezTo>
                <a:lnTo>
                  <a:pt x="3994" y="5257"/>
                </a:lnTo>
                <a:lnTo>
                  <a:pt x="4042" y="5260"/>
                </a:lnTo>
                <a:lnTo>
                  <a:pt x="4018" y="5414"/>
                </a:lnTo>
                <a:lnTo>
                  <a:pt x="4002" y="5486"/>
                </a:lnTo>
                <a:lnTo>
                  <a:pt x="4002" y="5482"/>
                </a:lnTo>
                <a:lnTo>
                  <a:pt x="3978" y="5898"/>
                </a:lnTo>
                <a:cubicBezTo>
                  <a:pt x="3978" y="5904"/>
                  <a:pt x="3975" y="5910"/>
                  <a:pt x="3970" y="5915"/>
                </a:cubicBezTo>
                <a:lnTo>
                  <a:pt x="3906" y="5971"/>
                </a:lnTo>
                <a:lnTo>
                  <a:pt x="3913" y="5961"/>
                </a:lnTo>
                <a:lnTo>
                  <a:pt x="3889" y="6025"/>
                </a:lnTo>
                <a:cubicBezTo>
                  <a:pt x="3885" y="6035"/>
                  <a:pt x="3875" y="6041"/>
                  <a:pt x="3865" y="6040"/>
                </a:cubicBezTo>
                <a:cubicBezTo>
                  <a:pt x="3854" y="6040"/>
                  <a:pt x="3845" y="6032"/>
                  <a:pt x="3843" y="6021"/>
                </a:cubicBezTo>
                <a:lnTo>
                  <a:pt x="3819" y="5901"/>
                </a:lnTo>
                <a:lnTo>
                  <a:pt x="3863" y="5909"/>
                </a:lnTo>
                <a:lnTo>
                  <a:pt x="3839" y="5949"/>
                </a:lnTo>
                <a:lnTo>
                  <a:pt x="3842" y="5939"/>
                </a:lnTo>
                <a:lnTo>
                  <a:pt x="3738" y="6851"/>
                </a:lnTo>
                <a:cubicBezTo>
                  <a:pt x="3737" y="6863"/>
                  <a:pt x="3727" y="6873"/>
                  <a:pt x="3714" y="6872"/>
                </a:cubicBezTo>
                <a:cubicBezTo>
                  <a:pt x="3702" y="6872"/>
                  <a:pt x="3692" y="6863"/>
                  <a:pt x="3691" y="6851"/>
                </a:cubicBezTo>
                <a:lnTo>
                  <a:pt x="3666" y="6601"/>
                </a:lnTo>
                <a:lnTo>
                  <a:pt x="3643" y="5931"/>
                </a:lnTo>
                <a:lnTo>
                  <a:pt x="3627" y="5755"/>
                </a:lnTo>
                <a:lnTo>
                  <a:pt x="3673" y="5761"/>
                </a:lnTo>
                <a:lnTo>
                  <a:pt x="3601" y="5945"/>
                </a:lnTo>
                <a:cubicBezTo>
                  <a:pt x="3597" y="5955"/>
                  <a:pt x="3586" y="5962"/>
                  <a:pt x="3575" y="5960"/>
                </a:cubicBezTo>
                <a:cubicBezTo>
                  <a:pt x="3565" y="5959"/>
                  <a:pt x="3556" y="5950"/>
                  <a:pt x="3555" y="5939"/>
                </a:cubicBezTo>
                <a:lnTo>
                  <a:pt x="3539" y="5811"/>
                </a:lnTo>
                <a:lnTo>
                  <a:pt x="3586" y="5812"/>
                </a:lnTo>
                <a:lnTo>
                  <a:pt x="3562" y="5972"/>
                </a:lnTo>
                <a:cubicBezTo>
                  <a:pt x="3561" y="5981"/>
                  <a:pt x="3555" y="5988"/>
                  <a:pt x="3546" y="5991"/>
                </a:cubicBezTo>
                <a:cubicBezTo>
                  <a:pt x="3537" y="5994"/>
                  <a:pt x="3528" y="5992"/>
                  <a:pt x="3521" y="5985"/>
                </a:cubicBezTo>
                <a:lnTo>
                  <a:pt x="3497" y="5961"/>
                </a:lnTo>
                <a:cubicBezTo>
                  <a:pt x="3494" y="5958"/>
                  <a:pt x="3492" y="5953"/>
                  <a:pt x="3491" y="5949"/>
                </a:cubicBezTo>
                <a:lnTo>
                  <a:pt x="3467" y="5811"/>
                </a:lnTo>
                <a:lnTo>
                  <a:pt x="3403" y="5107"/>
                </a:lnTo>
                <a:lnTo>
                  <a:pt x="3403" y="5111"/>
                </a:lnTo>
                <a:lnTo>
                  <a:pt x="3379" y="5023"/>
                </a:lnTo>
                <a:lnTo>
                  <a:pt x="3392" y="5038"/>
                </a:lnTo>
                <a:lnTo>
                  <a:pt x="3376" y="5030"/>
                </a:lnTo>
                <a:cubicBezTo>
                  <a:pt x="3369" y="5027"/>
                  <a:pt x="3364" y="5020"/>
                  <a:pt x="3363" y="5013"/>
                </a:cubicBezTo>
                <a:lnTo>
                  <a:pt x="3339" y="4893"/>
                </a:lnTo>
                <a:lnTo>
                  <a:pt x="3342" y="4901"/>
                </a:lnTo>
                <a:lnTo>
                  <a:pt x="3318" y="4861"/>
                </a:lnTo>
                <a:lnTo>
                  <a:pt x="3330" y="4871"/>
                </a:lnTo>
                <a:lnTo>
                  <a:pt x="3266" y="4847"/>
                </a:lnTo>
                <a:lnTo>
                  <a:pt x="3298" y="4825"/>
                </a:lnTo>
                <a:lnTo>
                  <a:pt x="3274" y="5409"/>
                </a:lnTo>
                <a:cubicBezTo>
                  <a:pt x="3274" y="5422"/>
                  <a:pt x="3264" y="5431"/>
                  <a:pt x="3252" y="5432"/>
                </a:cubicBezTo>
                <a:cubicBezTo>
                  <a:pt x="3240" y="5433"/>
                  <a:pt x="3229" y="5425"/>
                  <a:pt x="3227" y="5413"/>
                </a:cubicBezTo>
                <a:lnTo>
                  <a:pt x="3203" y="5293"/>
                </a:lnTo>
                <a:lnTo>
                  <a:pt x="3250" y="5291"/>
                </a:lnTo>
                <a:lnTo>
                  <a:pt x="3234" y="5426"/>
                </a:lnTo>
                <a:lnTo>
                  <a:pt x="3210" y="5754"/>
                </a:lnTo>
                <a:cubicBezTo>
                  <a:pt x="3210" y="5765"/>
                  <a:pt x="3201" y="5775"/>
                  <a:pt x="3190" y="5776"/>
                </a:cubicBezTo>
                <a:cubicBezTo>
                  <a:pt x="3179" y="5778"/>
                  <a:pt x="3168" y="5772"/>
                  <a:pt x="3164" y="5761"/>
                </a:cubicBezTo>
                <a:lnTo>
                  <a:pt x="3100" y="5593"/>
                </a:lnTo>
                <a:cubicBezTo>
                  <a:pt x="3099" y="5591"/>
                  <a:pt x="3099" y="5588"/>
                  <a:pt x="3099" y="5586"/>
                </a:cubicBezTo>
                <a:lnTo>
                  <a:pt x="3075" y="5212"/>
                </a:lnTo>
                <a:lnTo>
                  <a:pt x="3051" y="5043"/>
                </a:lnTo>
                <a:lnTo>
                  <a:pt x="3026" y="4833"/>
                </a:lnTo>
                <a:lnTo>
                  <a:pt x="3011" y="4082"/>
                </a:lnTo>
                <a:lnTo>
                  <a:pt x="2947" y="3243"/>
                </a:lnTo>
                <a:lnTo>
                  <a:pt x="2923" y="3019"/>
                </a:lnTo>
                <a:lnTo>
                  <a:pt x="2899" y="2819"/>
                </a:lnTo>
                <a:lnTo>
                  <a:pt x="2946" y="2818"/>
                </a:lnTo>
                <a:lnTo>
                  <a:pt x="2922" y="3122"/>
                </a:lnTo>
                <a:cubicBezTo>
                  <a:pt x="2922" y="3124"/>
                  <a:pt x="2922" y="3126"/>
                  <a:pt x="2921" y="3128"/>
                </a:cubicBezTo>
                <a:lnTo>
                  <a:pt x="2905" y="3176"/>
                </a:lnTo>
                <a:cubicBezTo>
                  <a:pt x="2902" y="3185"/>
                  <a:pt x="2894" y="3191"/>
                  <a:pt x="2885" y="3192"/>
                </a:cubicBezTo>
                <a:cubicBezTo>
                  <a:pt x="2875" y="3193"/>
                  <a:pt x="2866" y="3189"/>
                  <a:pt x="2862" y="3180"/>
                </a:cubicBezTo>
                <a:lnTo>
                  <a:pt x="2790" y="3052"/>
                </a:lnTo>
                <a:cubicBezTo>
                  <a:pt x="2788" y="3049"/>
                  <a:pt x="2787" y="3045"/>
                  <a:pt x="2786" y="3041"/>
                </a:cubicBezTo>
                <a:lnTo>
                  <a:pt x="2770" y="2626"/>
                </a:lnTo>
                <a:lnTo>
                  <a:pt x="2746" y="2146"/>
                </a:lnTo>
                <a:lnTo>
                  <a:pt x="2794" y="2148"/>
                </a:lnTo>
                <a:lnTo>
                  <a:pt x="2770" y="2300"/>
                </a:lnTo>
                <a:cubicBezTo>
                  <a:pt x="2768" y="2312"/>
                  <a:pt x="2758" y="2320"/>
                  <a:pt x="2747" y="2320"/>
                </a:cubicBezTo>
                <a:cubicBezTo>
                  <a:pt x="2735" y="2321"/>
                  <a:pt x="2725" y="2312"/>
                  <a:pt x="2723" y="2301"/>
                </a:cubicBezTo>
                <a:lnTo>
                  <a:pt x="2699" y="2173"/>
                </a:lnTo>
                <a:lnTo>
                  <a:pt x="2746" y="2173"/>
                </a:lnTo>
                <a:lnTo>
                  <a:pt x="2682" y="2509"/>
                </a:lnTo>
                <a:cubicBezTo>
                  <a:pt x="2680" y="2521"/>
                  <a:pt x="2669" y="2529"/>
                  <a:pt x="2657" y="2528"/>
                </a:cubicBezTo>
                <a:cubicBezTo>
                  <a:pt x="2644" y="2527"/>
                  <a:pt x="2635" y="2517"/>
                  <a:pt x="2634" y="2505"/>
                </a:cubicBezTo>
                <a:lnTo>
                  <a:pt x="2610" y="1521"/>
                </a:lnTo>
                <a:lnTo>
                  <a:pt x="2624" y="1542"/>
                </a:lnTo>
                <a:lnTo>
                  <a:pt x="2608" y="1534"/>
                </a:lnTo>
                <a:lnTo>
                  <a:pt x="2611" y="1535"/>
                </a:lnTo>
                <a:lnTo>
                  <a:pt x="2587" y="1527"/>
                </a:lnTo>
                <a:cubicBezTo>
                  <a:pt x="2578" y="1524"/>
                  <a:pt x="2571" y="1516"/>
                  <a:pt x="2571" y="1506"/>
                </a:cubicBezTo>
                <a:lnTo>
                  <a:pt x="2547" y="1163"/>
                </a:lnTo>
                <a:lnTo>
                  <a:pt x="2483" y="523"/>
                </a:lnTo>
                <a:lnTo>
                  <a:pt x="2487" y="535"/>
                </a:lnTo>
                <a:lnTo>
                  <a:pt x="2463" y="503"/>
                </a:lnTo>
                <a:cubicBezTo>
                  <a:pt x="2460" y="499"/>
                  <a:pt x="2459" y="494"/>
                  <a:pt x="2459" y="490"/>
                </a:cubicBezTo>
                <a:lnTo>
                  <a:pt x="2435" y="26"/>
                </a:lnTo>
                <a:lnTo>
                  <a:pt x="2482" y="25"/>
                </a:lnTo>
                <a:lnTo>
                  <a:pt x="2466" y="513"/>
                </a:lnTo>
                <a:cubicBezTo>
                  <a:pt x="2466" y="516"/>
                  <a:pt x="2466" y="518"/>
                  <a:pt x="2465" y="521"/>
                </a:cubicBezTo>
                <a:lnTo>
                  <a:pt x="2441" y="585"/>
                </a:lnTo>
                <a:lnTo>
                  <a:pt x="2442" y="577"/>
                </a:lnTo>
                <a:lnTo>
                  <a:pt x="2378" y="2121"/>
                </a:lnTo>
                <a:lnTo>
                  <a:pt x="2354" y="3041"/>
                </a:lnTo>
                <a:cubicBezTo>
                  <a:pt x="2354" y="3054"/>
                  <a:pt x="2344" y="3064"/>
                  <a:pt x="2331" y="3064"/>
                </a:cubicBezTo>
                <a:cubicBezTo>
                  <a:pt x="2318" y="3065"/>
                  <a:pt x="2307" y="3055"/>
                  <a:pt x="2307" y="3042"/>
                </a:cubicBezTo>
                <a:lnTo>
                  <a:pt x="2282" y="2593"/>
                </a:lnTo>
                <a:lnTo>
                  <a:pt x="2258" y="2017"/>
                </a:lnTo>
                <a:lnTo>
                  <a:pt x="2306" y="2019"/>
                </a:lnTo>
                <a:lnTo>
                  <a:pt x="2290" y="2155"/>
                </a:lnTo>
                <a:cubicBezTo>
                  <a:pt x="2289" y="2164"/>
                  <a:pt x="2283" y="2172"/>
                  <a:pt x="2274" y="2175"/>
                </a:cubicBezTo>
                <a:cubicBezTo>
                  <a:pt x="2266" y="2178"/>
                  <a:pt x="2256" y="2176"/>
                  <a:pt x="2249" y="2169"/>
                </a:cubicBezTo>
                <a:lnTo>
                  <a:pt x="2185" y="2105"/>
                </a:lnTo>
                <a:lnTo>
                  <a:pt x="2226" y="2090"/>
                </a:lnTo>
                <a:lnTo>
                  <a:pt x="2202" y="2601"/>
                </a:lnTo>
                <a:lnTo>
                  <a:pt x="2178" y="3665"/>
                </a:lnTo>
                <a:cubicBezTo>
                  <a:pt x="2178" y="3677"/>
                  <a:pt x="2169" y="3687"/>
                  <a:pt x="2158" y="3688"/>
                </a:cubicBezTo>
                <a:cubicBezTo>
                  <a:pt x="2146" y="3690"/>
                  <a:pt x="2135" y="3683"/>
                  <a:pt x="2131" y="3671"/>
                </a:cubicBezTo>
                <a:lnTo>
                  <a:pt x="2107" y="3591"/>
                </a:lnTo>
                <a:lnTo>
                  <a:pt x="2113" y="3601"/>
                </a:lnTo>
                <a:lnTo>
                  <a:pt x="2097" y="3585"/>
                </a:lnTo>
                <a:lnTo>
                  <a:pt x="2138" y="3572"/>
                </a:lnTo>
                <a:lnTo>
                  <a:pt x="2066" y="4089"/>
                </a:lnTo>
                <a:lnTo>
                  <a:pt x="2050" y="4993"/>
                </a:lnTo>
                <a:cubicBezTo>
                  <a:pt x="2050" y="5002"/>
                  <a:pt x="2045" y="5010"/>
                  <a:pt x="2038" y="5014"/>
                </a:cubicBezTo>
                <a:cubicBezTo>
                  <a:pt x="2030" y="5018"/>
                  <a:pt x="2020" y="5017"/>
                  <a:pt x="2013" y="5012"/>
                </a:cubicBezTo>
                <a:lnTo>
                  <a:pt x="1989" y="4996"/>
                </a:lnTo>
                <a:cubicBezTo>
                  <a:pt x="1983" y="4993"/>
                  <a:pt x="1979" y="4986"/>
                  <a:pt x="1979" y="4979"/>
                </a:cubicBezTo>
                <a:lnTo>
                  <a:pt x="1955" y="4772"/>
                </a:lnTo>
                <a:lnTo>
                  <a:pt x="1931" y="4604"/>
                </a:lnTo>
                <a:lnTo>
                  <a:pt x="1977" y="4610"/>
                </a:lnTo>
                <a:lnTo>
                  <a:pt x="1913" y="4762"/>
                </a:lnTo>
                <a:lnTo>
                  <a:pt x="1914" y="4753"/>
                </a:lnTo>
                <a:lnTo>
                  <a:pt x="1890" y="5602"/>
                </a:lnTo>
                <a:lnTo>
                  <a:pt x="1874" y="5797"/>
                </a:lnTo>
                <a:lnTo>
                  <a:pt x="1762" y="6413"/>
                </a:lnTo>
                <a:cubicBezTo>
                  <a:pt x="1760" y="6424"/>
                  <a:pt x="1750" y="6433"/>
                  <a:pt x="1738" y="6432"/>
                </a:cubicBezTo>
                <a:cubicBezTo>
                  <a:pt x="1726" y="6432"/>
                  <a:pt x="1716" y="6423"/>
                  <a:pt x="1715" y="6411"/>
                </a:cubicBezTo>
                <a:lnTo>
                  <a:pt x="1691" y="6219"/>
                </a:lnTo>
                <a:lnTo>
                  <a:pt x="1722" y="6239"/>
                </a:lnTo>
                <a:lnTo>
                  <a:pt x="1594" y="6279"/>
                </a:lnTo>
                <a:lnTo>
                  <a:pt x="1610" y="6259"/>
                </a:lnTo>
                <a:lnTo>
                  <a:pt x="1586" y="6475"/>
                </a:lnTo>
                <a:cubicBezTo>
                  <a:pt x="1585" y="6487"/>
                  <a:pt x="1575" y="6497"/>
                  <a:pt x="1562" y="6496"/>
                </a:cubicBezTo>
                <a:cubicBezTo>
                  <a:pt x="1550" y="6496"/>
                  <a:pt x="1540" y="6487"/>
                  <a:pt x="1539" y="6475"/>
                </a:cubicBezTo>
                <a:lnTo>
                  <a:pt x="1515" y="6235"/>
                </a:lnTo>
                <a:lnTo>
                  <a:pt x="1525" y="6252"/>
                </a:lnTo>
                <a:lnTo>
                  <a:pt x="1501" y="6236"/>
                </a:lnTo>
                <a:lnTo>
                  <a:pt x="1538" y="6218"/>
                </a:lnTo>
                <a:lnTo>
                  <a:pt x="1522" y="6530"/>
                </a:lnTo>
                <a:cubicBezTo>
                  <a:pt x="1522" y="6531"/>
                  <a:pt x="1522" y="6532"/>
                  <a:pt x="1522" y="6534"/>
                </a:cubicBezTo>
                <a:lnTo>
                  <a:pt x="1458" y="6819"/>
                </a:lnTo>
                <a:lnTo>
                  <a:pt x="1434" y="7019"/>
                </a:lnTo>
                <a:cubicBezTo>
                  <a:pt x="1433" y="7032"/>
                  <a:pt x="1422" y="7041"/>
                  <a:pt x="1410" y="7040"/>
                </a:cubicBezTo>
                <a:cubicBezTo>
                  <a:pt x="1397" y="7040"/>
                  <a:pt x="1387" y="7030"/>
                  <a:pt x="1387" y="7018"/>
                </a:cubicBezTo>
                <a:lnTo>
                  <a:pt x="1363" y="6658"/>
                </a:lnTo>
                <a:lnTo>
                  <a:pt x="1410" y="6658"/>
                </a:lnTo>
                <a:lnTo>
                  <a:pt x="1386" y="7089"/>
                </a:lnTo>
                <a:lnTo>
                  <a:pt x="1370" y="7497"/>
                </a:lnTo>
                <a:cubicBezTo>
                  <a:pt x="1370" y="7510"/>
                  <a:pt x="1360" y="7520"/>
                  <a:pt x="1348" y="7520"/>
                </a:cubicBezTo>
                <a:cubicBezTo>
                  <a:pt x="1336" y="7521"/>
                  <a:pt x="1325" y="7512"/>
                  <a:pt x="1323" y="7500"/>
                </a:cubicBezTo>
                <a:lnTo>
                  <a:pt x="1250" y="7033"/>
                </a:lnTo>
                <a:lnTo>
                  <a:pt x="1234" y="5969"/>
                </a:lnTo>
                <a:lnTo>
                  <a:pt x="1236" y="5978"/>
                </a:lnTo>
                <a:lnTo>
                  <a:pt x="1212" y="5922"/>
                </a:lnTo>
                <a:cubicBezTo>
                  <a:pt x="1211" y="5919"/>
                  <a:pt x="1211" y="5917"/>
                  <a:pt x="1211" y="5914"/>
                </a:cubicBezTo>
                <a:lnTo>
                  <a:pt x="1187" y="5466"/>
                </a:lnTo>
                <a:lnTo>
                  <a:pt x="1234" y="5466"/>
                </a:lnTo>
                <a:lnTo>
                  <a:pt x="1210" y="5834"/>
                </a:lnTo>
                <a:cubicBezTo>
                  <a:pt x="1210" y="5846"/>
                  <a:pt x="1201" y="5855"/>
                  <a:pt x="1189" y="5856"/>
                </a:cubicBezTo>
                <a:lnTo>
                  <a:pt x="1125" y="5864"/>
                </a:lnTo>
                <a:lnTo>
                  <a:pt x="1145" y="5850"/>
                </a:lnTo>
                <a:lnTo>
                  <a:pt x="1121" y="5906"/>
                </a:lnTo>
                <a:cubicBezTo>
                  <a:pt x="1116" y="5916"/>
                  <a:pt x="1106" y="5922"/>
                  <a:pt x="1096" y="5920"/>
                </a:cubicBezTo>
                <a:cubicBezTo>
                  <a:pt x="1085" y="5919"/>
                  <a:pt x="1077" y="5911"/>
                  <a:pt x="1075" y="5900"/>
                </a:cubicBezTo>
                <a:lnTo>
                  <a:pt x="1059" y="5804"/>
                </a:lnTo>
                <a:lnTo>
                  <a:pt x="1103" y="5813"/>
                </a:lnTo>
                <a:lnTo>
                  <a:pt x="1081" y="5850"/>
                </a:lnTo>
                <a:lnTo>
                  <a:pt x="1057" y="5906"/>
                </a:lnTo>
                <a:cubicBezTo>
                  <a:pt x="1053" y="5915"/>
                  <a:pt x="1044" y="5920"/>
                  <a:pt x="1034" y="5920"/>
                </a:cubicBezTo>
                <a:lnTo>
                  <a:pt x="970" y="5920"/>
                </a:lnTo>
                <a:cubicBezTo>
                  <a:pt x="958" y="5920"/>
                  <a:pt x="948" y="5912"/>
                  <a:pt x="947" y="5900"/>
                </a:cubicBezTo>
                <a:lnTo>
                  <a:pt x="923" y="5716"/>
                </a:lnTo>
                <a:lnTo>
                  <a:pt x="970" y="5714"/>
                </a:lnTo>
                <a:lnTo>
                  <a:pt x="946" y="6074"/>
                </a:lnTo>
                <a:lnTo>
                  <a:pt x="930" y="6322"/>
                </a:lnTo>
                <a:cubicBezTo>
                  <a:pt x="930" y="6324"/>
                  <a:pt x="930" y="6325"/>
                  <a:pt x="930" y="6327"/>
                </a:cubicBezTo>
                <a:lnTo>
                  <a:pt x="906" y="6415"/>
                </a:lnTo>
                <a:cubicBezTo>
                  <a:pt x="904" y="6419"/>
                  <a:pt x="902" y="6423"/>
                  <a:pt x="898" y="6427"/>
                </a:cubicBezTo>
                <a:lnTo>
                  <a:pt x="834" y="6483"/>
                </a:lnTo>
                <a:cubicBezTo>
                  <a:pt x="828" y="6488"/>
                  <a:pt x="819" y="6490"/>
                  <a:pt x="812" y="6487"/>
                </a:cubicBezTo>
                <a:cubicBezTo>
                  <a:pt x="804" y="6485"/>
                  <a:pt x="797" y="6479"/>
                  <a:pt x="795" y="6471"/>
                </a:cubicBezTo>
                <a:lnTo>
                  <a:pt x="771" y="6383"/>
                </a:lnTo>
                <a:lnTo>
                  <a:pt x="747" y="6303"/>
                </a:lnTo>
                <a:lnTo>
                  <a:pt x="794" y="6299"/>
                </a:lnTo>
                <a:lnTo>
                  <a:pt x="770" y="6539"/>
                </a:lnTo>
                <a:cubicBezTo>
                  <a:pt x="769" y="6551"/>
                  <a:pt x="760" y="6560"/>
                  <a:pt x="748" y="6560"/>
                </a:cubicBezTo>
                <a:cubicBezTo>
                  <a:pt x="736" y="6561"/>
                  <a:pt x="726" y="6553"/>
                  <a:pt x="723" y="6542"/>
                </a:cubicBezTo>
                <a:lnTo>
                  <a:pt x="707" y="6470"/>
                </a:lnTo>
                <a:lnTo>
                  <a:pt x="752" y="6476"/>
                </a:lnTo>
                <a:lnTo>
                  <a:pt x="688" y="6596"/>
                </a:lnTo>
                <a:cubicBezTo>
                  <a:pt x="683" y="6604"/>
                  <a:pt x="674" y="6609"/>
                  <a:pt x="664" y="6608"/>
                </a:cubicBezTo>
                <a:cubicBezTo>
                  <a:pt x="655" y="6608"/>
                  <a:pt x="647" y="6601"/>
                  <a:pt x="644" y="6592"/>
                </a:cubicBezTo>
                <a:lnTo>
                  <a:pt x="620" y="6520"/>
                </a:lnTo>
                <a:cubicBezTo>
                  <a:pt x="619" y="6518"/>
                  <a:pt x="619" y="6516"/>
                  <a:pt x="619" y="6514"/>
                </a:cubicBezTo>
                <a:lnTo>
                  <a:pt x="595" y="6098"/>
                </a:lnTo>
                <a:lnTo>
                  <a:pt x="595" y="6103"/>
                </a:lnTo>
                <a:lnTo>
                  <a:pt x="571" y="6021"/>
                </a:lnTo>
                <a:lnTo>
                  <a:pt x="555" y="5942"/>
                </a:lnTo>
                <a:lnTo>
                  <a:pt x="483" y="5638"/>
                </a:lnTo>
                <a:cubicBezTo>
                  <a:pt x="483" y="5637"/>
                  <a:pt x="483" y="5635"/>
                  <a:pt x="482" y="5634"/>
                </a:cubicBezTo>
                <a:lnTo>
                  <a:pt x="467" y="5314"/>
                </a:lnTo>
                <a:lnTo>
                  <a:pt x="443" y="5002"/>
                </a:lnTo>
                <a:lnTo>
                  <a:pt x="490" y="5004"/>
                </a:lnTo>
                <a:lnTo>
                  <a:pt x="466" y="5172"/>
                </a:lnTo>
                <a:cubicBezTo>
                  <a:pt x="465" y="5177"/>
                  <a:pt x="463" y="5182"/>
                  <a:pt x="459" y="5185"/>
                </a:cubicBezTo>
                <a:lnTo>
                  <a:pt x="435" y="5209"/>
                </a:lnTo>
                <a:cubicBezTo>
                  <a:pt x="429" y="5216"/>
                  <a:pt x="420" y="5218"/>
                  <a:pt x="411" y="5215"/>
                </a:cubicBezTo>
                <a:cubicBezTo>
                  <a:pt x="402" y="5212"/>
                  <a:pt x="396" y="5205"/>
                  <a:pt x="395" y="5196"/>
                </a:cubicBezTo>
                <a:lnTo>
                  <a:pt x="330" y="4745"/>
                </a:lnTo>
                <a:lnTo>
                  <a:pt x="306" y="4073"/>
                </a:lnTo>
                <a:lnTo>
                  <a:pt x="307" y="4078"/>
                </a:lnTo>
                <a:lnTo>
                  <a:pt x="291" y="4004"/>
                </a:lnTo>
                <a:lnTo>
                  <a:pt x="267" y="3852"/>
                </a:lnTo>
                <a:lnTo>
                  <a:pt x="290" y="3872"/>
                </a:lnTo>
                <a:lnTo>
                  <a:pt x="266" y="3872"/>
                </a:lnTo>
                <a:lnTo>
                  <a:pt x="202" y="3872"/>
                </a:lnTo>
                <a:lnTo>
                  <a:pt x="224" y="3859"/>
                </a:lnTo>
                <a:lnTo>
                  <a:pt x="200" y="3907"/>
                </a:lnTo>
                <a:lnTo>
                  <a:pt x="202" y="3897"/>
                </a:lnTo>
                <a:lnTo>
                  <a:pt x="178" y="4513"/>
                </a:lnTo>
                <a:lnTo>
                  <a:pt x="162" y="5004"/>
                </a:lnTo>
                <a:lnTo>
                  <a:pt x="138" y="5148"/>
                </a:lnTo>
                <a:cubicBezTo>
                  <a:pt x="137" y="5158"/>
                  <a:pt x="130" y="5165"/>
                  <a:pt x="121" y="5168"/>
                </a:cubicBezTo>
                <a:cubicBezTo>
                  <a:pt x="112" y="5170"/>
                  <a:pt x="103" y="5167"/>
                  <a:pt x="97" y="5160"/>
                </a:cubicBezTo>
                <a:lnTo>
                  <a:pt x="33" y="5088"/>
                </a:lnTo>
                <a:lnTo>
                  <a:pt x="74" y="5077"/>
                </a:lnTo>
                <a:lnTo>
                  <a:pt x="50" y="5197"/>
                </a:lnTo>
                <a:cubicBezTo>
                  <a:pt x="47" y="5210"/>
                  <a:pt x="35" y="5219"/>
                  <a:pt x="22" y="5216"/>
                </a:cubicBezTo>
                <a:cubicBezTo>
                  <a:pt x="9" y="5213"/>
                  <a:pt x="0" y="5201"/>
                  <a:pt x="3" y="5188"/>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3" name="Freeform 32"/>
          <p:cNvSpPr>
            <a:spLocks/>
          </p:cNvSpPr>
          <p:nvPr/>
        </p:nvSpPr>
        <p:spPr bwMode="auto">
          <a:xfrm>
            <a:off x="2798763" y="2603500"/>
            <a:ext cx="831850" cy="477838"/>
          </a:xfrm>
          <a:custGeom>
            <a:avLst/>
            <a:gdLst>
              <a:gd name="T0" fmla="*/ 177 w 6411"/>
              <a:gd name="T1" fmla="*/ 2184 h 4162"/>
              <a:gd name="T2" fmla="*/ 354 w 6411"/>
              <a:gd name="T3" fmla="*/ 1287 h 4162"/>
              <a:gd name="T4" fmla="*/ 641 w 6411"/>
              <a:gd name="T5" fmla="*/ 490 h 4162"/>
              <a:gd name="T6" fmla="*/ 817 w 6411"/>
              <a:gd name="T7" fmla="*/ 613 h 4162"/>
              <a:gd name="T8" fmla="*/ 992 w 6411"/>
              <a:gd name="T9" fmla="*/ 599 h 4162"/>
              <a:gd name="T10" fmla="*/ 1145 w 6411"/>
              <a:gd name="T11" fmla="*/ 1384 h 4162"/>
              <a:gd name="T12" fmla="*/ 1319 w 6411"/>
              <a:gd name="T13" fmla="*/ 2430 h 4162"/>
              <a:gd name="T14" fmla="*/ 1497 w 6411"/>
              <a:gd name="T15" fmla="*/ 2174 h 4162"/>
              <a:gd name="T16" fmla="*/ 1666 w 6411"/>
              <a:gd name="T17" fmla="*/ 1854 h 4162"/>
              <a:gd name="T18" fmla="*/ 1889 w 6411"/>
              <a:gd name="T19" fmla="*/ 1880 h 4162"/>
              <a:gd name="T20" fmla="*/ 2066 w 6411"/>
              <a:gd name="T21" fmla="*/ 3586 h 4162"/>
              <a:gd name="T22" fmla="*/ 2282 w 6411"/>
              <a:gd name="T23" fmla="*/ 3381 h 4162"/>
              <a:gd name="T24" fmla="*/ 2508 w 6411"/>
              <a:gd name="T25" fmla="*/ 3265 h 4162"/>
              <a:gd name="T26" fmla="*/ 2683 w 6411"/>
              <a:gd name="T27" fmla="*/ 3001 h 4162"/>
              <a:gd name="T28" fmla="*/ 2921 w 6411"/>
              <a:gd name="T29" fmla="*/ 1384 h 4162"/>
              <a:gd name="T30" fmla="*/ 3098 w 6411"/>
              <a:gd name="T31" fmla="*/ 1039 h 4162"/>
              <a:gd name="T32" fmla="*/ 3473 w 6411"/>
              <a:gd name="T33" fmla="*/ 605 h 4162"/>
              <a:gd name="T34" fmla="*/ 3713 w 6411"/>
              <a:gd name="T35" fmla="*/ 1526 h 4162"/>
              <a:gd name="T36" fmla="*/ 3905 w 6411"/>
              <a:gd name="T37" fmla="*/ 1928 h 4162"/>
              <a:gd name="T38" fmla="*/ 4145 w 6411"/>
              <a:gd name="T39" fmla="*/ 3688 h 4162"/>
              <a:gd name="T40" fmla="*/ 4369 w 6411"/>
              <a:gd name="T41" fmla="*/ 3279 h 4162"/>
              <a:gd name="T42" fmla="*/ 4524 w 6411"/>
              <a:gd name="T43" fmla="*/ 3253 h 4162"/>
              <a:gd name="T44" fmla="*/ 4740 w 6411"/>
              <a:gd name="T45" fmla="*/ 3422 h 4162"/>
              <a:gd name="T46" fmla="*/ 4960 w 6411"/>
              <a:gd name="T47" fmla="*/ 2553 h 4162"/>
              <a:gd name="T48" fmla="*/ 5204 w 6411"/>
              <a:gd name="T49" fmla="*/ 1535 h 4162"/>
              <a:gd name="T50" fmla="*/ 5455 w 6411"/>
              <a:gd name="T51" fmla="*/ 1852 h 4162"/>
              <a:gd name="T52" fmla="*/ 5617 w 6411"/>
              <a:gd name="T53" fmla="*/ 2328 h 4162"/>
              <a:gd name="T54" fmla="*/ 5882 w 6411"/>
              <a:gd name="T55" fmla="*/ 1886 h 4162"/>
              <a:gd name="T56" fmla="*/ 6122 w 6411"/>
              <a:gd name="T57" fmla="*/ 3127 h 4162"/>
              <a:gd name="T58" fmla="*/ 6321 w 6411"/>
              <a:gd name="T59" fmla="*/ 2910 h 4162"/>
              <a:gd name="T60" fmla="*/ 6231 w 6411"/>
              <a:gd name="T61" fmla="*/ 3248 h 4162"/>
              <a:gd name="T62" fmla="*/ 6009 w 6411"/>
              <a:gd name="T63" fmla="*/ 2401 h 4162"/>
              <a:gd name="T64" fmla="*/ 5881 w 6411"/>
              <a:gd name="T65" fmla="*/ 2205 h 4162"/>
              <a:gd name="T66" fmla="*/ 5569 w 6411"/>
              <a:gd name="T67" fmla="*/ 2482 h 4162"/>
              <a:gd name="T68" fmla="*/ 5425 w 6411"/>
              <a:gd name="T69" fmla="*/ 2436 h 4162"/>
              <a:gd name="T70" fmla="*/ 5161 w 6411"/>
              <a:gd name="T71" fmla="*/ 1801 h 4162"/>
              <a:gd name="T72" fmla="*/ 4937 w 6411"/>
              <a:gd name="T73" fmla="*/ 2054 h 4162"/>
              <a:gd name="T74" fmla="*/ 4721 w 6411"/>
              <a:gd name="T75" fmla="*/ 3217 h 4162"/>
              <a:gd name="T76" fmla="*/ 4498 w 6411"/>
              <a:gd name="T77" fmla="*/ 3792 h 4162"/>
              <a:gd name="T78" fmla="*/ 4305 w 6411"/>
              <a:gd name="T79" fmla="*/ 3280 h 4162"/>
              <a:gd name="T80" fmla="*/ 4018 w 6411"/>
              <a:gd name="T81" fmla="*/ 2746 h 4162"/>
              <a:gd name="T82" fmla="*/ 3755 w 6411"/>
              <a:gd name="T83" fmla="*/ 1776 h 4162"/>
              <a:gd name="T84" fmla="*/ 3601 w 6411"/>
              <a:gd name="T85" fmla="*/ 954 h 4162"/>
              <a:gd name="T86" fmla="*/ 3336 w 6411"/>
              <a:gd name="T87" fmla="*/ 506 h 4162"/>
              <a:gd name="T88" fmla="*/ 3073 w 6411"/>
              <a:gd name="T89" fmla="*/ 720 h 4162"/>
              <a:gd name="T90" fmla="*/ 2833 w 6411"/>
              <a:gd name="T91" fmla="*/ 2985 h 4162"/>
              <a:gd name="T92" fmla="*/ 2640 w 6411"/>
              <a:gd name="T93" fmla="*/ 3161 h 4162"/>
              <a:gd name="T94" fmla="*/ 2481 w 6411"/>
              <a:gd name="T95" fmla="*/ 3384 h 4162"/>
              <a:gd name="T96" fmla="*/ 2230 w 6411"/>
              <a:gd name="T97" fmla="*/ 3446 h 4162"/>
              <a:gd name="T98" fmla="*/ 2041 w 6411"/>
              <a:gd name="T99" fmla="*/ 2914 h 4162"/>
              <a:gd name="T100" fmla="*/ 1865 w 6411"/>
              <a:gd name="T101" fmla="*/ 2021 h 4162"/>
              <a:gd name="T102" fmla="*/ 1601 w 6411"/>
              <a:gd name="T103" fmla="*/ 1888 h 4162"/>
              <a:gd name="T104" fmla="*/ 1449 w 6411"/>
              <a:gd name="T105" fmla="*/ 2370 h 4162"/>
              <a:gd name="T106" fmla="*/ 1272 w 6411"/>
              <a:gd name="T107" fmla="*/ 2479 h 4162"/>
              <a:gd name="T108" fmla="*/ 1121 w 6411"/>
              <a:gd name="T109" fmla="*/ 1459 h 4162"/>
              <a:gd name="T110" fmla="*/ 945 w 6411"/>
              <a:gd name="T111" fmla="*/ 747 h 4162"/>
              <a:gd name="T112" fmla="*/ 729 w 6411"/>
              <a:gd name="T113" fmla="*/ 1314 h 4162"/>
              <a:gd name="T114" fmla="*/ 553 w 6411"/>
              <a:gd name="T115" fmla="*/ 641 h 4162"/>
              <a:gd name="T116" fmla="*/ 353 w 6411"/>
              <a:gd name="T117" fmla="*/ 1745 h 4162"/>
              <a:gd name="T118" fmla="*/ 130 w 6411"/>
              <a:gd name="T119" fmla="*/ 2508 h 4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1" h="4162">
                <a:moveTo>
                  <a:pt x="2" y="2637"/>
                </a:moveTo>
                <a:lnTo>
                  <a:pt x="26" y="2461"/>
                </a:lnTo>
                <a:cubicBezTo>
                  <a:pt x="27" y="2449"/>
                  <a:pt x="38" y="2440"/>
                  <a:pt x="51" y="2441"/>
                </a:cubicBezTo>
                <a:cubicBezTo>
                  <a:pt x="63" y="2441"/>
                  <a:pt x="73" y="2451"/>
                  <a:pt x="73" y="2464"/>
                </a:cubicBezTo>
                <a:lnTo>
                  <a:pt x="89" y="3184"/>
                </a:lnTo>
                <a:lnTo>
                  <a:pt x="41" y="3184"/>
                </a:lnTo>
                <a:lnTo>
                  <a:pt x="65" y="2008"/>
                </a:lnTo>
                <a:cubicBezTo>
                  <a:pt x="66" y="1995"/>
                  <a:pt x="76" y="1985"/>
                  <a:pt x="88" y="1985"/>
                </a:cubicBezTo>
                <a:cubicBezTo>
                  <a:pt x="101" y="1984"/>
                  <a:pt x="112" y="1993"/>
                  <a:pt x="113" y="2005"/>
                </a:cubicBezTo>
                <a:lnTo>
                  <a:pt x="177" y="2501"/>
                </a:lnTo>
                <a:lnTo>
                  <a:pt x="130" y="2503"/>
                </a:lnTo>
                <a:lnTo>
                  <a:pt x="154" y="2207"/>
                </a:lnTo>
                <a:cubicBezTo>
                  <a:pt x="155" y="2194"/>
                  <a:pt x="165" y="2185"/>
                  <a:pt x="177" y="2184"/>
                </a:cubicBezTo>
                <a:cubicBezTo>
                  <a:pt x="189" y="2184"/>
                  <a:pt x="200" y="2194"/>
                  <a:pt x="201" y="2206"/>
                </a:cubicBezTo>
                <a:lnTo>
                  <a:pt x="225" y="2422"/>
                </a:lnTo>
                <a:lnTo>
                  <a:pt x="178" y="2421"/>
                </a:lnTo>
                <a:lnTo>
                  <a:pt x="202" y="2261"/>
                </a:lnTo>
                <a:lnTo>
                  <a:pt x="218" y="2149"/>
                </a:lnTo>
                <a:cubicBezTo>
                  <a:pt x="219" y="2138"/>
                  <a:pt x="228" y="2130"/>
                  <a:pt x="239" y="2129"/>
                </a:cubicBezTo>
                <a:lnTo>
                  <a:pt x="311" y="2121"/>
                </a:lnTo>
                <a:lnTo>
                  <a:pt x="289" y="2144"/>
                </a:lnTo>
                <a:lnTo>
                  <a:pt x="305" y="1744"/>
                </a:lnTo>
                <a:lnTo>
                  <a:pt x="330" y="1303"/>
                </a:lnTo>
                <a:cubicBezTo>
                  <a:pt x="330" y="1296"/>
                  <a:pt x="334" y="1289"/>
                  <a:pt x="340" y="1284"/>
                </a:cubicBezTo>
                <a:lnTo>
                  <a:pt x="364" y="1268"/>
                </a:lnTo>
                <a:lnTo>
                  <a:pt x="354" y="1287"/>
                </a:lnTo>
                <a:lnTo>
                  <a:pt x="370" y="1055"/>
                </a:lnTo>
                <a:cubicBezTo>
                  <a:pt x="370" y="1054"/>
                  <a:pt x="370" y="1052"/>
                  <a:pt x="370" y="1051"/>
                </a:cubicBezTo>
                <a:lnTo>
                  <a:pt x="442" y="747"/>
                </a:lnTo>
                <a:cubicBezTo>
                  <a:pt x="445" y="735"/>
                  <a:pt x="456" y="727"/>
                  <a:pt x="468" y="729"/>
                </a:cubicBezTo>
                <a:cubicBezTo>
                  <a:pt x="480" y="730"/>
                  <a:pt x="489" y="740"/>
                  <a:pt x="489" y="752"/>
                </a:cubicBezTo>
                <a:lnTo>
                  <a:pt x="505" y="1152"/>
                </a:lnTo>
                <a:lnTo>
                  <a:pt x="529" y="1317"/>
                </a:lnTo>
                <a:lnTo>
                  <a:pt x="481" y="1320"/>
                </a:lnTo>
                <a:lnTo>
                  <a:pt x="505" y="640"/>
                </a:lnTo>
                <a:lnTo>
                  <a:pt x="530" y="255"/>
                </a:lnTo>
                <a:cubicBezTo>
                  <a:pt x="530" y="243"/>
                  <a:pt x="539" y="234"/>
                  <a:pt x="551" y="233"/>
                </a:cubicBezTo>
                <a:cubicBezTo>
                  <a:pt x="563" y="231"/>
                  <a:pt x="574" y="239"/>
                  <a:pt x="577" y="250"/>
                </a:cubicBezTo>
                <a:lnTo>
                  <a:pt x="641" y="490"/>
                </a:lnTo>
                <a:cubicBezTo>
                  <a:pt x="641" y="492"/>
                  <a:pt x="641" y="494"/>
                  <a:pt x="641" y="495"/>
                </a:cubicBezTo>
                <a:lnTo>
                  <a:pt x="665" y="1039"/>
                </a:lnTo>
                <a:lnTo>
                  <a:pt x="681" y="1271"/>
                </a:lnTo>
                <a:lnTo>
                  <a:pt x="634" y="1270"/>
                </a:lnTo>
                <a:lnTo>
                  <a:pt x="658" y="1014"/>
                </a:lnTo>
                <a:cubicBezTo>
                  <a:pt x="659" y="1002"/>
                  <a:pt x="669" y="992"/>
                  <a:pt x="682" y="992"/>
                </a:cubicBezTo>
                <a:cubicBezTo>
                  <a:pt x="694" y="993"/>
                  <a:pt x="704" y="1002"/>
                  <a:pt x="705" y="1015"/>
                </a:cubicBezTo>
                <a:lnTo>
                  <a:pt x="729" y="1311"/>
                </a:lnTo>
                <a:lnTo>
                  <a:pt x="682" y="1311"/>
                </a:lnTo>
                <a:lnTo>
                  <a:pt x="746" y="423"/>
                </a:lnTo>
                <a:cubicBezTo>
                  <a:pt x="746" y="410"/>
                  <a:pt x="757" y="401"/>
                  <a:pt x="769" y="400"/>
                </a:cubicBezTo>
                <a:cubicBezTo>
                  <a:pt x="781" y="400"/>
                  <a:pt x="792" y="409"/>
                  <a:pt x="793" y="421"/>
                </a:cubicBezTo>
                <a:lnTo>
                  <a:pt x="817" y="613"/>
                </a:lnTo>
                <a:lnTo>
                  <a:pt x="814" y="604"/>
                </a:lnTo>
                <a:lnTo>
                  <a:pt x="838" y="644"/>
                </a:lnTo>
                <a:lnTo>
                  <a:pt x="793" y="656"/>
                </a:lnTo>
                <a:lnTo>
                  <a:pt x="809" y="232"/>
                </a:lnTo>
                <a:lnTo>
                  <a:pt x="834" y="22"/>
                </a:lnTo>
                <a:cubicBezTo>
                  <a:pt x="835" y="9"/>
                  <a:pt x="845" y="0"/>
                  <a:pt x="858" y="0"/>
                </a:cubicBezTo>
                <a:cubicBezTo>
                  <a:pt x="870" y="1"/>
                  <a:pt x="880" y="10"/>
                  <a:pt x="881" y="22"/>
                </a:cubicBezTo>
                <a:lnTo>
                  <a:pt x="945" y="742"/>
                </a:lnTo>
                <a:lnTo>
                  <a:pt x="898" y="741"/>
                </a:lnTo>
                <a:lnTo>
                  <a:pt x="922" y="549"/>
                </a:lnTo>
                <a:cubicBezTo>
                  <a:pt x="923" y="539"/>
                  <a:pt x="931" y="530"/>
                  <a:pt x="942" y="529"/>
                </a:cubicBezTo>
                <a:cubicBezTo>
                  <a:pt x="953" y="527"/>
                  <a:pt x="963" y="533"/>
                  <a:pt x="968" y="543"/>
                </a:cubicBezTo>
                <a:lnTo>
                  <a:pt x="992" y="599"/>
                </a:lnTo>
                <a:cubicBezTo>
                  <a:pt x="993" y="602"/>
                  <a:pt x="993" y="604"/>
                  <a:pt x="993" y="607"/>
                </a:cubicBezTo>
                <a:lnTo>
                  <a:pt x="1017" y="1111"/>
                </a:lnTo>
                <a:lnTo>
                  <a:pt x="972" y="1102"/>
                </a:lnTo>
                <a:lnTo>
                  <a:pt x="988" y="1070"/>
                </a:lnTo>
                <a:cubicBezTo>
                  <a:pt x="993" y="1060"/>
                  <a:pt x="1003" y="1055"/>
                  <a:pt x="1013" y="1057"/>
                </a:cubicBezTo>
                <a:cubicBezTo>
                  <a:pt x="1024" y="1058"/>
                  <a:pt x="1032" y="1067"/>
                  <a:pt x="1033" y="1077"/>
                </a:cubicBezTo>
                <a:lnTo>
                  <a:pt x="1105" y="1581"/>
                </a:lnTo>
                <a:lnTo>
                  <a:pt x="1058" y="1581"/>
                </a:lnTo>
                <a:lnTo>
                  <a:pt x="1074" y="1453"/>
                </a:lnTo>
                <a:cubicBezTo>
                  <a:pt x="1074" y="1452"/>
                  <a:pt x="1074" y="1450"/>
                  <a:pt x="1075" y="1449"/>
                </a:cubicBezTo>
                <a:lnTo>
                  <a:pt x="1099" y="1377"/>
                </a:lnTo>
                <a:cubicBezTo>
                  <a:pt x="1102" y="1366"/>
                  <a:pt x="1113" y="1359"/>
                  <a:pt x="1125" y="1361"/>
                </a:cubicBezTo>
                <a:cubicBezTo>
                  <a:pt x="1136" y="1362"/>
                  <a:pt x="1145" y="1372"/>
                  <a:pt x="1145" y="1384"/>
                </a:cubicBezTo>
                <a:lnTo>
                  <a:pt x="1169" y="2136"/>
                </a:lnTo>
                <a:lnTo>
                  <a:pt x="1169" y="2131"/>
                </a:lnTo>
                <a:lnTo>
                  <a:pt x="1185" y="2195"/>
                </a:lnTo>
                <a:lnTo>
                  <a:pt x="1138" y="2195"/>
                </a:lnTo>
                <a:lnTo>
                  <a:pt x="1210" y="1883"/>
                </a:lnTo>
                <a:cubicBezTo>
                  <a:pt x="1213" y="1871"/>
                  <a:pt x="1224" y="1863"/>
                  <a:pt x="1236" y="1865"/>
                </a:cubicBezTo>
                <a:cubicBezTo>
                  <a:pt x="1248" y="1866"/>
                  <a:pt x="1257" y="1876"/>
                  <a:pt x="1257" y="1888"/>
                </a:cubicBezTo>
                <a:lnTo>
                  <a:pt x="1273" y="2472"/>
                </a:lnTo>
                <a:lnTo>
                  <a:pt x="1226" y="2466"/>
                </a:lnTo>
                <a:lnTo>
                  <a:pt x="1250" y="2386"/>
                </a:lnTo>
                <a:cubicBezTo>
                  <a:pt x="1253" y="2376"/>
                  <a:pt x="1262" y="2369"/>
                  <a:pt x="1271" y="2369"/>
                </a:cubicBezTo>
                <a:cubicBezTo>
                  <a:pt x="1281" y="2368"/>
                  <a:pt x="1291" y="2373"/>
                  <a:pt x="1295" y="2382"/>
                </a:cubicBezTo>
                <a:lnTo>
                  <a:pt x="1319" y="2430"/>
                </a:lnTo>
                <a:cubicBezTo>
                  <a:pt x="1320" y="2431"/>
                  <a:pt x="1320" y="2432"/>
                  <a:pt x="1320" y="2434"/>
                </a:cubicBezTo>
                <a:lnTo>
                  <a:pt x="1344" y="2514"/>
                </a:lnTo>
                <a:lnTo>
                  <a:pt x="1409" y="2852"/>
                </a:lnTo>
                <a:lnTo>
                  <a:pt x="1361" y="2856"/>
                </a:lnTo>
                <a:lnTo>
                  <a:pt x="1385" y="2144"/>
                </a:lnTo>
                <a:cubicBezTo>
                  <a:pt x="1386" y="2131"/>
                  <a:pt x="1396" y="2121"/>
                  <a:pt x="1409" y="2120"/>
                </a:cubicBezTo>
                <a:cubicBezTo>
                  <a:pt x="1422" y="2120"/>
                  <a:pt x="1432" y="2130"/>
                  <a:pt x="1433" y="2143"/>
                </a:cubicBezTo>
                <a:lnTo>
                  <a:pt x="1449" y="2367"/>
                </a:lnTo>
                <a:lnTo>
                  <a:pt x="1402" y="2367"/>
                </a:lnTo>
                <a:lnTo>
                  <a:pt x="1426" y="1959"/>
                </a:lnTo>
                <a:cubicBezTo>
                  <a:pt x="1426" y="1947"/>
                  <a:pt x="1436" y="1937"/>
                  <a:pt x="1449" y="1936"/>
                </a:cubicBezTo>
                <a:cubicBezTo>
                  <a:pt x="1461" y="1936"/>
                  <a:pt x="1472" y="1945"/>
                  <a:pt x="1473" y="1958"/>
                </a:cubicBezTo>
                <a:lnTo>
                  <a:pt x="1497" y="2174"/>
                </a:lnTo>
                <a:lnTo>
                  <a:pt x="1473" y="2152"/>
                </a:lnTo>
                <a:lnTo>
                  <a:pt x="1537" y="2152"/>
                </a:lnTo>
                <a:lnTo>
                  <a:pt x="1514" y="2171"/>
                </a:lnTo>
                <a:lnTo>
                  <a:pt x="1538" y="2075"/>
                </a:lnTo>
                <a:cubicBezTo>
                  <a:pt x="1541" y="2064"/>
                  <a:pt x="1551" y="2056"/>
                  <a:pt x="1562" y="2056"/>
                </a:cubicBezTo>
                <a:cubicBezTo>
                  <a:pt x="1573" y="2057"/>
                  <a:pt x="1583" y="2065"/>
                  <a:pt x="1585" y="2076"/>
                </a:cubicBezTo>
                <a:lnTo>
                  <a:pt x="1609" y="2204"/>
                </a:lnTo>
                <a:lnTo>
                  <a:pt x="1561" y="2207"/>
                </a:lnTo>
                <a:lnTo>
                  <a:pt x="1577" y="1863"/>
                </a:lnTo>
                <a:cubicBezTo>
                  <a:pt x="1578" y="1851"/>
                  <a:pt x="1589" y="1840"/>
                  <a:pt x="1601" y="1840"/>
                </a:cubicBezTo>
                <a:lnTo>
                  <a:pt x="1625" y="1840"/>
                </a:lnTo>
                <a:lnTo>
                  <a:pt x="1686" y="1833"/>
                </a:lnTo>
                <a:lnTo>
                  <a:pt x="1666" y="1854"/>
                </a:lnTo>
                <a:lnTo>
                  <a:pt x="1690" y="1630"/>
                </a:lnTo>
                <a:lnTo>
                  <a:pt x="1714" y="1492"/>
                </a:lnTo>
                <a:cubicBezTo>
                  <a:pt x="1715" y="1484"/>
                  <a:pt x="1721" y="1478"/>
                  <a:pt x="1728" y="1474"/>
                </a:cubicBezTo>
                <a:cubicBezTo>
                  <a:pt x="1735" y="1471"/>
                  <a:pt x="1744" y="1472"/>
                  <a:pt x="1751" y="1476"/>
                </a:cubicBezTo>
                <a:lnTo>
                  <a:pt x="1775" y="1492"/>
                </a:lnTo>
                <a:cubicBezTo>
                  <a:pt x="1781" y="1497"/>
                  <a:pt x="1785" y="1504"/>
                  <a:pt x="1785" y="1512"/>
                </a:cubicBezTo>
                <a:lnTo>
                  <a:pt x="1801" y="2136"/>
                </a:lnTo>
                <a:lnTo>
                  <a:pt x="1756" y="2125"/>
                </a:lnTo>
                <a:lnTo>
                  <a:pt x="1820" y="2005"/>
                </a:lnTo>
                <a:lnTo>
                  <a:pt x="1818" y="2012"/>
                </a:lnTo>
                <a:lnTo>
                  <a:pt x="1842" y="1876"/>
                </a:lnTo>
                <a:cubicBezTo>
                  <a:pt x="1844" y="1864"/>
                  <a:pt x="1855" y="1856"/>
                  <a:pt x="1867" y="1857"/>
                </a:cubicBezTo>
                <a:cubicBezTo>
                  <a:pt x="1879" y="1857"/>
                  <a:pt x="1889" y="1867"/>
                  <a:pt x="1889" y="1880"/>
                </a:cubicBezTo>
                <a:lnTo>
                  <a:pt x="1913" y="2544"/>
                </a:lnTo>
                <a:lnTo>
                  <a:pt x="1866" y="2542"/>
                </a:lnTo>
                <a:lnTo>
                  <a:pt x="1890" y="2254"/>
                </a:lnTo>
                <a:lnTo>
                  <a:pt x="1906" y="1975"/>
                </a:lnTo>
                <a:cubicBezTo>
                  <a:pt x="1906" y="1973"/>
                  <a:pt x="1906" y="1970"/>
                  <a:pt x="1907" y="1968"/>
                </a:cubicBezTo>
                <a:lnTo>
                  <a:pt x="1979" y="1776"/>
                </a:lnTo>
                <a:cubicBezTo>
                  <a:pt x="1983" y="1765"/>
                  <a:pt x="1994" y="1759"/>
                  <a:pt x="2005" y="1761"/>
                </a:cubicBezTo>
                <a:cubicBezTo>
                  <a:pt x="2016" y="1763"/>
                  <a:pt x="2025" y="1772"/>
                  <a:pt x="2025" y="1783"/>
                </a:cubicBezTo>
                <a:lnTo>
                  <a:pt x="2041" y="2119"/>
                </a:lnTo>
                <a:lnTo>
                  <a:pt x="2065" y="2415"/>
                </a:lnTo>
                <a:lnTo>
                  <a:pt x="2089" y="2911"/>
                </a:lnTo>
                <a:lnTo>
                  <a:pt x="2113" y="3592"/>
                </a:lnTo>
                <a:lnTo>
                  <a:pt x="2066" y="3586"/>
                </a:lnTo>
                <a:lnTo>
                  <a:pt x="2130" y="3370"/>
                </a:lnTo>
                <a:lnTo>
                  <a:pt x="2129" y="3375"/>
                </a:lnTo>
                <a:lnTo>
                  <a:pt x="2153" y="2847"/>
                </a:lnTo>
                <a:cubicBezTo>
                  <a:pt x="2154" y="2846"/>
                  <a:pt x="2154" y="2845"/>
                  <a:pt x="2154" y="2844"/>
                </a:cubicBezTo>
                <a:lnTo>
                  <a:pt x="2170" y="2764"/>
                </a:lnTo>
                <a:cubicBezTo>
                  <a:pt x="2172" y="2753"/>
                  <a:pt x="2182" y="2745"/>
                  <a:pt x="2193" y="2744"/>
                </a:cubicBezTo>
                <a:cubicBezTo>
                  <a:pt x="2204" y="2744"/>
                  <a:pt x="2214" y="2752"/>
                  <a:pt x="2217" y="2763"/>
                </a:cubicBezTo>
                <a:lnTo>
                  <a:pt x="2241" y="2859"/>
                </a:lnTo>
                <a:cubicBezTo>
                  <a:pt x="2241" y="2860"/>
                  <a:pt x="2241" y="2862"/>
                  <a:pt x="2241" y="2863"/>
                </a:cubicBezTo>
                <a:lnTo>
                  <a:pt x="2265" y="3423"/>
                </a:lnTo>
                <a:lnTo>
                  <a:pt x="2229" y="3404"/>
                </a:lnTo>
                <a:lnTo>
                  <a:pt x="2293" y="3364"/>
                </a:lnTo>
                <a:lnTo>
                  <a:pt x="2282" y="3381"/>
                </a:lnTo>
                <a:lnTo>
                  <a:pt x="2306" y="3229"/>
                </a:lnTo>
                <a:cubicBezTo>
                  <a:pt x="2308" y="3217"/>
                  <a:pt x="2318" y="3208"/>
                  <a:pt x="2330" y="3208"/>
                </a:cubicBezTo>
                <a:cubicBezTo>
                  <a:pt x="2341" y="3209"/>
                  <a:pt x="2351" y="3217"/>
                  <a:pt x="2353" y="3229"/>
                </a:cubicBezTo>
                <a:lnTo>
                  <a:pt x="2377" y="3389"/>
                </a:lnTo>
                <a:lnTo>
                  <a:pt x="2393" y="3695"/>
                </a:lnTo>
                <a:lnTo>
                  <a:pt x="2346" y="3691"/>
                </a:lnTo>
                <a:lnTo>
                  <a:pt x="2370" y="3595"/>
                </a:lnTo>
                <a:lnTo>
                  <a:pt x="2434" y="3354"/>
                </a:lnTo>
                <a:cubicBezTo>
                  <a:pt x="2437" y="3344"/>
                  <a:pt x="2447" y="3336"/>
                  <a:pt x="2457" y="3336"/>
                </a:cubicBezTo>
                <a:lnTo>
                  <a:pt x="2481" y="3336"/>
                </a:lnTo>
                <a:lnTo>
                  <a:pt x="2459" y="3353"/>
                </a:lnTo>
                <a:lnTo>
                  <a:pt x="2483" y="3281"/>
                </a:lnTo>
                <a:cubicBezTo>
                  <a:pt x="2486" y="3270"/>
                  <a:pt x="2497" y="3263"/>
                  <a:pt x="2508" y="3265"/>
                </a:cubicBezTo>
                <a:cubicBezTo>
                  <a:pt x="2519" y="3266"/>
                  <a:pt x="2528" y="3275"/>
                  <a:pt x="2529" y="3286"/>
                </a:cubicBezTo>
                <a:lnTo>
                  <a:pt x="2553" y="3510"/>
                </a:lnTo>
                <a:lnTo>
                  <a:pt x="2505" y="3511"/>
                </a:lnTo>
                <a:lnTo>
                  <a:pt x="2521" y="3151"/>
                </a:lnTo>
                <a:cubicBezTo>
                  <a:pt x="2522" y="3143"/>
                  <a:pt x="2527" y="3135"/>
                  <a:pt x="2535" y="3131"/>
                </a:cubicBezTo>
                <a:lnTo>
                  <a:pt x="2599" y="3099"/>
                </a:lnTo>
                <a:cubicBezTo>
                  <a:pt x="2602" y="3097"/>
                  <a:pt x="2606" y="3096"/>
                  <a:pt x="2609" y="3096"/>
                </a:cubicBezTo>
                <a:lnTo>
                  <a:pt x="2633" y="3096"/>
                </a:lnTo>
                <a:cubicBezTo>
                  <a:pt x="2640" y="3096"/>
                  <a:pt x="2646" y="3099"/>
                  <a:pt x="2650" y="3103"/>
                </a:cubicBezTo>
                <a:lnTo>
                  <a:pt x="2674" y="3127"/>
                </a:lnTo>
                <a:lnTo>
                  <a:pt x="2634" y="3140"/>
                </a:lnTo>
                <a:lnTo>
                  <a:pt x="2658" y="3020"/>
                </a:lnTo>
                <a:cubicBezTo>
                  <a:pt x="2660" y="3008"/>
                  <a:pt x="2671" y="3000"/>
                  <a:pt x="2683" y="3001"/>
                </a:cubicBezTo>
                <a:cubicBezTo>
                  <a:pt x="2695" y="3001"/>
                  <a:pt x="2704" y="3010"/>
                  <a:pt x="2705" y="3022"/>
                </a:cubicBezTo>
                <a:lnTo>
                  <a:pt x="2721" y="3198"/>
                </a:lnTo>
                <a:lnTo>
                  <a:pt x="2677" y="3188"/>
                </a:lnTo>
                <a:lnTo>
                  <a:pt x="2749" y="3068"/>
                </a:lnTo>
                <a:lnTo>
                  <a:pt x="2746" y="3077"/>
                </a:lnTo>
                <a:lnTo>
                  <a:pt x="2762" y="2981"/>
                </a:lnTo>
                <a:cubicBezTo>
                  <a:pt x="2764" y="2969"/>
                  <a:pt x="2774" y="2960"/>
                  <a:pt x="2785" y="2960"/>
                </a:cubicBezTo>
                <a:lnTo>
                  <a:pt x="2809" y="2960"/>
                </a:lnTo>
                <a:lnTo>
                  <a:pt x="2785" y="2983"/>
                </a:lnTo>
                <a:lnTo>
                  <a:pt x="2809" y="2407"/>
                </a:lnTo>
                <a:lnTo>
                  <a:pt x="2833" y="1408"/>
                </a:lnTo>
                <a:cubicBezTo>
                  <a:pt x="2834" y="1395"/>
                  <a:pt x="2844" y="1384"/>
                  <a:pt x="2857" y="1384"/>
                </a:cubicBezTo>
                <a:lnTo>
                  <a:pt x="2921" y="1384"/>
                </a:lnTo>
                <a:lnTo>
                  <a:pt x="2898" y="1405"/>
                </a:lnTo>
                <a:lnTo>
                  <a:pt x="2922" y="1245"/>
                </a:lnTo>
                <a:cubicBezTo>
                  <a:pt x="2923" y="1233"/>
                  <a:pt x="2934" y="1224"/>
                  <a:pt x="2945" y="1224"/>
                </a:cubicBezTo>
                <a:lnTo>
                  <a:pt x="2961" y="1224"/>
                </a:lnTo>
                <a:lnTo>
                  <a:pt x="2985" y="1224"/>
                </a:lnTo>
                <a:lnTo>
                  <a:pt x="2961" y="1247"/>
                </a:lnTo>
                <a:lnTo>
                  <a:pt x="2985" y="695"/>
                </a:lnTo>
                <a:cubicBezTo>
                  <a:pt x="2986" y="683"/>
                  <a:pt x="2997" y="672"/>
                  <a:pt x="3009" y="672"/>
                </a:cubicBezTo>
                <a:lnTo>
                  <a:pt x="3073" y="672"/>
                </a:lnTo>
                <a:lnTo>
                  <a:pt x="3097" y="672"/>
                </a:lnTo>
                <a:cubicBezTo>
                  <a:pt x="3110" y="672"/>
                  <a:pt x="3121" y="682"/>
                  <a:pt x="3121" y="695"/>
                </a:cubicBezTo>
                <a:lnTo>
                  <a:pt x="3145" y="1039"/>
                </a:lnTo>
                <a:lnTo>
                  <a:pt x="3098" y="1039"/>
                </a:lnTo>
                <a:lnTo>
                  <a:pt x="3114" y="807"/>
                </a:lnTo>
                <a:cubicBezTo>
                  <a:pt x="3114" y="794"/>
                  <a:pt x="3125" y="785"/>
                  <a:pt x="3137" y="784"/>
                </a:cubicBezTo>
                <a:cubicBezTo>
                  <a:pt x="3150" y="784"/>
                  <a:pt x="3160" y="794"/>
                  <a:pt x="3161" y="806"/>
                </a:cubicBezTo>
                <a:lnTo>
                  <a:pt x="3185" y="1086"/>
                </a:lnTo>
                <a:lnTo>
                  <a:pt x="3138" y="1084"/>
                </a:lnTo>
                <a:lnTo>
                  <a:pt x="3202" y="708"/>
                </a:lnTo>
                <a:cubicBezTo>
                  <a:pt x="3202" y="707"/>
                  <a:pt x="3203" y="705"/>
                  <a:pt x="3203" y="703"/>
                </a:cubicBezTo>
                <a:lnTo>
                  <a:pt x="3291" y="487"/>
                </a:lnTo>
                <a:cubicBezTo>
                  <a:pt x="3294" y="481"/>
                  <a:pt x="3300" y="475"/>
                  <a:pt x="3307" y="473"/>
                </a:cubicBezTo>
                <a:cubicBezTo>
                  <a:pt x="3314" y="471"/>
                  <a:pt x="3322" y="473"/>
                  <a:pt x="3328" y="477"/>
                </a:cubicBezTo>
                <a:lnTo>
                  <a:pt x="3392" y="525"/>
                </a:lnTo>
                <a:lnTo>
                  <a:pt x="3465" y="591"/>
                </a:lnTo>
                <a:cubicBezTo>
                  <a:pt x="3470" y="594"/>
                  <a:pt x="3472" y="600"/>
                  <a:pt x="3473" y="605"/>
                </a:cubicBezTo>
                <a:lnTo>
                  <a:pt x="3489" y="725"/>
                </a:lnTo>
                <a:lnTo>
                  <a:pt x="3561" y="1068"/>
                </a:lnTo>
                <a:lnTo>
                  <a:pt x="3514" y="1070"/>
                </a:lnTo>
                <a:lnTo>
                  <a:pt x="3530" y="910"/>
                </a:lnTo>
                <a:cubicBezTo>
                  <a:pt x="3531" y="900"/>
                  <a:pt x="3538" y="891"/>
                  <a:pt x="3548" y="889"/>
                </a:cubicBezTo>
                <a:cubicBezTo>
                  <a:pt x="3558" y="887"/>
                  <a:pt x="3569" y="891"/>
                  <a:pt x="3574" y="900"/>
                </a:cubicBezTo>
                <a:lnTo>
                  <a:pt x="3598" y="940"/>
                </a:lnTo>
                <a:lnTo>
                  <a:pt x="3554" y="951"/>
                </a:lnTo>
                <a:lnTo>
                  <a:pt x="3578" y="527"/>
                </a:lnTo>
                <a:cubicBezTo>
                  <a:pt x="3578" y="514"/>
                  <a:pt x="3589" y="504"/>
                  <a:pt x="3601" y="504"/>
                </a:cubicBezTo>
                <a:cubicBezTo>
                  <a:pt x="3614" y="504"/>
                  <a:pt x="3625" y="514"/>
                  <a:pt x="3625" y="527"/>
                </a:cubicBezTo>
                <a:lnTo>
                  <a:pt x="3649" y="967"/>
                </a:lnTo>
                <a:lnTo>
                  <a:pt x="3713" y="1526"/>
                </a:lnTo>
                <a:lnTo>
                  <a:pt x="3737" y="1627"/>
                </a:lnTo>
                <a:lnTo>
                  <a:pt x="3689" y="1632"/>
                </a:lnTo>
                <a:lnTo>
                  <a:pt x="3705" y="1096"/>
                </a:lnTo>
                <a:cubicBezTo>
                  <a:pt x="3706" y="1083"/>
                  <a:pt x="3716" y="1072"/>
                  <a:pt x="3729" y="1072"/>
                </a:cubicBezTo>
                <a:lnTo>
                  <a:pt x="3753" y="1072"/>
                </a:lnTo>
                <a:cubicBezTo>
                  <a:pt x="3766" y="1072"/>
                  <a:pt x="3777" y="1083"/>
                  <a:pt x="3777" y="1096"/>
                </a:cubicBezTo>
                <a:lnTo>
                  <a:pt x="3801" y="1768"/>
                </a:lnTo>
                <a:lnTo>
                  <a:pt x="3800" y="1761"/>
                </a:lnTo>
                <a:lnTo>
                  <a:pt x="3864" y="1945"/>
                </a:lnTo>
                <a:lnTo>
                  <a:pt x="3841" y="1928"/>
                </a:lnTo>
                <a:lnTo>
                  <a:pt x="3865" y="1928"/>
                </a:lnTo>
                <a:lnTo>
                  <a:pt x="3889" y="1928"/>
                </a:lnTo>
                <a:lnTo>
                  <a:pt x="3905" y="1928"/>
                </a:lnTo>
                <a:cubicBezTo>
                  <a:pt x="3918" y="1928"/>
                  <a:pt x="3929" y="1939"/>
                  <a:pt x="3929" y="1951"/>
                </a:cubicBezTo>
                <a:lnTo>
                  <a:pt x="3953" y="2519"/>
                </a:lnTo>
                <a:lnTo>
                  <a:pt x="3929" y="2496"/>
                </a:lnTo>
                <a:lnTo>
                  <a:pt x="3993" y="2496"/>
                </a:lnTo>
                <a:lnTo>
                  <a:pt x="3970" y="2515"/>
                </a:lnTo>
                <a:lnTo>
                  <a:pt x="3994" y="2419"/>
                </a:lnTo>
                <a:cubicBezTo>
                  <a:pt x="3997" y="2407"/>
                  <a:pt x="4008" y="2400"/>
                  <a:pt x="4020" y="2401"/>
                </a:cubicBezTo>
                <a:cubicBezTo>
                  <a:pt x="4031" y="2402"/>
                  <a:pt x="4041" y="2411"/>
                  <a:pt x="4041" y="2423"/>
                </a:cubicBezTo>
                <a:lnTo>
                  <a:pt x="4065" y="2743"/>
                </a:lnTo>
                <a:lnTo>
                  <a:pt x="4089" y="3360"/>
                </a:lnTo>
                <a:lnTo>
                  <a:pt x="4105" y="3711"/>
                </a:lnTo>
                <a:lnTo>
                  <a:pt x="4081" y="3688"/>
                </a:lnTo>
                <a:lnTo>
                  <a:pt x="4145" y="3688"/>
                </a:lnTo>
                <a:cubicBezTo>
                  <a:pt x="4157" y="3688"/>
                  <a:pt x="4167" y="3697"/>
                  <a:pt x="4169" y="3709"/>
                </a:cubicBezTo>
                <a:lnTo>
                  <a:pt x="4193" y="3853"/>
                </a:lnTo>
                <a:lnTo>
                  <a:pt x="4217" y="3972"/>
                </a:lnTo>
                <a:lnTo>
                  <a:pt x="4169" y="3975"/>
                </a:lnTo>
                <a:lnTo>
                  <a:pt x="4193" y="3415"/>
                </a:lnTo>
                <a:lnTo>
                  <a:pt x="4210" y="3254"/>
                </a:lnTo>
                <a:cubicBezTo>
                  <a:pt x="4211" y="3242"/>
                  <a:pt x="4221" y="3232"/>
                  <a:pt x="4233" y="3232"/>
                </a:cubicBezTo>
                <a:lnTo>
                  <a:pt x="4305" y="3232"/>
                </a:lnTo>
                <a:lnTo>
                  <a:pt x="4281" y="3255"/>
                </a:lnTo>
                <a:lnTo>
                  <a:pt x="4297" y="2919"/>
                </a:lnTo>
                <a:cubicBezTo>
                  <a:pt x="4298" y="2907"/>
                  <a:pt x="4309" y="2897"/>
                  <a:pt x="4321" y="2896"/>
                </a:cubicBezTo>
                <a:cubicBezTo>
                  <a:pt x="4334" y="2896"/>
                  <a:pt x="4345" y="2906"/>
                  <a:pt x="4345" y="2919"/>
                </a:cubicBezTo>
                <a:lnTo>
                  <a:pt x="4369" y="3279"/>
                </a:lnTo>
                <a:lnTo>
                  <a:pt x="4393" y="3647"/>
                </a:lnTo>
                <a:lnTo>
                  <a:pt x="4369" y="3624"/>
                </a:lnTo>
                <a:lnTo>
                  <a:pt x="4393" y="3624"/>
                </a:lnTo>
                <a:lnTo>
                  <a:pt x="4371" y="3641"/>
                </a:lnTo>
                <a:lnTo>
                  <a:pt x="4435" y="3441"/>
                </a:lnTo>
                <a:cubicBezTo>
                  <a:pt x="4438" y="3430"/>
                  <a:pt x="4448" y="3424"/>
                  <a:pt x="4460" y="3425"/>
                </a:cubicBezTo>
                <a:cubicBezTo>
                  <a:pt x="4471" y="3426"/>
                  <a:pt x="4480" y="3434"/>
                  <a:pt x="4481" y="3445"/>
                </a:cubicBezTo>
                <a:lnTo>
                  <a:pt x="4505" y="3621"/>
                </a:lnTo>
                <a:lnTo>
                  <a:pt x="4521" y="3766"/>
                </a:lnTo>
                <a:lnTo>
                  <a:pt x="4474" y="3766"/>
                </a:lnTo>
                <a:lnTo>
                  <a:pt x="4498" y="3518"/>
                </a:lnTo>
                <a:lnTo>
                  <a:pt x="4522" y="3262"/>
                </a:lnTo>
                <a:cubicBezTo>
                  <a:pt x="4522" y="3259"/>
                  <a:pt x="4523" y="3256"/>
                  <a:pt x="4524" y="3253"/>
                </a:cubicBezTo>
                <a:lnTo>
                  <a:pt x="4588" y="3133"/>
                </a:lnTo>
                <a:lnTo>
                  <a:pt x="4586" y="3143"/>
                </a:lnTo>
                <a:lnTo>
                  <a:pt x="4610" y="2807"/>
                </a:lnTo>
                <a:cubicBezTo>
                  <a:pt x="4610" y="2794"/>
                  <a:pt x="4621" y="2784"/>
                  <a:pt x="4634" y="2784"/>
                </a:cubicBezTo>
                <a:cubicBezTo>
                  <a:pt x="4646" y="2785"/>
                  <a:pt x="4657" y="2794"/>
                  <a:pt x="4657" y="2807"/>
                </a:cubicBezTo>
                <a:lnTo>
                  <a:pt x="4681" y="3223"/>
                </a:lnTo>
                <a:lnTo>
                  <a:pt x="4697" y="4024"/>
                </a:lnTo>
                <a:lnTo>
                  <a:pt x="4649" y="4024"/>
                </a:lnTo>
                <a:lnTo>
                  <a:pt x="4673" y="3216"/>
                </a:lnTo>
                <a:cubicBezTo>
                  <a:pt x="4674" y="3204"/>
                  <a:pt x="4683" y="3194"/>
                  <a:pt x="4694" y="3193"/>
                </a:cubicBezTo>
                <a:cubicBezTo>
                  <a:pt x="4706" y="3191"/>
                  <a:pt x="4717" y="3198"/>
                  <a:pt x="4720" y="3210"/>
                </a:cubicBezTo>
                <a:lnTo>
                  <a:pt x="4784" y="3426"/>
                </a:lnTo>
                <a:lnTo>
                  <a:pt x="4740" y="3422"/>
                </a:lnTo>
                <a:lnTo>
                  <a:pt x="4764" y="3374"/>
                </a:lnTo>
                <a:lnTo>
                  <a:pt x="4762" y="3380"/>
                </a:lnTo>
                <a:lnTo>
                  <a:pt x="4786" y="3260"/>
                </a:lnTo>
                <a:cubicBezTo>
                  <a:pt x="4786" y="3257"/>
                  <a:pt x="4787" y="3254"/>
                  <a:pt x="4789" y="3252"/>
                </a:cubicBezTo>
                <a:lnTo>
                  <a:pt x="4813" y="3212"/>
                </a:lnTo>
                <a:lnTo>
                  <a:pt x="4809" y="3224"/>
                </a:lnTo>
                <a:lnTo>
                  <a:pt x="4825" y="2344"/>
                </a:lnTo>
                <a:cubicBezTo>
                  <a:pt x="4826" y="2342"/>
                  <a:pt x="4826" y="2341"/>
                  <a:pt x="4826" y="2339"/>
                </a:cubicBezTo>
                <a:lnTo>
                  <a:pt x="4890" y="2043"/>
                </a:lnTo>
                <a:cubicBezTo>
                  <a:pt x="4893" y="2032"/>
                  <a:pt x="4903" y="2024"/>
                  <a:pt x="4915" y="2025"/>
                </a:cubicBezTo>
                <a:cubicBezTo>
                  <a:pt x="4927" y="2026"/>
                  <a:pt x="4937" y="2035"/>
                  <a:pt x="4937" y="2047"/>
                </a:cubicBezTo>
                <a:lnTo>
                  <a:pt x="4961" y="2559"/>
                </a:lnTo>
                <a:lnTo>
                  <a:pt x="4960" y="2553"/>
                </a:lnTo>
                <a:lnTo>
                  <a:pt x="4984" y="2625"/>
                </a:lnTo>
                <a:lnTo>
                  <a:pt x="5008" y="2679"/>
                </a:lnTo>
                <a:cubicBezTo>
                  <a:pt x="5009" y="2682"/>
                  <a:pt x="5009" y="2685"/>
                  <a:pt x="5009" y="2688"/>
                </a:cubicBezTo>
                <a:lnTo>
                  <a:pt x="5025" y="3160"/>
                </a:lnTo>
                <a:lnTo>
                  <a:pt x="4978" y="3156"/>
                </a:lnTo>
                <a:lnTo>
                  <a:pt x="5050" y="2812"/>
                </a:lnTo>
                <a:lnTo>
                  <a:pt x="5066" y="2754"/>
                </a:lnTo>
                <a:lnTo>
                  <a:pt x="5090" y="2605"/>
                </a:lnTo>
                <a:lnTo>
                  <a:pt x="5113" y="1800"/>
                </a:lnTo>
                <a:cubicBezTo>
                  <a:pt x="5114" y="1798"/>
                  <a:pt x="5114" y="1797"/>
                  <a:pt x="5114" y="1795"/>
                </a:cubicBezTo>
                <a:lnTo>
                  <a:pt x="5138" y="1683"/>
                </a:lnTo>
                <a:cubicBezTo>
                  <a:pt x="5138" y="1682"/>
                  <a:pt x="5139" y="1680"/>
                  <a:pt x="5140" y="1679"/>
                </a:cubicBezTo>
                <a:lnTo>
                  <a:pt x="5204" y="1535"/>
                </a:lnTo>
                <a:cubicBezTo>
                  <a:pt x="5208" y="1525"/>
                  <a:pt x="5219" y="1519"/>
                  <a:pt x="5230" y="1521"/>
                </a:cubicBezTo>
                <a:cubicBezTo>
                  <a:pt x="5241" y="1523"/>
                  <a:pt x="5249" y="1532"/>
                  <a:pt x="5249" y="1544"/>
                </a:cubicBezTo>
                <a:lnTo>
                  <a:pt x="5273" y="2152"/>
                </a:lnTo>
                <a:lnTo>
                  <a:pt x="5289" y="2535"/>
                </a:lnTo>
                <a:lnTo>
                  <a:pt x="5313" y="2806"/>
                </a:lnTo>
                <a:lnTo>
                  <a:pt x="5337" y="3151"/>
                </a:lnTo>
                <a:lnTo>
                  <a:pt x="5290" y="3150"/>
                </a:lnTo>
                <a:lnTo>
                  <a:pt x="5354" y="2574"/>
                </a:lnTo>
                <a:lnTo>
                  <a:pt x="5378" y="2429"/>
                </a:lnTo>
                <a:lnTo>
                  <a:pt x="5402" y="2047"/>
                </a:lnTo>
                <a:lnTo>
                  <a:pt x="5418" y="1870"/>
                </a:lnTo>
                <a:cubicBezTo>
                  <a:pt x="5418" y="1862"/>
                  <a:pt x="5423" y="1854"/>
                  <a:pt x="5431" y="1851"/>
                </a:cubicBezTo>
                <a:cubicBezTo>
                  <a:pt x="5439" y="1847"/>
                  <a:pt x="5448" y="1848"/>
                  <a:pt x="5455" y="1852"/>
                </a:cubicBezTo>
                <a:lnTo>
                  <a:pt x="5479" y="1868"/>
                </a:lnTo>
                <a:cubicBezTo>
                  <a:pt x="5484" y="1872"/>
                  <a:pt x="5488" y="1878"/>
                  <a:pt x="5489" y="1885"/>
                </a:cubicBezTo>
                <a:lnTo>
                  <a:pt x="5553" y="2325"/>
                </a:lnTo>
                <a:lnTo>
                  <a:pt x="5509" y="2316"/>
                </a:lnTo>
                <a:lnTo>
                  <a:pt x="5533" y="2276"/>
                </a:lnTo>
                <a:lnTo>
                  <a:pt x="5530" y="2285"/>
                </a:lnTo>
                <a:lnTo>
                  <a:pt x="5554" y="2133"/>
                </a:lnTo>
                <a:cubicBezTo>
                  <a:pt x="5556" y="2121"/>
                  <a:pt x="5566" y="2112"/>
                  <a:pt x="5579" y="2113"/>
                </a:cubicBezTo>
                <a:cubicBezTo>
                  <a:pt x="5591" y="2113"/>
                  <a:pt x="5601" y="2123"/>
                  <a:pt x="5601" y="2135"/>
                </a:cubicBezTo>
                <a:lnTo>
                  <a:pt x="5617" y="2479"/>
                </a:lnTo>
                <a:lnTo>
                  <a:pt x="5570" y="2476"/>
                </a:lnTo>
                <a:lnTo>
                  <a:pt x="5594" y="2348"/>
                </a:lnTo>
                <a:cubicBezTo>
                  <a:pt x="5596" y="2337"/>
                  <a:pt x="5606" y="2328"/>
                  <a:pt x="5617" y="2328"/>
                </a:cubicBezTo>
                <a:cubicBezTo>
                  <a:pt x="5629" y="2328"/>
                  <a:pt x="5639" y="2337"/>
                  <a:pt x="5641" y="2348"/>
                </a:cubicBezTo>
                <a:lnTo>
                  <a:pt x="5705" y="2684"/>
                </a:lnTo>
                <a:lnTo>
                  <a:pt x="5704" y="2680"/>
                </a:lnTo>
                <a:lnTo>
                  <a:pt x="5728" y="2744"/>
                </a:lnTo>
                <a:cubicBezTo>
                  <a:pt x="5729" y="2746"/>
                  <a:pt x="5729" y="2747"/>
                  <a:pt x="5729" y="2749"/>
                </a:cubicBezTo>
                <a:lnTo>
                  <a:pt x="5753" y="2901"/>
                </a:lnTo>
                <a:lnTo>
                  <a:pt x="5706" y="2901"/>
                </a:lnTo>
                <a:lnTo>
                  <a:pt x="5730" y="2749"/>
                </a:lnTo>
                <a:lnTo>
                  <a:pt x="5834" y="2196"/>
                </a:lnTo>
                <a:cubicBezTo>
                  <a:pt x="5835" y="2192"/>
                  <a:pt x="5836" y="2189"/>
                  <a:pt x="5838" y="2186"/>
                </a:cubicBezTo>
                <a:lnTo>
                  <a:pt x="5862" y="2154"/>
                </a:lnTo>
                <a:lnTo>
                  <a:pt x="5858" y="2166"/>
                </a:lnTo>
                <a:lnTo>
                  <a:pt x="5882" y="1886"/>
                </a:lnTo>
                <a:cubicBezTo>
                  <a:pt x="5883" y="1875"/>
                  <a:pt x="5892" y="1865"/>
                  <a:pt x="5904" y="1865"/>
                </a:cubicBezTo>
                <a:cubicBezTo>
                  <a:pt x="5915" y="1864"/>
                  <a:pt x="5926" y="1871"/>
                  <a:pt x="5929" y="1883"/>
                </a:cubicBezTo>
                <a:lnTo>
                  <a:pt x="5953" y="1979"/>
                </a:lnTo>
                <a:lnTo>
                  <a:pt x="5950" y="1972"/>
                </a:lnTo>
                <a:lnTo>
                  <a:pt x="6014" y="2076"/>
                </a:lnTo>
                <a:lnTo>
                  <a:pt x="5970" y="2084"/>
                </a:lnTo>
                <a:lnTo>
                  <a:pt x="5994" y="1964"/>
                </a:lnTo>
                <a:cubicBezTo>
                  <a:pt x="5996" y="1952"/>
                  <a:pt x="6007" y="1944"/>
                  <a:pt x="6019" y="1945"/>
                </a:cubicBezTo>
                <a:cubicBezTo>
                  <a:pt x="6032" y="1946"/>
                  <a:pt x="6041" y="1955"/>
                  <a:pt x="6041" y="1968"/>
                </a:cubicBezTo>
                <a:lnTo>
                  <a:pt x="6057" y="2400"/>
                </a:lnTo>
                <a:lnTo>
                  <a:pt x="6105" y="2773"/>
                </a:lnTo>
                <a:lnTo>
                  <a:pt x="6169" y="3124"/>
                </a:lnTo>
                <a:lnTo>
                  <a:pt x="6122" y="3127"/>
                </a:lnTo>
                <a:lnTo>
                  <a:pt x="6146" y="2783"/>
                </a:lnTo>
                <a:cubicBezTo>
                  <a:pt x="6146" y="2772"/>
                  <a:pt x="6155" y="2762"/>
                  <a:pt x="6166" y="2761"/>
                </a:cubicBezTo>
                <a:cubicBezTo>
                  <a:pt x="6177" y="2759"/>
                  <a:pt x="6188" y="2765"/>
                  <a:pt x="6192" y="2776"/>
                </a:cubicBezTo>
                <a:lnTo>
                  <a:pt x="6216" y="2840"/>
                </a:lnTo>
                <a:lnTo>
                  <a:pt x="6169" y="2848"/>
                </a:lnTo>
                <a:lnTo>
                  <a:pt x="6185" y="2416"/>
                </a:lnTo>
                <a:cubicBezTo>
                  <a:pt x="6186" y="2403"/>
                  <a:pt x="6197" y="2392"/>
                  <a:pt x="6210" y="2392"/>
                </a:cubicBezTo>
                <a:cubicBezTo>
                  <a:pt x="6222" y="2393"/>
                  <a:pt x="6233" y="2403"/>
                  <a:pt x="6233" y="2416"/>
                </a:cubicBezTo>
                <a:lnTo>
                  <a:pt x="6257" y="3224"/>
                </a:lnTo>
                <a:lnTo>
                  <a:pt x="6210" y="3220"/>
                </a:lnTo>
                <a:lnTo>
                  <a:pt x="6274" y="2908"/>
                </a:lnTo>
                <a:cubicBezTo>
                  <a:pt x="6276" y="2896"/>
                  <a:pt x="6287" y="2888"/>
                  <a:pt x="6299" y="2889"/>
                </a:cubicBezTo>
                <a:cubicBezTo>
                  <a:pt x="6311" y="2889"/>
                  <a:pt x="6320" y="2898"/>
                  <a:pt x="6321" y="2910"/>
                </a:cubicBezTo>
                <a:lnTo>
                  <a:pt x="6345" y="3158"/>
                </a:lnTo>
                <a:lnTo>
                  <a:pt x="6369" y="3848"/>
                </a:lnTo>
                <a:lnTo>
                  <a:pt x="6385" y="3998"/>
                </a:lnTo>
                <a:lnTo>
                  <a:pt x="6409" y="4132"/>
                </a:lnTo>
                <a:cubicBezTo>
                  <a:pt x="6411" y="4145"/>
                  <a:pt x="6403" y="4158"/>
                  <a:pt x="6390" y="4160"/>
                </a:cubicBezTo>
                <a:cubicBezTo>
                  <a:pt x="6377" y="4162"/>
                  <a:pt x="6364" y="4154"/>
                  <a:pt x="6362" y="4141"/>
                </a:cubicBezTo>
                <a:lnTo>
                  <a:pt x="6338" y="4003"/>
                </a:lnTo>
                <a:lnTo>
                  <a:pt x="6321" y="3849"/>
                </a:lnTo>
                <a:lnTo>
                  <a:pt x="6298" y="3163"/>
                </a:lnTo>
                <a:lnTo>
                  <a:pt x="6274" y="2915"/>
                </a:lnTo>
                <a:lnTo>
                  <a:pt x="6321" y="2917"/>
                </a:lnTo>
                <a:lnTo>
                  <a:pt x="6257" y="3229"/>
                </a:lnTo>
                <a:cubicBezTo>
                  <a:pt x="6255" y="3241"/>
                  <a:pt x="6244" y="3249"/>
                  <a:pt x="6231" y="3248"/>
                </a:cubicBezTo>
                <a:cubicBezTo>
                  <a:pt x="6219" y="3247"/>
                  <a:pt x="6210" y="3237"/>
                  <a:pt x="6209" y="3225"/>
                </a:cubicBezTo>
                <a:lnTo>
                  <a:pt x="6185" y="2417"/>
                </a:lnTo>
                <a:lnTo>
                  <a:pt x="6233" y="2417"/>
                </a:lnTo>
                <a:lnTo>
                  <a:pt x="6217" y="2849"/>
                </a:lnTo>
                <a:cubicBezTo>
                  <a:pt x="6217" y="2861"/>
                  <a:pt x="6209" y="2870"/>
                  <a:pt x="6197" y="2872"/>
                </a:cubicBezTo>
                <a:cubicBezTo>
                  <a:pt x="6186" y="2874"/>
                  <a:pt x="6175" y="2868"/>
                  <a:pt x="6171" y="2857"/>
                </a:cubicBezTo>
                <a:lnTo>
                  <a:pt x="6147" y="2793"/>
                </a:lnTo>
                <a:lnTo>
                  <a:pt x="6193" y="2786"/>
                </a:lnTo>
                <a:lnTo>
                  <a:pt x="6169" y="3130"/>
                </a:lnTo>
                <a:cubicBezTo>
                  <a:pt x="6169" y="3142"/>
                  <a:pt x="6159" y="3152"/>
                  <a:pt x="6147" y="3152"/>
                </a:cubicBezTo>
                <a:cubicBezTo>
                  <a:pt x="6135" y="3153"/>
                  <a:pt x="6124" y="3145"/>
                  <a:pt x="6122" y="3133"/>
                </a:cubicBezTo>
                <a:lnTo>
                  <a:pt x="6058" y="2780"/>
                </a:lnTo>
                <a:lnTo>
                  <a:pt x="6009" y="2401"/>
                </a:lnTo>
                <a:lnTo>
                  <a:pt x="5993" y="1969"/>
                </a:lnTo>
                <a:lnTo>
                  <a:pt x="6041" y="1973"/>
                </a:lnTo>
                <a:lnTo>
                  <a:pt x="6017" y="2093"/>
                </a:lnTo>
                <a:cubicBezTo>
                  <a:pt x="6015" y="2103"/>
                  <a:pt x="6007" y="2110"/>
                  <a:pt x="5998" y="2112"/>
                </a:cubicBezTo>
                <a:cubicBezTo>
                  <a:pt x="5988" y="2114"/>
                  <a:pt x="5978" y="2109"/>
                  <a:pt x="5973" y="2101"/>
                </a:cubicBezTo>
                <a:lnTo>
                  <a:pt x="5909" y="1997"/>
                </a:lnTo>
                <a:cubicBezTo>
                  <a:pt x="5908" y="1995"/>
                  <a:pt x="5907" y="1993"/>
                  <a:pt x="5906" y="1990"/>
                </a:cubicBezTo>
                <a:lnTo>
                  <a:pt x="5882" y="1894"/>
                </a:lnTo>
                <a:lnTo>
                  <a:pt x="5929" y="1891"/>
                </a:lnTo>
                <a:lnTo>
                  <a:pt x="5905" y="2171"/>
                </a:lnTo>
                <a:cubicBezTo>
                  <a:pt x="5905" y="2175"/>
                  <a:pt x="5903" y="2179"/>
                  <a:pt x="5901" y="2183"/>
                </a:cubicBezTo>
                <a:lnTo>
                  <a:pt x="5877" y="2215"/>
                </a:lnTo>
                <a:lnTo>
                  <a:pt x="5881" y="2205"/>
                </a:lnTo>
                <a:lnTo>
                  <a:pt x="5777" y="2756"/>
                </a:lnTo>
                <a:lnTo>
                  <a:pt x="5753" y="2908"/>
                </a:lnTo>
                <a:cubicBezTo>
                  <a:pt x="5751" y="2920"/>
                  <a:pt x="5741" y="2928"/>
                  <a:pt x="5729" y="2928"/>
                </a:cubicBezTo>
                <a:cubicBezTo>
                  <a:pt x="5718" y="2928"/>
                  <a:pt x="5708" y="2920"/>
                  <a:pt x="5706" y="2908"/>
                </a:cubicBezTo>
                <a:lnTo>
                  <a:pt x="5682" y="2756"/>
                </a:lnTo>
                <a:lnTo>
                  <a:pt x="5683" y="2761"/>
                </a:lnTo>
                <a:lnTo>
                  <a:pt x="5659" y="2697"/>
                </a:lnTo>
                <a:cubicBezTo>
                  <a:pt x="5659" y="2696"/>
                  <a:pt x="5658" y="2694"/>
                  <a:pt x="5658" y="2693"/>
                </a:cubicBezTo>
                <a:lnTo>
                  <a:pt x="5594" y="2357"/>
                </a:lnTo>
                <a:lnTo>
                  <a:pt x="5641" y="2357"/>
                </a:lnTo>
                <a:lnTo>
                  <a:pt x="5617" y="2485"/>
                </a:lnTo>
                <a:cubicBezTo>
                  <a:pt x="5615" y="2497"/>
                  <a:pt x="5604" y="2505"/>
                  <a:pt x="5592" y="2504"/>
                </a:cubicBezTo>
                <a:cubicBezTo>
                  <a:pt x="5580" y="2504"/>
                  <a:pt x="5570" y="2494"/>
                  <a:pt x="5569" y="2482"/>
                </a:cubicBezTo>
                <a:lnTo>
                  <a:pt x="5553" y="2138"/>
                </a:lnTo>
                <a:lnTo>
                  <a:pt x="5601" y="2140"/>
                </a:lnTo>
                <a:lnTo>
                  <a:pt x="5577" y="2292"/>
                </a:lnTo>
                <a:cubicBezTo>
                  <a:pt x="5577" y="2295"/>
                  <a:pt x="5576" y="2298"/>
                  <a:pt x="5574" y="2301"/>
                </a:cubicBezTo>
                <a:lnTo>
                  <a:pt x="5550" y="2341"/>
                </a:lnTo>
                <a:cubicBezTo>
                  <a:pt x="5545" y="2350"/>
                  <a:pt x="5535" y="2354"/>
                  <a:pt x="5525" y="2352"/>
                </a:cubicBezTo>
                <a:cubicBezTo>
                  <a:pt x="5515" y="2350"/>
                  <a:pt x="5507" y="2342"/>
                  <a:pt x="5506" y="2332"/>
                </a:cubicBezTo>
                <a:lnTo>
                  <a:pt x="5442" y="1892"/>
                </a:lnTo>
                <a:lnTo>
                  <a:pt x="5452" y="1908"/>
                </a:lnTo>
                <a:lnTo>
                  <a:pt x="5428" y="1892"/>
                </a:lnTo>
                <a:lnTo>
                  <a:pt x="5465" y="1875"/>
                </a:lnTo>
                <a:lnTo>
                  <a:pt x="5449" y="2050"/>
                </a:lnTo>
                <a:lnTo>
                  <a:pt x="5425" y="2436"/>
                </a:lnTo>
                <a:lnTo>
                  <a:pt x="5401" y="2579"/>
                </a:lnTo>
                <a:lnTo>
                  <a:pt x="5337" y="3155"/>
                </a:lnTo>
                <a:cubicBezTo>
                  <a:pt x="5336" y="3167"/>
                  <a:pt x="5325" y="3177"/>
                  <a:pt x="5313" y="3176"/>
                </a:cubicBezTo>
                <a:cubicBezTo>
                  <a:pt x="5301" y="3176"/>
                  <a:pt x="5290" y="3167"/>
                  <a:pt x="5290" y="3154"/>
                </a:cubicBezTo>
                <a:lnTo>
                  <a:pt x="5266" y="2811"/>
                </a:lnTo>
                <a:lnTo>
                  <a:pt x="5241" y="2537"/>
                </a:lnTo>
                <a:lnTo>
                  <a:pt x="5225" y="2153"/>
                </a:lnTo>
                <a:lnTo>
                  <a:pt x="5201" y="1545"/>
                </a:lnTo>
                <a:lnTo>
                  <a:pt x="5247" y="1554"/>
                </a:lnTo>
                <a:lnTo>
                  <a:pt x="5183" y="1698"/>
                </a:lnTo>
                <a:lnTo>
                  <a:pt x="5185" y="1693"/>
                </a:lnTo>
                <a:lnTo>
                  <a:pt x="5161" y="1805"/>
                </a:lnTo>
                <a:lnTo>
                  <a:pt x="5161" y="1801"/>
                </a:lnTo>
                <a:lnTo>
                  <a:pt x="5137" y="2612"/>
                </a:lnTo>
                <a:lnTo>
                  <a:pt x="5113" y="2767"/>
                </a:lnTo>
                <a:lnTo>
                  <a:pt x="5097" y="2821"/>
                </a:lnTo>
                <a:lnTo>
                  <a:pt x="5025" y="3165"/>
                </a:lnTo>
                <a:cubicBezTo>
                  <a:pt x="5022" y="3177"/>
                  <a:pt x="5011" y="3185"/>
                  <a:pt x="4999" y="3184"/>
                </a:cubicBezTo>
                <a:cubicBezTo>
                  <a:pt x="4987" y="3183"/>
                  <a:pt x="4978" y="3173"/>
                  <a:pt x="4977" y="3161"/>
                </a:cubicBezTo>
                <a:lnTo>
                  <a:pt x="4961" y="2689"/>
                </a:lnTo>
                <a:lnTo>
                  <a:pt x="4963" y="2698"/>
                </a:lnTo>
                <a:lnTo>
                  <a:pt x="4939" y="2640"/>
                </a:lnTo>
                <a:lnTo>
                  <a:pt x="4915" y="2568"/>
                </a:lnTo>
                <a:cubicBezTo>
                  <a:pt x="4914" y="2566"/>
                  <a:pt x="4914" y="2564"/>
                  <a:pt x="4913" y="2562"/>
                </a:cubicBezTo>
                <a:lnTo>
                  <a:pt x="4889" y="2050"/>
                </a:lnTo>
                <a:lnTo>
                  <a:pt x="4937" y="2054"/>
                </a:lnTo>
                <a:lnTo>
                  <a:pt x="4873" y="2350"/>
                </a:lnTo>
                <a:lnTo>
                  <a:pt x="4873" y="2345"/>
                </a:lnTo>
                <a:lnTo>
                  <a:pt x="4857" y="3225"/>
                </a:lnTo>
                <a:cubicBezTo>
                  <a:pt x="4857" y="3229"/>
                  <a:pt x="4856" y="3233"/>
                  <a:pt x="4854" y="3237"/>
                </a:cubicBezTo>
                <a:lnTo>
                  <a:pt x="4830" y="3277"/>
                </a:lnTo>
                <a:lnTo>
                  <a:pt x="4833" y="3269"/>
                </a:lnTo>
                <a:lnTo>
                  <a:pt x="4809" y="3389"/>
                </a:lnTo>
                <a:cubicBezTo>
                  <a:pt x="4809" y="3391"/>
                  <a:pt x="4808" y="3393"/>
                  <a:pt x="4807" y="3395"/>
                </a:cubicBezTo>
                <a:lnTo>
                  <a:pt x="4783" y="3443"/>
                </a:lnTo>
                <a:cubicBezTo>
                  <a:pt x="4779" y="3452"/>
                  <a:pt x="4769" y="3457"/>
                  <a:pt x="4759" y="3456"/>
                </a:cubicBezTo>
                <a:cubicBezTo>
                  <a:pt x="4750" y="3456"/>
                  <a:pt x="4741" y="3449"/>
                  <a:pt x="4738" y="3439"/>
                </a:cubicBezTo>
                <a:lnTo>
                  <a:pt x="4674" y="3223"/>
                </a:lnTo>
                <a:lnTo>
                  <a:pt x="4721" y="3217"/>
                </a:lnTo>
                <a:lnTo>
                  <a:pt x="4697" y="4025"/>
                </a:lnTo>
                <a:cubicBezTo>
                  <a:pt x="4697" y="4038"/>
                  <a:pt x="4686" y="4049"/>
                  <a:pt x="4673" y="4048"/>
                </a:cubicBezTo>
                <a:cubicBezTo>
                  <a:pt x="4660" y="4048"/>
                  <a:pt x="4650" y="4038"/>
                  <a:pt x="4649" y="4025"/>
                </a:cubicBezTo>
                <a:lnTo>
                  <a:pt x="4634" y="3226"/>
                </a:lnTo>
                <a:lnTo>
                  <a:pt x="4610" y="2810"/>
                </a:lnTo>
                <a:lnTo>
                  <a:pt x="4657" y="2810"/>
                </a:lnTo>
                <a:lnTo>
                  <a:pt x="4633" y="3146"/>
                </a:lnTo>
                <a:cubicBezTo>
                  <a:pt x="4633" y="3150"/>
                  <a:pt x="4632" y="3153"/>
                  <a:pt x="4631" y="3156"/>
                </a:cubicBezTo>
                <a:lnTo>
                  <a:pt x="4567" y="3276"/>
                </a:lnTo>
                <a:lnTo>
                  <a:pt x="4569" y="3267"/>
                </a:lnTo>
                <a:lnTo>
                  <a:pt x="4545" y="3523"/>
                </a:lnTo>
                <a:lnTo>
                  <a:pt x="4521" y="3771"/>
                </a:lnTo>
                <a:cubicBezTo>
                  <a:pt x="4520" y="3783"/>
                  <a:pt x="4510" y="3792"/>
                  <a:pt x="4498" y="3792"/>
                </a:cubicBezTo>
                <a:cubicBezTo>
                  <a:pt x="4485" y="3793"/>
                  <a:pt x="4475" y="3783"/>
                  <a:pt x="4474" y="3771"/>
                </a:cubicBezTo>
                <a:lnTo>
                  <a:pt x="4458" y="3628"/>
                </a:lnTo>
                <a:lnTo>
                  <a:pt x="4434" y="3452"/>
                </a:lnTo>
                <a:lnTo>
                  <a:pt x="4480" y="3456"/>
                </a:lnTo>
                <a:lnTo>
                  <a:pt x="4416" y="3656"/>
                </a:lnTo>
                <a:cubicBezTo>
                  <a:pt x="4413" y="3666"/>
                  <a:pt x="4404" y="3672"/>
                  <a:pt x="4393" y="3672"/>
                </a:cubicBezTo>
                <a:lnTo>
                  <a:pt x="4369" y="3672"/>
                </a:lnTo>
                <a:cubicBezTo>
                  <a:pt x="4357" y="3672"/>
                  <a:pt x="4346" y="3663"/>
                  <a:pt x="4346" y="3650"/>
                </a:cubicBezTo>
                <a:lnTo>
                  <a:pt x="4322" y="3282"/>
                </a:lnTo>
                <a:lnTo>
                  <a:pt x="4298" y="2922"/>
                </a:lnTo>
                <a:lnTo>
                  <a:pt x="4345" y="2922"/>
                </a:lnTo>
                <a:lnTo>
                  <a:pt x="4329" y="3258"/>
                </a:lnTo>
                <a:cubicBezTo>
                  <a:pt x="4329" y="3270"/>
                  <a:pt x="4318" y="3280"/>
                  <a:pt x="4305" y="3280"/>
                </a:cubicBezTo>
                <a:lnTo>
                  <a:pt x="4233" y="3280"/>
                </a:lnTo>
                <a:lnTo>
                  <a:pt x="4257" y="3259"/>
                </a:lnTo>
                <a:lnTo>
                  <a:pt x="4241" y="3417"/>
                </a:lnTo>
                <a:lnTo>
                  <a:pt x="4217" y="3977"/>
                </a:lnTo>
                <a:cubicBezTo>
                  <a:pt x="4217" y="3990"/>
                  <a:pt x="4207" y="3999"/>
                  <a:pt x="4195" y="4000"/>
                </a:cubicBezTo>
                <a:cubicBezTo>
                  <a:pt x="4183" y="4001"/>
                  <a:pt x="4172" y="3993"/>
                  <a:pt x="4170" y="3981"/>
                </a:cubicBezTo>
                <a:lnTo>
                  <a:pt x="4146" y="3860"/>
                </a:lnTo>
                <a:lnTo>
                  <a:pt x="4122" y="3716"/>
                </a:lnTo>
                <a:lnTo>
                  <a:pt x="4145" y="3736"/>
                </a:lnTo>
                <a:lnTo>
                  <a:pt x="4081" y="3736"/>
                </a:lnTo>
                <a:cubicBezTo>
                  <a:pt x="4069" y="3736"/>
                  <a:pt x="4058" y="3726"/>
                  <a:pt x="4057" y="3714"/>
                </a:cubicBezTo>
                <a:lnTo>
                  <a:pt x="4041" y="3361"/>
                </a:lnTo>
                <a:lnTo>
                  <a:pt x="4018" y="2746"/>
                </a:lnTo>
                <a:lnTo>
                  <a:pt x="3994" y="2426"/>
                </a:lnTo>
                <a:lnTo>
                  <a:pt x="4041" y="2430"/>
                </a:lnTo>
                <a:lnTo>
                  <a:pt x="4017" y="2526"/>
                </a:lnTo>
                <a:cubicBezTo>
                  <a:pt x="4014" y="2537"/>
                  <a:pt x="4004" y="2544"/>
                  <a:pt x="3993" y="2544"/>
                </a:cubicBezTo>
                <a:lnTo>
                  <a:pt x="3929" y="2544"/>
                </a:lnTo>
                <a:cubicBezTo>
                  <a:pt x="3917" y="2544"/>
                  <a:pt x="3906" y="2534"/>
                  <a:pt x="3905" y="2521"/>
                </a:cubicBezTo>
                <a:lnTo>
                  <a:pt x="3881" y="1953"/>
                </a:lnTo>
                <a:lnTo>
                  <a:pt x="3905" y="1976"/>
                </a:lnTo>
                <a:lnTo>
                  <a:pt x="3889" y="1976"/>
                </a:lnTo>
                <a:lnTo>
                  <a:pt x="3865" y="1976"/>
                </a:lnTo>
                <a:lnTo>
                  <a:pt x="3841" y="1976"/>
                </a:lnTo>
                <a:cubicBezTo>
                  <a:pt x="3831" y="1976"/>
                  <a:pt x="3822" y="1970"/>
                  <a:pt x="3819" y="1960"/>
                </a:cubicBezTo>
                <a:lnTo>
                  <a:pt x="3755" y="1776"/>
                </a:lnTo>
                <a:cubicBezTo>
                  <a:pt x="3754" y="1774"/>
                  <a:pt x="3754" y="1772"/>
                  <a:pt x="3753" y="1769"/>
                </a:cubicBezTo>
                <a:lnTo>
                  <a:pt x="3729" y="1097"/>
                </a:lnTo>
                <a:lnTo>
                  <a:pt x="3753" y="1120"/>
                </a:lnTo>
                <a:lnTo>
                  <a:pt x="3729" y="1120"/>
                </a:lnTo>
                <a:lnTo>
                  <a:pt x="3753" y="1097"/>
                </a:lnTo>
                <a:lnTo>
                  <a:pt x="3737" y="1633"/>
                </a:lnTo>
                <a:cubicBezTo>
                  <a:pt x="3737" y="1645"/>
                  <a:pt x="3728" y="1655"/>
                  <a:pt x="3716" y="1656"/>
                </a:cubicBezTo>
                <a:cubicBezTo>
                  <a:pt x="3704" y="1658"/>
                  <a:pt x="3693" y="1650"/>
                  <a:pt x="3690" y="1638"/>
                </a:cubicBezTo>
                <a:lnTo>
                  <a:pt x="3666" y="1531"/>
                </a:lnTo>
                <a:lnTo>
                  <a:pt x="3602" y="970"/>
                </a:lnTo>
                <a:lnTo>
                  <a:pt x="3578" y="530"/>
                </a:lnTo>
                <a:lnTo>
                  <a:pt x="3625" y="530"/>
                </a:lnTo>
                <a:lnTo>
                  <a:pt x="3601" y="954"/>
                </a:lnTo>
                <a:cubicBezTo>
                  <a:pt x="3601" y="964"/>
                  <a:pt x="3593" y="973"/>
                  <a:pt x="3583" y="976"/>
                </a:cubicBezTo>
                <a:cubicBezTo>
                  <a:pt x="3573" y="978"/>
                  <a:pt x="3562" y="974"/>
                  <a:pt x="3557" y="965"/>
                </a:cubicBezTo>
                <a:lnTo>
                  <a:pt x="3533" y="925"/>
                </a:lnTo>
                <a:lnTo>
                  <a:pt x="3577" y="915"/>
                </a:lnTo>
                <a:lnTo>
                  <a:pt x="3561" y="1075"/>
                </a:lnTo>
                <a:cubicBezTo>
                  <a:pt x="3560" y="1087"/>
                  <a:pt x="3551" y="1096"/>
                  <a:pt x="3539" y="1096"/>
                </a:cubicBezTo>
                <a:cubicBezTo>
                  <a:pt x="3527" y="1097"/>
                  <a:pt x="3516" y="1089"/>
                  <a:pt x="3514" y="1077"/>
                </a:cubicBezTo>
                <a:lnTo>
                  <a:pt x="3442" y="732"/>
                </a:lnTo>
                <a:lnTo>
                  <a:pt x="3426" y="612"/>
                </a:lnTo>
                <a:lnTo>
                  <a:pt x="3434" y="626"/>
                </a:lnTo>
                <a:lnTo>
                  <a:pt x="3363" y="564"/>
                </a:lnTo>
                <a:lnTo>
                  <a:pt x="3299" y="516"/>
                </a:lnTo>
                <a:lnTo>
                  <a:pt x="3336" y="506"/>
                </a:lnTo>
                <a:lnTo>
                  <a:pt x="3248" y="722"/>
                </a:lnTo>
                <a:lnTo>
                  <a:pt x="3249" y="716"/>
                </a:lnTo>
                <a:lnTo>
                  <a:pt x="3185" y="1092"/>
                </a:lnTo>
                <a:cubicBezTo>
                  <a:pt x="3183" y="1104"/>
                  <a:pt x="3173" y="1113"/>
                  <a:pt x="3160" y="1112"/>
                </a:cubicBezTo>
                <a:cubicBezTo>
                  <a:pt x="3148" y="1112"/>
                  <a:pt x="3139" y="1103"/>
                  <a:pt x="3138" y="1091"/>
                </a:cubicBezTo>
                <a:lnTo>
                  <a:pt x="3114" y="811"/>
                </a:lnTo>
                <a:lnTo>
                  <a:pt x="3161" y="810"/>
                </a:lnTo>
                <a:lnTo>
                  <a:pt x="3145" y="1042"/>
                </a:lnTo>
                <a:cubicBezTo>
                  <a:pt x="3145" y="1055"/>
                  <a:pt x="3134" y="1064"/>
                  <a:pt x="3121" y="1064"/>
                </a:cubicBezTo>
                <a:cubicBezTo>
                  <a:pt x="3109" y="1064"/>
                  <a:pt x="3098" y="1055"/>
                  <a:pt x="3098" y="1042"/>
                </a:cubicBezTo>
                <a:lnTo>
                  <a:pt x="3074" y="698"/>
                </a:lnTo>
                <a:lnTo>
                  <a:pt x="3097" y="720"/>
                </a:lnTo>
                <a:lnTo>
                  <a:pt x="3073" y="720"/>
                </a:lnTo>
                <a:lnTo>
                  <a:pt x="3009" y="720"/>
                </a:lnTo>
                <a:lnTo>
                  <a:pt x="3033" y="698"/>
                </a:lnTo>
                <a:lnTo>
                  <a:pt x="3009" y="1250"/>
                </a:lnTo>
                <a:cubicBezTo>
                  <a:pt x="3009" y="1262"/>
                  <a:pt x="2998" y="1272"/>
                  <a:pt x="2985" y="1272"/>
                </a:cubicBezTo>
                <a:lnTo>
                  <a:pt x="2961" y="1272"/>
                </a:lnTo>
                <a:lnTo>
                  <a:pt x="2945" y="1272"/>
                </a:lnTo>
                <a:lnTo>
                  <a:pt x="2969" y="1252"/>
                </a:lnTo>
                <a:lnTo>
                  <a:pt x="2945" y="1412"/>
                </a:lnTo>
                <a:cubicBezTo>
                  <a:pt x="2943" y="1424"/>
                  <a:pt x="2933" y="1432"/>
                  <a:pt x="2921" y="1432"/>
                </a:cubicBezTo>
                <a:lnTo>
                  <a:pt x="2857" y="1432"/>
                </a:lnTo>
                <a:lnTo>
                  <a:pt x="2881" y="1409"/>
                </a:lnTo>
                <a:lnTo>
                  <a:pt x="2857" y="2409"/>
                </a:lnTo>
                <a:lnTo>
                  <a:pt x="2833" y="2985"/>
                </a:lnTo>
                <a:cubicBezTo>
                  <a:pt x="2833" y="2998"/>
                  <a:pt x="2822" y="3008"/>
                  <a:pt x="2809" y="3008"/>
                </a:cubicBezTo>
                <a:lnTo>
                  <a:pt x="2785" y="3008"/>
                </a:lnTo>
                <a:lnTo>
                  <a:pt x="2809" y="2988"/>
                </a:lnTo>
                <a:lnTo>
                  <a:pt x="2793" y="3084"/>
                </a:lnTo>
                <a:cubicBezTo>
                  <a:pt x="2793" y="3087"/>
                  <a:pt x="2792" y="3090"/>
                  <a:pt x="2790" y="3093"/>
                </a:cubicBezTo>
                <a:lnTo>
                  <a:pt x="2718" y="3213"/>
                </a:lnTo>
                <a:cubicBezTo>
                  <a:pt x="2713" y="3222"/>
                  <a:pt x="2702" y="3226"/>
                  <a:pt x="2692" y="3224"/>
                </a:cubicBezTo>
                <a:cubicBezTo>
                  <a:pt x="2682" y="3222"/>
                  <a:pt x="2675" y="3213"/>
                  <a:pt x="2674" y="3203"/>
                </a:cubicBezTo>
                <a:lnTo>
                  <a:pt x="2658" y="3027"/>
                </a:lnTo>
                <a:lnTo>
                  <a:pt x="2705" y="3029"/>
                </a:lnTo>
                <a:lnTo>
                  <a:pt x="2681" y="3149"/>
                </a:lnTo>
                <a:cubicBezTo>
                  <a:pt x="2679" y="3158"/>
                  <a:pt x="2673" y="3165"/>
                  <a:pt x="2664" y="3167"/>
                </a:cubicBezTo>
                <a:cubicBezTo>
                  <a:pt x="2656" y="3170"/>
                  <a:pt x="2647" y="3168"/>
                  <a:pt x="2640" y="3161"/>
                </a:cubicBezTo>
                <a:lnTo>
                  <a:pt x="2616" y="3137"/>
                </a:lnTo>
                <a:lnTo>
                  <a:pt x="2633" y="3144"/>
                </a:lnTo>
                <a:lnTo>
                  <a:pt x="2609" y="3144"/>
                </a:lnTo>
                <a:lnTo>
                  <a:pt x="2620" y="3142"/>
                </a:lnTo>
                <a:lnTo>
                  <a:pt x="2556" y="3174"/>
                </a:lnTo>
                <a:lnTo>
                  <a:pt x="2569" y="3154"/>
                </a:lnTo>
                <a:lnTo>
                  <a:pt x="2553" y="3514"/>
                </a:lnTo>
                <a:cubicBezTo>
                  <a:pt x="2553" y="3526"/>
                  <a:pt x="2543" y="3536"/>
                  <a:pt x="2530" y="3536"/>
                </a:cubicBezTo>
                <a:cubicBezTo>
                  <a:pt x="2518" y="3537"/>
                  <a:pt x="2507" y="3528"/>
                  <a:pt x="2506" y="3515"/>
                </a:cubicBezTo>
                <a:lnTo>
                  <a:pt x="2482" y="3291"/>
                </a:lnTo>
                <a:lnTo>
                  <a:pt x="2528" y="3296"/>
                </a:lnTo>
                <a:lnTo>
                  <a:pt x="2504" y="3368"/>
                </a:lnTo>
                <a:cubicBezTo>
                  <a:pt x="2501" y="3378"/>
                  <a:pt x="2492" y="3384"/>
                  <a:pt x="2481" y="3384"/>
                </a:cubicBezTo>
                <a:lnTo>
                  <a:pt x="2457" y="3384"/>
                </a:lnTo>
                <a:lnTo>
                  <a:pt x="2481" y="3367"/>
                </a:lnTo>
                <a:lnTo>
                  <a:pt x="2417" y="3606"/>
                </a:lnTo>
                <a:lnTo>
                  <a:pt x="2393" y="3702"/>
                </a:lnTo>
                <a:cubicBezTo>
                  <a:pt x="2390" y="3714"/>
                  <a:pt x="2379" y="3721"/>
                  <a:pt x="2367" y="3720"/>
                </a:cubicBezTo>
                <a:cubicBezTo>
                  <a:pt x="2355" y="3719"/>
                  <a:pt x="2346" y="3710"/>
                  <a:pt x="2346" y="3698"/>
                </a:cubicBezTo>
                <a:lnTo>
                  <a:pt x="2330" y="3396"/>
                </a:lnTo>
                <a:lnTo>
                  <a:pt x="2306" y="3236"/>
                </a:lnTo>
                <a:lnTo>
                  <a:pt x="2353" y="3236"/>
                </a:lnTo>
                <a:lnTo>
                  <a:pt x="2329" y="3388"/>
                </a:lnTo>
                <a:cubicBezTo>
                  <a:pt x="2328" y="3395"/>
                  <a:pt x="2324" y="3401"/>
                  <a:pt x="2318" y="3405"/>
                </a:cubicBezTo>
                <a:lnTo>
                  <a:pt x="2254" y="3445"/>
                </a:lnTo>
                <a:cubicBezTo>
                  <a:pt x="2247" y="3449"/>
                  <a:pt x="2238" y="3450"/>
                  <a:pt x="2230" y="3446"/>
                </a:cubicBezTo>
                <a:cubicBezTo>
                  <a:pt x="2223" y="3442"/>
                  <a:pt x="2218" y="3434"/>
                  <a:pt x="2217" y="3425"/>
                </a:cubicBezTo>
                <a:lnTo>
                  <a:pt x="2193" y="2865"/>
                </a:lnTo>
                <a:lnTo>
                  <a:pt x="2194" y="2870"/>
                </a:lnTo>
                <a:lnTo>
                  <a:pt x="2170" y="2774"/>
                </a:lnTo>
                <a:lnTo>
                  <a:pt x="2217" y="2773"/>
                </a:lnTo>
                <a:lnTo>
                  <a:pt x="2201" y="2853"/>
                </a:lnTo>
                <a:lnTo>
                  <a:pt x="2201" y="2850"/>
                </a:lnTo>
                <a:lnTo>
                  <a:pt x="2177" y="3378"/>
                </a:lnTo>
                <a:cubicBezTo>
                  <a:pt x="2177" y="3379"/>
                  <a:pt x="2177" y="3381"/>
                  <a:pt x="2176" y="3383"/>
                </a:cubicBezTo>
                <a:lnTo>
                  <a:pt x="2112" y="3599"/>
                </a:lnTo>
                <a:cubicBezTo>
                  <a:pt x="2109" y="3611"/>
                  <a:pt x="2098" y="3618"/>
                  <a:pt x="2086" y="3616"/>
                </a:cubicBezTo>
                <a:cubicBezTo>
                  <a:pt x="2075" y="3615"/>
                  <a:pt x="2066" y="3605"/>
                  <a:pt x="2065" y="3593"/>
                </a:cubicBezTo>
                <a:lnTo>
                  <a:pt x="2041" y="2914"/>
                </a:lnTo>
                <a:lnTo>
                  <a:pt x="2018" y="2418"/>
                </a:lnTo>
                <a:lnTo>
                  <a:pt x="1993" y="2122"/>
                </a:lnTo>
                <a:lnTo>
                  <a:pt x="1977" y="1786"/>
                </a:lnTo>
                <a:lnTo>
                  <a:pt x="2024" y="1793"/>
                </a:lnTo>
                <a:lnTo>
                  <a:pt x="1952" y="1985"/>
                </a:lnTo>
                <a:lnTo>
                  <a:pt x="1953" y="1978"/>
                </a:lnTo>
                <a:lnTo>
                  <a:pt x="1937" y="2258"/>
                </a:lnTo>
                <a:lnTo>
                  <a:pt x="1913" y="2546"/>
                </a:lnTo>
                <a:cubicBezTo>
                  <a:pt x="1912" y="2559"/>
                  <a:pt x="1902" y="2569"/>
                  <a:pt x="1889" y="2568"/>
                </a:cubicBezTo>
                <a:cubicBezTo>
                  <a:pt x="1876" y="2568"/>
                  <a:pt x="1866" y="2558"/>
                  <a:pt x="1865" y="2545"/>
                </a:cubicBezTo>
                <a:lnTo>
                  <a:pt x="1841" y="1881"/>
                </a:lnTo>
                <a:lnTo>
                  <a:pt x="1889" y="1885"/>
                </a:lnTo>
                <a:lnTo>
                  <a:pt x="1865" y="2021"/>
                </a:lnTo>
                <a:cubicBezTo>
                  <a:pt x="1865" y="2023"/>
                  <a:pt x="1864" y="2026"/>
                  <a:pt x="1863" y="2028"/>
                </a:cubicBezTo>
                <a:lnTo>
                  <a:pt x="1799" y="2148"/>
                </a:lnTo>
                <a:cubicBezTo>
                  <a:pt x="1794" y="2157"/>
                  <a:pt x="1783" y="2162"/>
                  <a:pt x="1772" y="2160"/>
                </a:cubicBezTo>
                <a:cubicBezTo>
                  <a:pt x="1761" y="2157"/>
                  <a:pt x="1754" y="2148"/>
                  <a:pt x="1753" y="2137"/>
                </a:cubicBezTo>
                <a:lnTo>
                  <a:pt x="1737" y="1513"/>
                </a:lnTo>
                <a:lnTo>
                  <a:pt x="1748" y="1532"/>
                </a:lnTo>
                <a:lnTo>
                  <a:pt x="1724" y="1516"/>
                </a:lnTo>
                <a:lnTo>
                  <a:pt x="1761" y="1501"/>
                </a:lnTo>
                <a:lnTo>
                  <a:pt x="1737" y="1635"/>
                </a:lnTo>
                <a:lnTo>
                  <a:pt x="1713" y="1859"/>
                </a:lnTo>
                <a:cubicBezTo>
                  <a:pt x="1712" y="1870"/>
                  <a:pt x="1703" y="1879"/>
                  <a:pt x="1692" y="1880"/>
                </a:cubicBezTo>
                <a:lnTo>
                  <a:pt x="1625" y="1888"/>
                </a:lnTo>
                <a:lnTo>
                  <a:pt x="1601" y="1888"/>
                </a:lnTo>
                <a:lnTo>
                  <a:pt x="1625" y="1866"/>
                </a:lnTo>
                <a:lnTo>
                  <a:pt x="1609" y="2210"/>
                </a:lnTo>
                <a:cubicBezTo>
                  <a:pt x="1609" y="2222"/>
                  <a:pt x="1599" y="2232"/>
                  <a:pt x="1587" y="2232"/>
                </a:cubicBezTo>
                <a:cubicBezTo>
                  <a:pt x="1575" y="2233"/>
                  <a:pt x="1564" y="2225"/>
                  <a:pt x="1562" y="2213"/>
                </a:cubicBezTo>
                <a:lnTo>
                  <a:pt x="1538" y="2085"/>
                </a:lnTo>
                <a:lnTo>
                  <a:pt x="1585" y="2086"/>
                </a:lnTo>
                <a:lnTo>
                  <a:pt x="1561" y="2182"/>
                </a:lnTo>
                <a:cubicBezTo>
                  <a:pt x="1558" y="2193"/>
                  <a:pt x="1548" y="2200"/>
                  <a:pt x="1537" y="2200"/>
                </a:cubicBezTo>
                <a:lnTo>
                  <a:pt x="1473" y="2200"/>
                </a:lnTo>
                <a:cubicBezTo>
                  <a:pt x="1461" y="2200"/>
                  <a:pt x="1451" y="2191"/>
                  <a:pt x="1450" y="2179"/>
                </a:cubicBezTo>
                <a:lnTo>
                  <a:pt x="1426" y="1963"/>
                </a:lnTo>
                <a:lnTo>
                  <a:pt x="1473" y="1962"/>
                </a:lnTo>
                <a:lnTo>
                  <a:pt x="1449" y="2370"/>
                </a:lnTo>
                <a:cubicBezTo>
                  <a:pt x="1449" y="2383"/>
                  <a:pt x="1438" y="2392"/>
                  <a:pt x="1426" y="2392"/>
                </a:cubicBezTo>
                <a:cubicBezTo>
                  <a:pt x="1413" y="2393"/>
                  <a:pt x="1402" y="2383"/>
                  <a:pt x="1402" y="2370"/>
                </a:cubicBezTo>
                <a:lnTo>
                  <a:pt x="1386" y="2146"/>
                </a:lnTo>
                <a:lnTo>
                  <a:pt x="1433" y="2145"/>
                </a:lnTo>
                <a:lnTo>
                  <a:pt x="1409" y="2857"/>
                </a:lnTo>
                <a:cubicBezTo>
                  <a:pt x="1409" y="2869"/>
                  <a:pt x="1400" y="2879"/>
                  <a:pt x="1387" y="2880"/>
                </a:cubicBezTo>
                <a:cubicBezTo>
                  <a:pt x="1375" y="2881"/>
                  <a:pt x="1364" y="2873"/>
                  <a:pt x="1362" y="2861"/>
                </a:cubicBezTo>
                <a:lnTo>
                  <a:pt x="1298" y="2527"/>
                </a:lnTo>
                <a:lnTo>
                  <a:pt x="1274" y="2447"/>
                </a:lnTo>
                <a:lnTo>
                  <a:pt x="1276" y="2451"/>
                </a:lnTo>
                <a:lnTo>
                  <a:pt x="1252" y="2403"/>
                </a:lnTo>
                <a:lnTo>
                  <a:pt x="1296" y="2399"/>
                </a:lnTo>
                <a:lnTo>
                  <a:pt x="1272" y="2479"/>
                </a:lnTo>
                <a:cubicBezTo>
                  <a:pt x="1269" y="2491"/>
                  <a:pt x="1258" y="2498"/>
                  <a:pt x="1246" y="2496"/>
                </a:cubicBezTo>
                <a:cubicBezTo>
                  <a:pt x="1235" y="2495"/>
                  <a:pt x="1226" y="2485"/>
                  <a:pt x="1225" y="2473"/>
                </a:cubicBezTo>
                <a:lnTo>
                  <a:pt x="1209" y="1889"/>
                </a:lnTo>
                <a:lnTo>
                  <a:pt x="1257" y="1894"/>
                </a:lnTo>
                <a:lnTo>
                  <a:pt x="1185" y="2206"/>
                </a:lnTo>
                <a:cubicBezTo>
                  <a:pt x="1182" y="2217"/>
                  <a:pt x="1173" y="2224"/>
                  <a:pt x="1162" y="2224"/>
                </a:cubicBezTo>
                <a:cubicBezTo>
                  <a:pt x="1151" y="2225"/>
                  <a:pt x="1141" y="2217"/>
                  <a:pt x="1138" y="2206"/>
                </a:cubicBezTo>
                <a:lnTo>
                  <a:pt x="1122" y="2142"/>
                </a:lnTo>
                <a:cubicBezTo>
                  <a:pt x="1122" y="2141"/>
                  <a:pt x="1122" y="2139"/>
                  <a:pt x="1121" y="2137"/>
                </a:cubicBezTo>
                <a:lnTo>
                  <a:pt x="1097" y="1385"/>
                </a:lnTo>
                <a:lnTo>
                  <a:pt x="1144" y="1392"/>
                </a:lnTo>
                <a:lnTo>
                  <a:pt x="1120" y="1464"/>
                </a:lnTo>
                <a:lnTo>
                  <a:pt x="1121" y="1459"/>
                </a:lnTo>
                <a:lnTo>
                  <a:pt x="1105" y="1587"/>
                </a:lnTo>
                <a:cubicBezTo>
                  <a:pt x="1104" y="1599"/>
                  <a:pt x="1094" y="1608"/>
                  <a:pt x="1082" y="1608"/>
                </a:cubicBezTo>
                <a:cubicBezTo>
                  <a:pt x="1070" y="1609"/>
                  <a:pt x="1059" y="1600"/>
                  <a:pt x="1058" y="1588"/>
                </a:cubicBezTo>
                <a:lnTo>
                  <a:pt x="986" y="1084"/>
                </a:lnTo>
                <a:lnTo>
                  <a:pt x="1031" y="1091"/>
                </a:lnTo>
                <a:lnTo>
                  <a:pt x="1015" y="1123"/>
                </a:lnTo>
                <a:cubicBezTo>
                  <a:pt x="1010" y="1133"/>
                  <a:pt x="999" y="1138"/>
                  <a:pt x="989" y="1136"/>
                </a:cubicBezTo>
                <a:cubicBezTo>
                  <a:pt x="978" y="1134"/>
                  <a:pt x="970" y="1125"/>
                  <a:pt x="969" y="1114"/>
                </a:cubicBezTo>
                <a:lnTo>
                  <a:pt x="945" y="610"/>
                </a:lnTo>
                <a:lnTo>
                  <a:pt x="947" y="618"/>
                </a:lnTo>
                <a:lnTo>
                  <a:pt x="923" y="562"/>
                </a:lnTo>
                <a:lnTo>
                  <a:pt x="969" y="555"/>
                </a:lnTo>
                <a:lnTo>
                  <a:pt x="945" y="747"/>
                </a:lnTo>
                <a:cubicBezTo>
                  <a:pt x="944" y="760"/>
                  <a:pt x="933" y="769"/>
                  <a:pt x="921" y="768"/>
                </a:cubicBezTo>
                <a:cubicBezTo>
                  <a:pt x="909" y="768"/>
                  <a:pt x="899" y="759"/>
                  <a:pt x="898" y="747"/>
                </a:cubicBezTo>
                <a:lnTo>
                  <a:pt x="834" y="27"/>
                </a:lnTo>
                <a:lnTo>
                  <a:pt x="881" y="27"/>
                </a:lnTo>
                <a:lnTo>
                  <a:pt x="857" y="233"/>
                </a:lnTo>
                <a:lnTo>
                  <a:pt x="841" y="657"/>
                </a:lnTo>
                <a:cubicBezTo>
                  <a:pt x="841" y="668"/>
                  <a:pt x="834" y="677"/>
                  <a:pt x="823" y="680"/>
                </a:cubicBezTo>
                <a:cubicBezTo>
                  <a:pt x="813" y="682"/>
                  <a:pt x="802" y="678"/>
                  <a:pt x="797" y="669"/>
                </a:cubicBezTo>
                <a:lnTo>
                  <a:pt x="773" y="629"/>
                </a:lnTo>
                <a:cubicBezTo>
                  <a:pt x="771" y="626"/>
                  <a:pt x="770" y="623"/>
                  <a:pt x="770" y="619"/>
                </a:cubicBezTo>
                <a:lnTo>
                  <a:pt x="746" y="427"/>
                </a:lnTo>
                <a:lnTo>
                  <a:pt x="793" y="426"/>
                </a:lnTo>
                <a:lnTo>
                  <a:pt x="729" y="1314"/>
                </a:lnTo>
                <a:cubicBezTo>
                  <a:pt x="729" y="1327"/>
                  <a:pt x="718" y="1336"/>
                  <a:pt x="706" y="1336"/>
                </a:cubicBezTo>
                <a:cubicBezTo>
                  <a:pt x="693" y="1337"/>
                  <a:pt x="683" y="1327"/>
                  <a:pt x="682" y="1314"/>
                </a:cubicBezTo>
                <a:lnTo>
                  <a:pt x="658" y="1018"/>
                </a:lnTo>
                <a:lnTo>
                  <a:pt x="705" y="1019"/>
                </a:lnTo>
                <a:lnTo>
                  <a:pt x="681" y="1275"/>
                </a:lnTo>
                <a:cubicBezTo>
                  <a:pt x="680" y="1287"/>
                  <a:pt x="670" y="1297"/>
                  <a:pt x="657" y="1296"/>
                </a:cubicBezTo>
                <a:cubicBezTo>
                  <a:pt x="645" y="1296"/>
                  <a:pt x="634" y="1287"/>
                  <a:pt x="634" y="1274"/>
                </a:cubicBezTo>
                <a:lnTo>
                  <a:pt x="617" y="1042"/>
                </a:lnTo>
                <a:lnTo>
                  <a:pt x="593" y="498"/>
                </a:lnTo>
                <a:lnTo>
                  <a:pt x="594" y="503"/>
                </a:lnTo>
                <a:lnTo>
                  <a:pt x="530" y="263"/>
                </a:lnTo>
                <a:lnTo>
                  <a:pt x="577" y="258"/>
                </a:lnTo>
                <a:lnTo>
                  <a:pt x="553" y="641"/>
                </a:lnTo>
                <a:lnTo>
                  <a:pt x="529" y="1321"/>
                </a:lnTo>
                <a:cubicBezTo>
                  <a:pt x="529" y="1334"/>
                  <a:pt x="519" y="1344"/>
                  <a:pt x="507" y="1344"/>
                </a:cubicBezTo>
                <a:cubicBezTo>
                  <a:pt x="494" y="1345"/>
                  <a:pt x="483" y="1336"/>
                  <a:pt x="482" y="1324"/>
                </a:cubicBezTo>
                <a:lnTo>
                  <a:pt x="457" y="1153"/>
                </a:lnTo>
                <a:lnTo>
                  <a:pt x="441" y="753"/>
                </a:lnTo>
                <a:lnTo>
                  <a:pt x="489" y="758"/>
                </a:lnTo>
                <a:lnTo>
                  <a:pt x="417" y="1062"/>
                </a:lnTo>
                <a:lnTo>
                  <a:pt x="417" y="1058"/>
                </a:lnTo>
                <a:lnTo>
                  <a:pt x="401" y="1290"/>
                </a:lnTo>
                <a:cubicBezTo>
                  <a:pt x="401" y="1298"/>
                  <a:pt x="397" y="1304"/>
                  <a:pt x="391" y="1308"/>
                </a:cubicBezTo>
                <a:lnTo>
                  <a:pt x="367" y="1324"/>
                </a:lnTo>
                <a:lnTo>
                  <a:pt x="377" y="1306"/>
                </a:lnTo>
                <a:lnTo>
                  <a:pt x="353" y="1745"/>
                </a:lnTo>
                <a:lnTo>
                  <a:pt x="337" y="2145"/>
                </a:lnTo>
                <a:cubicBezTo>
                  <a:pt x="337" y="2157"/>
                  <a:pt x="328" y="2167"/>
                  <a:pt x="316" y="2168"/>
                </a:cubicBezTo>
                <a:lnTo>
                  <a:pt x="244" y="2176"/>
                </a:lnTo>
                <a:lnTo>
                  <a:pt x="265" y="2156"/>
                </a:lnTo>
                <a:lnTo>
                  <a:pt x="249" y="2268"/>
                </a:lnTo>
                <a:lnTo>
                  <a:pt x="225" y="2428"/>
                </a:lnTo>
                <a:cubicBezTo>
                  <a:pt x="223" y="2440"/>
                  <a:pt x="213" y="2449"/>
                  <a:pt x="201" y="2448"/>
                </a:cubicBezTo>
                <a:cubicBezTo>
                  <a:pt x="189" y="2448"/>
                  <a:pt x="179" y="2439"/>
                  <a:pt x="178" y="2427"/>
                </a:cubicBezTo>
                <a:lnTo>
                  <a:pt x="154" y="2211"/>
                </a:lnTo>
                <a:lnTo>
                  <a:pt x="201" y="2210"/>
                </a:lnTo>
                <a:lnTo>
                  <a:pt x="177" y="2506"/>
                </a:lnTo>
                <a:cubicBezTo>
                  <a:pt x="176" y="2519"/>
                  <a:pt x="166" y="2528"/>
                  <a:pt x="154" y="2528"/>
                </a:cubicBezTo>
                <a:cubicBezTo>
                  <a:pt x="142" y="2529"/>
                  <a:pt x="131" y="2520"/>
                  <a:pt x="130" y="2508"/>
                </a:cubicBezTo>
                <a:lnTo>
                  <a:pt x="66" y="2012"/>
                </a:lnTo>
                <a:lnTo>
                  <a:pt x="113" y="2009"/>
                </a:lnTo>
                <a:lnTo>
                  <a:pt x="89" y="3185"/>
                </a:lnTo>
                <a:cubicBezTo>
                  <a:pt x="89" y="3198"/>
                  <a:pt x="79" y="3208"/>
                  <a:pt x="65" y="3208"/>
                </a:cubicBezTo>
                <a:cubicBezTo>
                  <a:pt x="52" y="3208"/>
                  <a:pt x="42" y="3198"/>
                  <a:pt x="41" y="3185"/>
                </a:cubicBezTo>
                <a:lnTo>
                  <a:pt x="25" y="2465"/>
                </a:lnTo>
                <a:lnTo>
                  <a:pt x="73" y="2468"/>
                </a:lnTo>
                <a:lnTo>
                  <a:pt x="49" y="2644"/>
                </a:lnTo>
                <a:cubicBezTo>
                  <a:pt x="47" y="2657"/>
                  <a:pt x="35" y="2666"/>
                  <a:pt x="22" y="2664"/>
                </a:cubicBezTo>
                <a:cubicBezTo>
                  <a:pt x="9" y="2662"/>
                  <a:pt x="0" y="2650"/>
                  <a:pt x="2" y="2637"/>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4" name="Freeform 33"/>
          <p:cNvSpPr>
            <a:spLocks/>
          </p:cNvSpPr>
          <p:nvPr/>
        </p:nvSpPr>
        <p:spPr bwMode="auto">
          <a:xfrm>
            <a:off x="3624263" y="3076575"/>
            <a:ext cx="833437" cy="688975"/>
          </a:xfrm>
          <a:custGeom>
            <a:avLst/>
            <a:gdLst>
              <a:gd name="T0" fmla="*/ 290 w 6422"/>
              <a:gd name="T1" fmla="*/ 544 h 6004"/>
              <a:gd name="T2" fmla="*/ 466 w 6422"/>
              <a:gd name="T3" fmla="*/ 445 h 6004"/>
              <a:gd name="T4" fmla="*/ 664 w 6422"/>
              <a:gd name="T5" fmla="*/ 1048 h 6004"/>
              <a:gd name="T6" fmla="*/ 860 w 6422"/>
              <a:gd name="T7" fmla="*/ 1043 h 6004"/>
              <a:gd name="T8" fmla="*/ 1035 w 6422"/>
              <a:gd name="T9" fmla="*/ 1448 h 6004"/>
              <a:gd name="T10" fmla="*/ 1212 w 6422"/>
              <a:gd name="T11" fmla="*/ 1539 h 6004"/>
              <a:gd name="T12" fmla="*/ 1466 w 6422"/>
              <a:gd name="T13" fmla="*/ 1348 h 6004"/>
              <a:gd name="T14" fmla="*/ 1676 w 6422"/>
              <a:gd name="T15" fmla="*/ 1193 h 6004"/>
              <a:gd name="T16" fmla="*/ 1862 w 6422"/>
              <a:gd name="T17" fmla="*/ 1630 h 6004"/>
              <a:gd name="T18" fmla="*/ 2101 w 6422"/>
              <a:gd name="T19" fmla="*/ 1749 h 6004"/>
              <a:gd name="T20" fmla="*/ 2246 w 6422"/>
              <a:gd name="T21" fmla="*/ 2174 h 6004"/>
              <a:gd name="T22" fmla="*/ 2490 w 6422"/>
              <a:gd name="T23" fmla="*/ 2146 h 6004"/>
              <a:gd name="T24" fmla="*/ 2711 w 6422"/>
              <a:gd name="T25" fmla="*/ 2843 h 6004"/>
              <a:gd name="T26" fmla="*/ 2859 w 6422"/>
              <a:gd name="T27" fmla="*/ 2936 h 6004"/>
              <a:gd name="T28" fmla="*/ 3051 w 6422"/>
              <a:gd name="T29" fmla="*/ 3340 h 6004"/>
              <a:gd name="T30" fmla="*/ 3315 w 6422"/>
              <a:gd name="T31" fmla="*/ 2857 h 6004"/>
              <a:gd name="T32" fmla="*/ 3515 w 6422"/>
              <a:gd name="T33" fmla="*/ 2102 h 6004"/>
              <a:gd name="T34" fmla="*/ 3728 w 6422"/>
              <a:gd name="T35" fmla="*/ 2078 h 6004"/>
              <a:gd name="T36" fmla="*/ 3931 w 6422"/>
              <a:gd name="T37" fmla="*/ 2104 h 6004"/>
              <a:gd name="T38" fmla="*/ 4132 w 6422"/>
              <a:gd name="T39" fmla="*/ 1467 h 6004"/>
              <a:gd name="T40" fmla="*/ 4307 w 6422"/>
              <a:gd name="T41" fmla="*/ 1880 h 6004"/>
              <a:gd name="T42" fmla="*/ 4524 w 6422"/>
              <a:gd name="T43" fmla="*/ 1963 h 6004"/>
              <a:gd name="T44" fmla="*/ 4794 w 6422"/>
              <a:gd name="T45" fmla="*/ 2720 h 6004"/>
              <a:gd name="T46" fmla="*/ 5118 w 6422"/>
              <a:gd name="T47" fmla="*/ 3245 h 6004"/>
              <a:gd name="T48" fmla="*/ 5291 w 6422"/>
              <a:gd name="T49" fmla="*/ 3172 h 6004"/>
              <a:gd name="T50" fmla="*/ 5467 w 6422"/>
              <a:gd name="T51" fmla="*/ 4176 h 6004"/>
              <a:gd name="T52" fmla="*/ 5714 w 6422"/>
              <a:gd name="T53" fmla="*/ 4301 h 6004"/>
              <a:gd name="T54" fmla="*/ 5977 w 6422"/>
              <a:gd name="T55" fmla="*/ 4996 h 6004"/>
              <a:gd name="T56" fmla="*/ 6123 w 6422"/>
              <a:gd name="T57" fmla="*/ 5301 h 6004"/>
              <a:gd name="T58" fmla="*/ 6405 w 6422"/>
              <a:gd name="T59" fmla="*/ 5781 h 6004"/>
              <a:gd name="T60" fmla="*/ 6170 w 6422"/>
              <a:gd name="T61" fmla="*/ 5312 h 6004"/>
              <a:gd name="T62" fmla="*/ 5931 w 6422"/>
              <a:gd name="T63" fmla="*/ 5009 h 6004"/>
              <a:gd name="T64" fmla="*/ 5691 w 6422"/>
              <a:gd name="T65" fmla="*/ 4408 h 6004"/>
              <a:gd name="T66" fmla="*/ 5514 w 6422"/>
              <a:gd name="T67" fmla="*/ 3978 h 6004"/>
              <a:gd name="T68" fmla="*/ 5291 w 6422"/>
              <a:gd name="T69" fmla="*/ 3181 h 6004"/>
              <a:gd name="T70" fmla="*/ 5104 w 6422"/>
              <a:gd name="T71" fmla="*/ 3282 h 6004"/>
              <a:gd name="T72" fmla="*/ 4768 w 6422"/>
              <a:gd name="T73" fmla="*/ 2746 h 6004"/>
              <a:gd name="T74" fmla="*/ 4569 w 6422"/>
              <a:gd name="T75" fmla="*/ 1978 h 6004"/>
              <a:gd name="T76" fmla="*/ 4354 w 6422"/>
              <a:gd name="T77" fmla="*/ 1885 h 6004"/>
              <a:gd name="T78" fmla="*/ 4177 w 6422"/>
              <a:gd name="T79" fmla="*/ 1482 h 6004"/>
              <a:gd name="T80" fmla="*/ 3954 w 6422"/>
              <a:gd name="T81" fmla="*/ 2317 h 6004"/>
              <a:gd name="T82" fmla="*/ 3701 w 6422"/>
              <a:gd name="T83" fmla="*/ 2118 h 6004"/>
              <a:gd name="T84" fmla="*/ 3538 w 6422"/>
              <a:gd name="T85" fmla="*/ 2237 h 6004"/>
              <a:gd name="T86" fmla="*/ 3339 w 6422"/>
              <a:gd name="T87" fmla="*/ 2882 h 6004"/>
              <a:gd name="T88" fmla="*/ 3085 w 6422"/>
              <a:gd name="T89" fmla="*/ 3368 h 6004"/>
              <a:gd name="T90" fmla="*/ 2885 w 6422"/>
              <a:gd name="T91" fmla="*/ 2962 h 6004"/>
              <a:gd name="T92" fmla="*/ 2726 w 6422"/>
              <a:gd name="T93" fmla="*/ 2881 h 6004"/>
              <a:gd name="T94" fmla="*/ 2442 w 6422"/>
              <a:gd name="T95" fmla="*/ 2147 h 6004"/>
              <a:gd name="T96" fmla="*/ 2290 w 6422"/>
              <a:gd name="T97" fmla="*/ 2188 h 6004"/>
              <a:gd name="T98" fmla="*/ 2101 w 6422"/>
              <a:gd name="T99" fmla="*/ 1792 h 6004"/>
              <a:gd name="T100" fmla="*/ 1869 w 6422"/>
              <a:gd name="T101" fmla="*/ 1674 h 6004"/>
              <a:gd name="T102" fmla="*/ 1697 w 6422"/>
              <a:gd name="T103" fmla="*/ 1268 h 6004"/>
              <a:gd name="T104" fmla="*/ 1483 w 6422"/>
              <a:gd name="T105" fmla="*/ 1393 h 6004"/>
              <a:gd name="T106" fmla="*/ 1257 w 6422"/>
              <a:gd name="T107" fmla="*/ 1554 h 6004"/>
              <a:gd name="T108" fmla="*/ 1106 w 6422"/>
              <a:gd name="T109" fmla="*/ 1229 h 6004"/>
              <a:gd name="T110" fmla="*/ 860 w 6422"/>
              <a:gd name="T111" fmla="*/ 1059 h 6004"/>
              <a:gd name="T112" fmla="*/ 709 w 6422"/>
              <a:gd name="T113" fmla="*/ 1218 h 6004"/>
              <a:gd name="T114" fmla="*/ 443 w 6422"/>
              <a:gd name="T115" fmla="*/ 516 h 6004"/>
              <a:gd name="T116" fmla="*/ 267 w 6422"/>
              <a:gd name="T117" fmla="*/ 633 h 6004"/>
              <a:gd name="T118" fmla="*/ 73 w 6422"/>
              <a:gd name="T119" fmla="*/ 107 h 6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22" h="6004">
                <a:moveTo>
                  <a:pt x="43" y="9"/>
                </a:moveTo>
                <a:lnTo>
                  <a:pt x="107" y="73"/>
                </a:lnTo>
                <a:lnTo>
                  <a:pt x="131" y="97"/>
                </a:lnTo>
                <a:lnTo>
                  <a:pt x="128" y="94"/>
                </a:lnTo>
                <a:lnTo>
                  <a:pt x="152" y="110"/>
                </a:lnTo>
                <a:lnTo>
                  <a:pt x="118" y="118"/>
                </a:lnTo>
                <a:lnTo>
                  <a:pt x="142" y="78"/>
                </a:lnTo>
                <a:cubicBezTo>
                  <a:pt x="147" y="69"/>
                  <a:pt x="158" y="65"/>
                  <a:pt x="168" y="67"/>
                </a:cubicBezTo>
                <a:cubicBezTo>
                  <a:pt x="178" y="70"/>
                  <a:pt x="186" y="78"/>
                  <a:pt x="186" y="89"/>
                </a:cubicBezTo>
                <a:lnTo>
                  <a:pt x="202" y="321"/>
                </a:lnTo>
                <a:lnTo>
                  <a:pt x="194" y="305"/>
                </a:lnTo>
                <a:lnTo>
                  <a:pt x="266" y="369"/>
                </a:lnTo>
                <a:cubicBezTo>
                  <a:pt x="271" y="373"/>
                  <a:pt x="274" y="378"/>
                  <a:pt x="274" y="384"/>
                </a:cubicBezTo>
                <a:lnTo>
                  <a:pt x="290" y="544"/>
                </a:lnTo>
                <a:lnTo>
                  <a:pt x="289" y="540"/>
                </a:lnTo>
                <a:lnTo>
                  <a:pt x="313" y="620"/>
                </a:lnTo>
                <a:lnTo>
                  <a:pt x="310" y="612"/>
                </a:lnTo>
                <a:lnTo>
                  <a:pt x="334" y="644"/>
                </a:lnTo>
                <a:lnTo>
                  <a:pt x="291" y="657"/>
                </a:lnTo>
                <a:lnTo>
                  <a:pt x="315" y="345"/>
                </a:lnTo>
                <a:cubicBezTo>
                  <a:pt x="315" y="333"/>
                  <a:pt x="325" y="323"/>
                  <a:pt x="337" y="323"/>
                </a:cubicBezTo>
                <a:cubicBezTo>
                  <a:pt x="349" y="322"/>
                  <a:pt x="359" y="330"/>
                  <a:pt x="362" y="341"/>
                </a:cubicBezTo>
                <a:lnTo>
                  <a:pt x="426" y="629"/>
                </a:lnTo>
                <a:lnTo>
                  <a:pt x="379" y="632"/>
                </a:lnTo>
                <a:lnTo>
                  <a:pt x="403" y="384"/>
                </a:lnTo>
                <a:cubicBezTo>
                  <a:pt x="404" y="373"/>
                  <a:pt x="413" y="363"/>
                  <a:pt x="425" y="363"/>
                </a:cubicBezTo>
                <a:cubicBezTo>
                  <a:pt x="436" y="362"/>
                  <a:pt x="447" y="369"/>
                  <a:pt x="450" y="381"/>
                </a:cubicBezTo>
                <a:lnTo>
                  <a:pt x="466" y="445"/>
                </a:lnTo>
                <a:lnTo>
                  <a:pt x="489" y="506"/>
                </a:lnTo>
                <a:cubicBezTo>
                  <a:pt x="490" y="508"/>
                  <a:pt x="490" y="511"/>
                  <a:pt x="490" y="513"/>
                </a:cubicBezTo>
                <a:lnTo>
                  <a:pt x="514" y="897"/>
                </a:lnTo>
                <a:lnTo>
                  <a:pt x="469" y="888"/>
                </a:lnTo>
                <a:lnTo>
                  <a:pt x="533" y="760"/>
                </a:lnTo>
                <a:lnTo>
                  <a:pt x="531" y="767"/>
                </a:lnTo>
                <a:lnTo>
                  <a:pt x="555" y="583"/>
                </a:lnTo>
                <a:lnTo>
                  <a:pt x="579" y="485"/>
                </a:lnTo>
                <a:cubicBezTo>
                  <a:pt x="582" y="473"/>
                  <a:pt x="593" y="465"/>
                  <a:pt x="605" y="467"/>
                </a:cubicBezTo>
                <a:cubicBezTo>
                  <a:pt x="617" y="468"/>
                  <a:pt x="626" y="478"/>
                  <a:pt x="626" y="490"/>
                </a:cubicBezTo>
                <a:lnTo>
                  <a:pt x="642" y="1050"/>
                </a:lnTo>
                <a:lnTo>
                  <a:pt x="626" y="1028"/>
                </a:lnTo>
                <a:lnTo>
                  <a:pt x="650" y="1036"/>
                </a:lnTo>
                <a:cubicBezTo>
                  <a:pt x="656" y="1038"/>
                  <a:pt x="661" y="1042"/>
                  <a:pt x="664" y="1048"/>
                </a:cubicBezTo>
                <a:lnTo>
                  <a:pt x="728" y="1184"/>
                </a:lnTo>
                <a:lnTo>
                  <a:pt x="683" y="1189"/>
                </a:lnTo>
                <a:lnTo>
                  <a:pt x="707" y="1085"/>
                </a:lnTo>
                <a:lnTo>
                  <a:pt x="731" y="927"/>
                </a:lnTo>
                <a:cubicBezTo>
                  <a:pt x="732" y="915"/>
                  <a:pt x="742" y="907"/>
                  <a:pt x="754" y="906"/>
                </a:cubicBezTo>
                <a:cubicBezTo>
                  <a:pt x="766" y="906"/>
                  <a:pt x="776" y="915"/>
                  <a:pt x="778" y="926"/>
                </a:cubicBezTo>
                <a:lnTo>
                  <a:pt x="794" y="1014"/>
                </a:lnTo>
                <a:lnTo>
                  <a:pt x="748" y="1009"/>
                </a:lnTo>
                <a:lnTo>
                  <a:pt x="772" y="953"/>
                </a:lnTo>
                <a:cubicBezTo>
                  <a:pt x="776" y="944"/>
                  <a:pt x="785" y="938"/>
                  <a:pt x="795" y="938"/>
                </a:cubicBezTo>
                <a:cubicBezTo>
                  <a:pt x="804" y="939"/>
                  <a:pt x="813" y="945"/>
                  <a:pt x="817" y="954"/>
                </a:cubicBezTo>
                <a:lnTo>
                  <a:pt x="881" y="1114"/>
                </a:lnTo>
                <a:lnTo>
                  <a:pt x="836" y="1115"/>
                </a:lnTo>
                <a:lnTo>
                  <a:pt x="860" y="1043"/>
                </a:lnTo>
                <a:cubicBezTo>
                  <a:pt x="863" y="1033"/>
                  <a:pt x="872" y="1027"/>
                  <a:pt x="882" y="1026"/>
                </a:cubicBezTo>
                <a:cubicBezTo>
                  <a:pt x="892" y="1026"/>
                  <a:pt x="901" y="1033"/>
                  <a:pt x="905" y="1042"/>
                </a:cubicBezTo>
                <a:lnTo>
                  <a:pt x="929" y="1106"/>
                </a:lnTo>
                <a:cubicBezTo>
                  <a:pt x="929" y="1107"/>
                  <a:pt x="930" y="1109"/>
                  <a:pt x="930" y="1110"/>
                </a:cubicBezTo>
                <a:lnTo>
                  <a:pt x="954" y="1246"/>
                </a:lnTo>
                <a:lnTo>
                  <a:pt x="907" y="1246"/>
                </a:lnTo>
                <a:lnTo>
                  <a:pt x="923" y="1166"/>
                </a:lnTo>
                <a:cubicBezTo>
                  <a:pt x="924" y="1160"/>
                  <a:pt x="928" y="1154"/>
                  <a:pt x="933" y="1150"/>
                </a:cubicBezTo>
                <a:lnTo>
                  <a:pt x="1005" y="1102"/>
                </a:lnTo>
                <a:cubicBezTo>
                  <a:pt x="1012" y="1098"/>
                  <a:pt x="1021" y="1097"/>
                  <a:pt x="1028" y="1100"/>
                </a:cubicBezTo>
                <a:cubicBezTo>
                  <a:pt x="1035" y="1104"/>
                  <a:pt x="1041" y="1110"/>
                  <a:pt x="1042" y="1119"/>
                </a:cubicBezTo>
                <a:lnTo>
                  <a:pt x="1058" y="1215"/>
                </a:lnTo>
                <a:lnTo>
                  <a:pt x="1082" y="1448"/>
                </a:lnTo>
                <a:lnTo>
                  <a:pt x="1035" y="1448"/>
                </a:lnTo>
                <a:lnTo>
                  <a:pt x="1059" y="1224"/>
                </a:lnTo>
                <a:cubicBezTo>
                  <a:pt x="1060" y="1212"/>
                  <a:pt x="1070" y="1202"/>
                  <a:pt x="1083" y="1202"/>
                </a:cubicBezTo>
                <a:cubicBezTo>
                  <a:pt x="1095" y="1203"/>
                  <a:pt x="1105" y="1212"/>
                  <a:pt x="1106" y="1224"/>
                </a:cubicBezTo>
                <a:lnTo>
                  <a:pt x="1130" y="1472"/>
                </a:lnTo>
                <a:lnTo>
                  <a:pt x="1101" y="1451"/>
                </a:lnTo>
                <a:lnTo>
                  <a:pt x="1165" y="1435"/>
                </a:lnTo>
                <a:cubicBezTo>
                  <a:pt x="1176" y="1432"/>
                  <a:pt x="1189" y="1439"/>
                  <a:pt x="1193" y="1450"/>
                </a:cubicBezTo>
                <a:lnTo>
                  <a:pt x="1217" y="1514"/>
                </a:lnTo>
                <a:lnTo>
                  <a:pt x="1171" y="1516"/>
                </a:lnTo>
                <a:lnTo>
                  <a:pt x="1187" y="1460"/>
                </a:lnTo>
                <a:cubicBezTo>
                  <a:pt x="1190" y="1450"/>
                  <a:pt x="1200" y="1443"/>
                  <a:pt x="1210" y="1442"/>
                </a:cubicBezTo>
                <a:cubicBezTo>
                  <a:pt x="1221" y="1442"/>
                  <a:pt x="1230" y="1449"/>
                  <a:pt x="1233" y="1460"/>
                </a:cubicBezTo>
                <a:lnTo>
                  <a:pt x="1257" y="1540"/>
                </a:lnTo>
                <a:lnTo>
                  <a:pt x="1212" y="1539"/>
                </a:lnTo>
                <a:lnTo>
                  <a:pt x="1236" y="1467"/>
                </a:lnTo>
                <a:cubicBezTo>
                  <a:pt x="1238" y="1460"/>
                  <a:pt x="1243" y="1455"/>
                  <a:pt x="1250" y="1452"/>
                </a:cubicBezTo>
                <a:lnTo>
                  <a:pt x="1314" y="1428"/>
                </a:lnTo>
                <a:cubicBezTo>
                  <a:pt x="1320" y="1426"/>
                  <a:pt x="1327" y="1426"/>
                  <a:pt x="1333" y="1429"/>
                </a:cubicBezTo>
                <a:cubicBezTo>
                  <a:pt x="1339" y="1432"/>
                  <a:pt x="1344" y="1437"/>
                  <a:pt x="1345" y="1444"/>
                </a:cubicBezTo>
                <a:lnTo>
                  <a:pt x="1369" y="1524"/>
                </a:lnTo>
                <a:lnTo>
                  <a:pt x="1323" y="1524"/>
                </a:lnTo>
                <a:lnTo>
                  <a:pt x="1347" y="1436"/>
                </a:lnTo>
                <a:cubicBezTo>
                  <a:pt x="1349" y="1430"/>
                  <a:pt x="1354" y="1424"/>
                  <a:pt x="1360" y="1421"/>
                </a:cubicBezTo>
                <a:lnTo>
                  <a:pt x="1376" y="1413"/>
                </a:lnTo>
                <a:lnTo>
                  <a:pt x="1366" y="1422"/>
                </a:lnTo>
                <a:lnTo>
                  <a:pt x="1390" y="1382"/>
                </a:lnTo>
                <a:cubicBezTo>
                  <a:pt x="1393" y="1377"/>
                  <a:pt x="1397" y="1374"/>
                  <a:pt x="1402" y="1372"/>
                </a:cubicBezTo>
                <a:lnTo>
                  <a:pt x="1466" y="1348"/>
                </a:lnTo>
                <a:lnTo>
                  <a:pt x="1452" y="1363"/>
                </a:lnTo>
                <a:lnTo>
                  <a:pt x="1476" y="1291"/>
                </a:lnTo>
                <a:lnTo>
                  <a:pt x="1500" y="1226"/>
                </a:lnTo>
                <a:lnTo>
                  <a:pt x="1516" y="1186"/>
                </a:lnTo>
                <a:cubicBezTo>
                  <a:pt x="1517" y="1184"/>
                  <a:pt x="1518" y="1182"/>
                  <a:pt x="1519" y="1180"/>
                </a:cubicBezTo>
                <a:lnTo>
                  <a:pt x="1543" y="1148"/>
                </a:lnTo>
                <a:cubicBezTo>
                  <a:pt x="1548" y="1142"/>
                  <a:pt x="1555" y="1138"/>
                  <a:pt x="1562" y="1138"/>
                </a:cubicBezTo>
                <a:lnTo>
                  <a:pt x="1626" y="1138"/>
                </a:lnTo>
                <a:cubicBezTo>
                  <a:pt x="1634" y="1138"/>
                  <a:pt x="1641" y="1142"/>
                  <a:pt x="1646" y="1148"/>
                </a:cubicBezTo>
                <a:lnTo>
                  <a:pt x="1670" y="1180"/>
                </a:lnTo>
                <a:cubicBezTo>
                  <a:pt x="1671" y="1182"/>
                  <a:pt x="1672" y="1184"/>
                  <a:pt x="1673" y="1186"/>
                </a:cubicBezTo>
                <a:lnTo>
                  <a:pt x="1697" y="1250"/>
                </a:lnTo>
                <a:lnTo>
                  <a:pt x="1652" y="1249"/>
                </a:lnTo>
                <a:lnTo>
                  <a:pt x="1676" y="1193"/>
                </a:lnTo>
                <a:cubicBezTo>
                  <a:pt x="1681" y="1183"/>
                  <a:pt x="1691" y="1177"/>
                  <a:pt x="1701" y="1179"/>
                </a:cubicBezTo>
                <a:cubicBezTo>
                  <a:pt x="1712" y="1180"/>
                  <a:pt x="1720" y="1188"/>
                  <a:pt x="1722" y="1198"/>
                </a:cubicBezTo>
                <a:lnTo>
                  <a:pt x="1738" y="1286"/>
                </a:lnTo>
                <a:lnTo>
                  <a:pt x="1724" y="1269"/>
                </a:lnTo>
                <a:lnTo>
                  <a:pt x="1796" y="1301"/>
                </a:lnTo>
                <a:lnTo>
                  <a:pt x="1763" y="1319"/>
                </a:lnTo>
                <a:lnTo>
                  <a:pt x="1779" y="1207"/>
                </a:lnTo>
                <a:cubicBezTo>
                  <a:pt x="1780" y="1195"/>
                  <a:pt x="1791" y="1186"/>
                  <a:pt x="1803" y="1186"/>
                </a:cubicBezTo>
                <a:cubicBezTo>
                  <a:pt x="1815" y="1187"/>
                  <a:pt x="1825" y="1195"/>
                  <a:pt x="1826" y="1207"/>
                </a:cubicBezTo>
                <a:lnTo>
                  <a:pt x="1850" y="1383"/>
                </a:lnTo>
                <a:lnTo>
                  <a:pt x="1874" y="1608"/>
                </a:lnTo>
                <a:lnTo>
                  <a:pt x="1871" y="1598"/>
                </a:lnTo>
                <a:lnTo>
                  <a:pt x="1895" y="1638"/>
                </a:lnTo>
                <a:lnTo>
                  <a:pt x="1862" y="1630"/>
                </a:lnTo>
                <a:lnTo>
                  <a:pt x="1926" y="1590"/>
                </a:lnTo>
                <a:cubicBezTo>
                  <a:pt x="1933" y="1586"/>
                  <a:pt x="1941" y="1585"/>
                  <a:pt x="1949" y="1589"/>
                </a:cubicBezTo>
                <a:cubicBezTo>
                  <a:pt x="1956" y="1592"/>
                  <a:pt x="1961" y="1599"/>
                  <a:pt x="1962" y="1607"/>
                </a:cubicBezTo>
                <a:lnTo>
                  <a:pt x="1986" y="1767"/>
                </a:lnTo>
                <a:lnTo>
                  <a:pt x="1939" y="1766"/>
                </a:lnTo>
                <a:lnTo>
                  <a:pt x="1955" y="1678"/>
                </a:lnTo>
                <a:cubicBezTo>
                  <a:pt x="1957" y="1666"/>
                  <a:pt x="1968" y="1658"/>
                  <a:pt x="1979" y="1658"/>
                </a:cubicBezTo>
                <a:cubicBezTo>
                  <a:pt x="1991" y="1659"/>
                  <a:pt x="2001" y="1668"/>
                  <a:pt x="2002" y="1680"/>
                </a:cubicBezTo>
                <a:lnTo>
                  <a:pt x="2026" y="1928"/>
                </a:lnTo>
                <a:lnTo>
                  <a:pt x="1979" y="1926"/>
                </a:lnTo>
                <a:lnTo>
                  <a:pt x="2003" y="1798"/>
                </a:lnTo>
                <a:cubicBezTo>
                  <a:pt x="2004" y="1791"/>
                  <a:pt x="2009" y="1784"/>
                  <a:pt x="2016" y="1781"/>
                </a:cubicBezTo>
                <a:lnTo>
                  <a:pt x="2080" y="1749"/>
                </a:lnTo>
                <a:cubicBezTo>
                  <a:pt x="2086" y="1746"/>
                  <a:pt x="2094" y="1746"/>
                  <a:pt x="2101" y="1749"/>
                </a:cubicBezTo>
                <a:cubicBezTo>
                  <a:pt x="2108" y="1752"/>
                  <a:pt x="2112" y="1758"/>
                  <a:pt x="2114" y="1765"/>
                </a:cubicBezTo>
                <a:lnTo>
                  <a:pt x="2138" y="1877"/>
                </a:lnTo>
                <a:lnTo>
                  <a:pt x="2097" y="1865"/>
                </a:lnTo>
                <a:lnTo>
                  <a:pt x="2121" y="1841"/>
                </a:lnTo>
                <a:lnTo>
                  <a:pt x="2115" y="1852"/>
                </a:lnTo>
                <a:lnTo>
                  <a:pt x="2131" y="1796"/>
                </a:lnTo>
                <a:cubicBezTo>
                  <a:pt x="2134" y="1787"/>
                  <a:pt x="2141" y="1781"/>
                  <a:pt x="2150" y="1779"/>
                </a:cubicBezTo>
                <a:cubicBezTo>
                  <a:pt x="2159" y="1777"/>
                  <a:pt x="2168" y="1781"/>
                  <a:pt x="2174" y="1788"/>
                </a:cubicBezTo>
                <a:lnTo>
                  <a:pt x="2198" y="1820"/>
                </a:lnTo>
                <a:cubicBezTo>
                  <a:pt x="2200" y="1824"/>
                  <a:pt x="2202" y="1828"/>
                  <a:pt x="2202" y="1832"/>
                </a:cubicBezTo>
                <a:lnTo>
                  <a:pt x="2266" y="2504"/>
                </a:lnTo>
                <a:lnTo>
                  <a:pt x="2219" y="2505"/>
                </a:lnTo>
                <a:lnTo>
                  <a:pt x="2243" y="2185"/>
                </a:lnTo>
                <a:cubicBezTo>
                  <a:pt x="2243" y="2181"/>
                  <a:pt x="2244" y="2177"/>
                  <a:pt x="2246" y="2174"/>
                </a:cubicBezTo>
                <a:lnTo>
                  <a:pt x="2270" y="2134"/>
                </a:lnTo>
                <a:lnTo>
                  <a:pt x="2267" y="2143"/>
                </a:lnTo>
                <a:lnTo>
                  <a:pt x="2283" y="2047"/>
                </a:lnTo>
                <a:lnTo>
                  <a:pt x="2307" y="1949"/>
                </a:lnTo>
                <a:cubicBezTo>
                  <a:pt x="2310" y="1938"/>
                  <a:pt x="2320" y="1930"/>
                  <a:pt x="2332" y="1930"/>
                </a:cubicBezTo>
                <a:cubicBezTo>
                  <a:pt x="2343" y="1931"/>
                  <a:pt x="2352" y="1940"/>
                  <a:pt x="2354" y="1951"/>
                </a:cubicBezTo>
                <a:lnTo>
                  <a:pt x="2418" y="2367"/>
                </a:lnTo>
                <a:lnTo>
                  <a:pt x="2372" y="2363"/>
                </a:lnTo>
                <a:lnTo>
                  <a:pt x="2396" y="2291"/>
                </a:lnTo>
                <a:lnTo>
                  <a:pt x="2419" y="2189"/>
                </a:lnTo>
                <a:cubicBezTo>
                  <a:pt x="2420" y="2187"/>
                  <a:pt x="2420" y="2185"/>
                  <a:pt x="2421" y="2184"/>
                </a:cubicBezTo>
                <a:lnTo>
                  <a:pt x="2445" y="2136"/>
                </a:lnTo>
                <a:cubicBezTo>
                  <a:pt x="2450" y="2126"/>
                  <a:pt x="2461" y="2121"/>
                  <a:pt x="2472" y="2123"/>
                </a:cubicBezTo>
                <a:cubicBezTo>
                  <a:pt x="2483" y="2126"/>
                  <a:pt x="2490" y="2135"/>
                  <a:pt x="2490" y="2146"/>
                </a:cubicBezTo>
                <a:lnTo>
                  <a:pt x="2506" y="3114"/>
                </a:lnTo>
                <a:lnTo>
                  <a:pt x="2496" y="3094"/>
                </a:lnTo>
                <a:lnTo>
                  <a:pt x="2568" y="3142"/>
                </a:lnTo>
                <a:lnTo>
                  <a:pt x="2531" y="3159"/>
                </a:lnTo>
                <a:lnTo>
                  <a:pt x="2547" y="3031"/>
                </a:lnTo>
                <a:lnTo>
                  <a:pt x="2571" y="2839"/>
                </a:lnTo>
                <a:cubicBezTo>
                  <a:pt x="2572" y="2827"/>
                  <a:pt x="2583" y="2818"/>
                  <a:pt x="2595" y="2818"/>
                </a:cubicBezTo>
                <a:cubicBezTo>
                  <a:pt x="2607" y="2819"/>
                  <a:pt x="2617" y="2828"/>
                  <a:pt x="2618" y="2841"/>
                </a:cubicBezTo>
                <a:lnTo>
                  <a:pt x="2642" y="3137"/>
                </a:lnTo>
                <a:lnTo>
                  <a:pt x="2595" y="3135"/>
                </a:lnTo>
                <a:lnTo>
                  <a:pt x="2619" y="2951"/>
                </a:lnTo>
                <a:cubicBezTo>
                  <a:pt x="2619" y="2947"/>
                  <a:pt x="2621" y="2944"/>
                  <a:pt x="2623" y="2940"/>
                </a:cubicBezTo>
                <a:lnTo>
                  <a:pt x="2687" y="2852"/>
                </a:lnTo>
                <a:cubicBezTo>
                  <a:pt x="2693" y="2845"/>
                  <a:pt x="2702" y="2841"/>
                  <a:pt x="2711" y="2843"/>
                </a:cubicBezTo>
                <a:cubicBezTo>
                  <a:pt x="2721" y="2845"/>
                  <a:pt x="2728" y="2852"/>
                  <a:pt x="2730" y="2861"/>
                </a:cubicBezTo>
                <a:lnTo>
                  <a:pt x="2754" y="2973"/>
                </a:lnTo>
                <a:lnTo>
                  <a:pt x="2707" y="2976"/>
                </a:lnTo>
                <a:lnTo>
                  <a:pt x="2723" y="2800"/>
                </a:lnTo>
                <a:cubicBezTo>
                  <a:pt x="2724" y="2790"/>
                  <a:pt x="2731" y="2781"/>
                  <a:pt x="2741" y="2779"/>
                </a:cubicBezTo>
                <a:cubicBezTo>
                  <a:pt x="2751" y="2777"/>
                  <a:pt x="2762" y="2781"/>
                  <a:pt x="2767" y="2790"/>
                </a:cubicBezTo>
                <a:lnTo>
                  <a:pt x="2791" y="2830"/>
                </a:lnTo>
                <a:lnTo>
                  <a:pt x="2747" y="2841"/>
                </a:lnTo>
                <a:lnTo>
                  <a:pt x="2771" y="2513"/>
                </a:lnTo>
                <a:cubicBezTo>
                  <a:pt x="2771" y="2501"/>
                  <a:pt x="2781" y="2491"/>
                  <a:pt x="2793" y="2491"/>
                </a:cubicBezTo>
                <a:cubicBezTo>
                  <a:pt x="2805" y="2490"/>
                  <a:pt x="2816" y="2498"/>
                  <a:pt x="2818" y="2510"/>
                </a:cubicBezTo>
                <a:lnTo>
                  <a:pt x="2882" y="2854"/>
                </a:lnTo>
                <a:lnTo>
                  <a:pt x="2905" y="2932"/>
                </a:lnTo>
                <a:lnTo>
                  <a:pt x="2859" y="2936"/>
                </a:lnTo>
                <a:lnTo>
                  <a:pt x="2883" y="2648"/>
                </a:lnTo>
                <a:cubicBezTo>
                  <a:pt x="2884" y="2636"/>
                  <a:pt x="2894" y="2627"/>
                  <a:pt x="2906" y="2626"/>
                </a:cubicBezTo>
                <a:cubicBezTo>
                  <a:pt x="2919" y="2626"/>
                  <a:pt x="2929" y="2636"/>
                  <a:pt x="2930" y="2648"/>
                </a:cubicBezTo>
                <a:lnTo>
                  <a:pt x="2946" y="2816"/>
                </a:lnTo>
                <a:lnTo>
                  <a:pt x="2970" y="3080"/>
                </a:lnTo>
                <a:lnTo>
                  <a:pt x="2949" y="3059"/>
                </a:lnTo>
                <a:lnTo>
                  <a:pt x="3013" y="3067"/>
                </a:lnTo>
                <a:cubicBezTo>
                  <a:pt x="3023" y="3068"/>
                  <a:pt x="3031" y="3074"/>
                  <a:pt x="3033" y="3084"/>
                </a:cubicBezTo>
                <a:lnTo>
                  <a:pt x="3057" y="3164"/>
                </a:lnTo>
                <a:cubicBezTo>
                  <a:pt x="3058" y="3165"/>
                  <a:pt x="3058" y="3166"/>
                  <a:pt x="3058" y="3167"/>
                </a:cubicBezTo>
                <a:lnTo>
                  <a:pt x="3082" y="3351"/>
                </a:lnTo>
                <a:lnTo>
                  <a:pt x="3048" y="3333"/>
                </a:lnTo>
                <a:lnTo>
                  <a:pt x="3064" y="3325"/>
                </a:lnTo>
                <a:lnTo>
                  <a:pt x="3051" y="3340"/>
                </a:lnTo>
                <a:lnTo>
                  <a:pt x="3139" y="3028"/>
                </a:lnTo>
                <a:lnTo>
                  <a:pt x="3164" y="2955"/>
                </a:lnTo>
                <a:cubicBezTo>
                  <a:pt x="3167" y="2945"/>
                  <a:pt x="3177" y="2938"/>
                  <a:pt x="3188" y="2939"/>
                </a:cubicBezTo>
                <a:cubicBezTo>
                  <a:pt x="3199" y="2939"/>
                  <a:pt x="3208" y="2947"/>
                  <a:pt x="3210" y="2958"/>
                </a:cubicBezTo>
                <a:lnTo>
                  <a:pt x="3234" y="3078"/>
                </a:lnTo>
                <a:lnTo>
                  <a:pt x="3190" y="3070"/>
                </a:lnTo>
                <a:lnTo>
                  <a:pt x="3214" y="3030"/>
                </a:lnTo>
                <a:lnTo>
                  <a:pt x="3211" y="3037"/>
                </a:lnTo>
                <a:lnTo>
                  <a:pt x="3227" y="2965"/>
                </a:lnTo>
                <a:lnTo>
                  <a:pt x="3300" y="2731"/>
                </a:lnTo>
                <a:cubicBezTo>
                  <a:pt x="3303" y="2721"/>
                  <a:pt x="3313" y="2714"/>
                  <a:pt x="3324" y="2715"/>
                </a:cubicBezTo>
                <a:cubicBezTo>
                  <a:pt x="3336" y="2716"/>
                  <a:pt x="3345" y="2724"/>
                  <a:pt x="3346" y="2735"/>
                </a:cubicBezTo>
                <a:lnTo>
                  <a:pt x="3362" y="2855"/>
                </a:lnTo>
                <a:lnTo>
                  <a:pt x="3315" y="2857"/>
                </a:lnTo>
                <a:lnTo>
                  <a:pt x="3339" y="2409"/>
                </a:lnTo>
                <a:cubicBezTo>
                  <a:pt x="3339" y="2401"/>
                  <a:pt x="3344" y="2393"/>
                  <a:pt x="3352" y="2389"/>
                </a:cubicBezTo>
                <a:cubicBezTo>
                  <a:pt x="3359" y="2385"/>
                  <a:pt x="3369" y="2386"/>
                  <a:pt x="3376" y="2390"/>
                </a:cubicBezTo>
                <a:lnTo>
                  <a:pt x="3400" y="2406"/>
                </a:lnTo>
                <a:lnTo>
                  <a:pt x="3363" y="2424"/>
                </a:lnTo>
                <a:lnTo>
                  <a:pt x="3387" y="2168"/>
                </a:lnTo>
                <a:cubicBezTo>
                  <a:pt x="3388" y="2157"/>
                  <a:pt x="3397" y="2147"/>
                  <a:pt x="3409" y="2147"/>
                </a:cubicBezTo>
                <a:cubicBezTo>
                  <a:pt x="3420" y="2146"/>
                  <a:pt x="3431" y="2153"/>
                  <a:pt x="3434" y="2165"/>
                </a:cubicBezTo>
                <a:lnTo>
                  <a:pt x="3498" y="2421"/>
                </a:lnTo>
                <a:lnTo>
                  <a:pt x="3457" y="2409"/>
                </a:lnTo>
                <a:lnTo>
                  <a:pt x="3481" y="2385"/>
                </a:lnTo>
                <a:lnTo>
                  <a:pt x="3475" y="2400"/>
                </a:lnTo>
                <a:lnTo>
                  <a:pt x="3491" y="2232"/>
                </a:lnTo>
                <a:lnTo>
                  <a:pt x="3515" y="2102"/>
                </a:lnTo>
                <a:cubicBezTo>
                  <a:pt x="3517" y="2090"/>
                  <a:pt x="3527" y="2082"/>
                  <a:pt x="3539" y="2082"/>
                </a:cubicBezTo>
                <a:cubicBezTo>
                  <a:pt x="3551" y="2083"/>
                  <a:pt x="3561" y="2092"/>
                  <a:pt x="3562" y="2104"/>
                </a:cubicBezTo>
                <a:lnTo>
                  <a:pt x="3586" y="2312"/>
                </a:lnTo>
                <a:lnTo>
                  <a:pt x="3539" y="2308"/>
                </a:lnTo>
                <a:lnTo>
                  <a:pt x="3603" y="2084"/>
                </a:lnTo>
                <a:cubicBezTo>
                  <a:pt x="3604" y="2082"/>
                  <a:pt x="3605" y="2080"/>
                  <a:pt x="3606" y="2078"/>
                </a:cubicBezTo>
                <a:lnTo>
                  <a:pt x="3630" y="2038"/>
                </a:lnTo>
                <a:cubicBezTo>
                  <a:pt x="3634" y="2031"/>
                  <a:pt x="3641" y="2027"/>
                  <a:pt x="3649" y="2027"/>
                </a:cubicBezTo>
                <a:cubicBezTo>
                  <a:pt x="3657" y="2026"/>
                  <a:pt x="3665" y="2030"/>
                  <a:pt x="3670" y="2036"/>
                </a:cubicBezTo>
                <a:lnTo>
                  <a:pt x="3694" y="2068"/>
                </a:lnTo>
                <a:lnTo>
                  <a:pt x="3674" y="2058"/>
                </a:lnTo>
                <a:lnTo>
                  <a:pt x="3690" y="2058"/>
                </a:lnTo>
                <a:cubicBezTo>
                  <a:pt x="3695" y="2058"/>
                  <a:pt x="3700" y="2060"/>
                  <a:pt x="3704" y="2062"/>
                </a:cubicBezTo>
                <a:lnTo>
                  <a:pt x="3728" y="2078"/>
                </a:lnTo>
                <a:cubicBezTo>
                  <a:pt x="3733" y="2082"/>
                  <a:pt x="3736" y="2087"/>
                  <a:pt x="3738" y="2093"/>
                </a:cubicBezTo>
                <a:lnTo>
                  <a:pt x="3802" y="2365"/>
                </a:lnTo>
                <a:lnTo>
                  <a:pt x="3756" y="2363"/>
                </a:lnTo>
                <a:lnTo>
                  <a:pt x="3780" y="2291"/>
                </a:lnTo>
                <a:lnTo>
                  <a:pt x="3803" y="2197"/>
                </a:lnTo>
                <a:cubicBezTo>
                  <a:pt x="3806" y="2186"/>
                  <a:pt x="3815" y="2178"/>
                  <a:pt x="3826" y="2178"/>
                </a:cubicBezTo>
                <a:cubicBezTo>
                  <a:pt x="3837" y="2178"/>
                  <a:pt x="3847" y="2186"/>
                  <a:pt x="3850" y="2197"/>
                </a:cubicBezTo>
                <a:lnTo>
                  <a:pt x="3866" y="2261"/>
                </a:lnTo>
                <a:lnTo>
                  <a:pt x="3842" y="2242"/>
                </a:lnTo>
                <a:lnTo>
                  <a:pt x="3866" y="2242"/>
                </a:lnTo>
                <a:cubicBezTo>
                  <a:pt x="3872" y="2242"/>
                  <a:pt x="3877" y="2244"/>
                  <a:pt x="3881" y="2247"/>
                </a:cubicBezTo>
                <a:lnTo>
                  <a:pt x="3945" y="2295"/>
                </a:lnTo>
                <a:lnTo>
                  <a:pt x="3907" y="2312"/>
                </a:lnTo>
                <a:lnTo>
                  <a:pt x="3931" y="2104"/>
                </a:lnTo>
                <a:cubicBezTo>
                  <a:pt x="3932" y="2093"/>
                  <a:pt x="3941" y="2084"/>
                  <a:pt x="3952" y="2083"/>
                </a:cubicBezTo>
                <a:cubicBezTo>
                  <a:pt x="3963" y="2081"/>
                  <a:pt x="3974" y="2088"/>
                  <a:pt x="3977" y="2099"/>
                </a:cubicBezTo>
                <a:lnTo>
                  <a:pt x="4001" y="2171"/>
                </a:lnTo>
                <a:lnTo>
                  <a:pt x="3978" y="2154"/>
                </a:lnTo>
                <a:lnTo>
                  <a:pt x="4002" y="2154"/>
                </a:lnTo>
                <a:lnTo>
                  <a:pt x="3982" y="2165"/>
                </a:lnTo>
                <a:lnTo>
                  <a:pt x="3998" y="2141"/>
                </a:lnTo>
                <a:cubicBezTo>
                  <a:pt x="4000" y="2139"/>
                  <a:pt x="4003" y="2136"/>
                  <a:pt x="4005" y="2134"/>
                </a:cubicBezTo>
                <a:lnTo>
                  <a:pt x="4077" y="2086"/>
                </a:lnTo>
                <a:lnTo>
                  <a:pt x="4067" y="2102"/>
                </a:lnTo>
                <a:lnTo>
                  <a:pt x="4083" y="2014"/>
                </a:lnTo>
                <a:lnTo>
                  <a:pt x="4106" y="1545"/>
                </a:lnTo>
                <a:cubicBezTo>
                  <a:pt x="4107" y="1543"/>
                  <a:pt x="4107" y="1541"/>
                  <a:pt x="4108" y="1539"/>
                </a:cubicBezTo>
                <a:lnTo>
                  <a:pt x="4132" y="1467"/>
                </a:lnTo>
                <a:cubicBezTo>
                  <a:pt x="4135" y="1456"/>
                  <a:pt x="4146" y="1449"/>
                  <a:pt x="4158" y="1451"/>
                </a:cubicBezTo>
                <a:cubicBezTo>
                  <a:pt x="4169" y="1452"/>
                  <a:pt x="4178" y="1462"/>
                  <a:pt x="4178" y="1473"/>
                </a:cubicBezTo>
                <a:lnTo>
                  <a:pt x="4202" y="1897"/>
                </a:lnTo>
                <a:lnTo>
                  <a:pt x="4197" y="1883"/>
                </a:lnTo>
                <a:lnTo>
                  <a:pt x="4261" y="1963"/>
                </a:lnTo>
                <a:lnTo>
                  <a:pt x="4256" y="1958"/>
                </a:lnTo>
                <a:lnTo>
                  <a:pt x="4280" y="1974"/>
                </a:lnTo>
                <a:lnTo>
                  <a:pt x="4243" y="1989"/>
                </a:lnTo>
                <a:lnTo>
                  <a:pt x="4259" y="1917"/>
                </a:lnTo>
                <a:cubicBezTo>
                  <a:pt x="4262" y="1906"/>
                  <a:pt x="4272" y="1898"/>
                  <a:pt x="4283" y="1898"/>
                </a:cubicBezTo>
                <a:cubicBezTo>
                  <a:pt x="4295" y="1899"/>
                  <a:pt x="4304" y="1907"/>
                  <a:pt x="4306" y="1919"/>
                </a:cubicBezTo>
                <a:lnTo>
                  <a:pt x="4330" y="2079"/>
                </a:lnTo>
                <a:lnTo>
                  <a:pt x="4283" y="2080"/>
                </a:lnTo>
                <a:lnTo>
                  <a:pt x="4307" y="1880"/>
                </a:lnTo>
                <a:cubicBezTo>
                  <a:pt x="4307" y="1877"/>
                  <a:pt x="4308" y="1875"/>
                  <a:pt x="4309" y="1873"/>
                </a:cubicBezTo>
                <a:lnTo>
                  <a:pt x="4373" y="1729"/>
                </a:lnTo>
                <a:cubicBezTo>
                  <a:pt x="4374" y="1726"/>
                  <a:pt x="4375" y="1724"/>
                  <a:pt x="4377" y="1721"/>
                </a:cubicBezTo>
                <a:lnTo>
                  <a:pt x="4401" y="1697"/>
                </a:lnTo>
                <a:cubicBezTo>
                  <a:pt x="4408" y="1691"/>
                  <a:pt x="4417" y="1689"/>
                  <a:pt x="4425" y="1691"/>
                </a:cubicBezTo>
                <a:cubicBezTo>
                  <a:pt x="4434" y="1694"/>
                  <a:pt x="4440" y="1701"/>
                  <a:pt x="4442" y="1709"/>
                </a:cubicBezTo>
                <a:lnTo>
                  <a:pt x="4466" y="1821"/>
                </a:lnTo>
                <a:lnTo>
                  <a:pt x="4482" y="1943"/>
                </a:lnTo>
                <a:lnTo>
                  <a:pt x="4435" y="1943"/>
                </a:lnTo>
                <a:lnTo>
                  <a:pt x="4459" y="1759"/>
                </a:lnTo>
                <a:cubicBezTo>
                  <a:pt x="4460" y="1748"/>
                  <a:pt x="4469" y="1740"/>
                  <a:pt x="4480" y="1739"/>
                </a:cubicBezTo>
                <a:cubicBezTo>
                  <a:pt x="4492" y="1738"/>
                  <a:pt x="4502" y="1745"/>
                  <a:pt x="4505" y="1755"/>
                </a:cubicBezTo>
                <a:lnTo>
                  <a:pt x="4569" y="1963"/>
                </a:lnTo>
                <a:lnTo>
                  <a:pt x="4524" y="1963"/>
                </a:lnTo>
                <a:lnTo>
                  <a:pt x="4548" y="1891"/>
                </a:lnTo>
                <a:cubicBezTo>
                  <a:pt x="4551" y="1881"/>
                  <a:pt x="4560" y="1874"/>
                  <a:pt x="4570" y="1874"/>
                </a:cubicBezTo>
                <a:lnTo>
                  <a:pt x="4594" y="1874"/>
                </a:lnTo>
                <a:lnTo>
                  <a:pt x="4572" y="1891"/>
                </a:lnTo>
                <a:lnTo>
                  <a:pt x="4588" y="1843"/>
                </a:lnTo>
                <a:cubicBezTo>
                  <a:pt x="4591" y="1832"/>
                  <a:pt x="4601" y="1826"/>
                  <a:pt x="4613" y="1827"/>
                </a:cubicBezTo>
                <a:cubicBezTo>
                  <a:pt x="4624" y="1828"/>
                  <a:pt x="4633" y="1836"/>
                  <a:pt x="4634" y="1847"/>
                </a:cubicBezTo>
                <a:lnTo>
                  <a:pt x="4658" y="2007"/>
                </a:lnTo>
                <a:lnTo>
                  <a:pt x="4654" y="1997"/>
                </a:lnTo>
                <a:lnTo>
                  <a:pt x="4718" y="2093"/>
                </a:lnTo>
                <a:cubicBezTo>
                  <a:pt x="4721" y="2097"/>
                  <a:pt x="4722" y="2100"/>
                  <a:pt x="4722" y="2104"/>
                </a:cubicBezTo>
                <a:lnTo>
                  <a:pt x="4746" y="2384"/>
                </a:lnTo>
                <a:lnTo>
                  <a:pt x="4770" y="2502"/>
                </a:lnTo>
                <a:lnTo>
                  <a:pt x="4794" y="2720"/>
                </a:lnTo>
                <a:lnTo>
                  <a:pt x="4747" y="2716"/>
                </a:lnTo>
                <a:lnTo>
                  <a:pt x="4763" y="2660"/>
                </a:lnTo>
                <a:cubicBezTo>
                  <a:pt x="4766" y="2649"/>
                  <a:pt x="4776" y="2642"/>
                  <a:pt x="4787" y="2642"/>
                </a:cubicBezTo>
                <a:cubicBezTo>
                  <a:pt x="4798" y="2643"/>
                  <a:pt x="4807" y="2650"/>
                  <a:pt x="4810" y="2661"/>
                </a:cubicBezTo>
                <a:lnTo>
                  <a:pt x="4882" y="2949"/>
                </a:lnTo>
                <a:lnTo>
                  <a:pt x="4836" y="2946"/>
                </a:lnTo>
                <a:lnTo>
                  <a:pt x="4852" y="2906"/>
                </a:lnTo>
                <a:cubicBezTo>
                  <a:pt x="4855" y="2899"/>
                  <a:pt x="4860" y="2894"/>
                  <a:pt x="4867" y="2892"/>
                </a:cubicBezTo>
                <a:cubicBezTo>
                  <a:pt x="4873" y="2889"/>
                  <a:pt x="4881" y="2890"/>
                  <a:pt x="4887" y="2894"/>
                </a:cubicBezTo>
                <a:lnTo>
                  <a:pt x="5023" y="2974"/>
                </a:lnTo>
                <a:cubicBezTo>
                  <a:pt x="5029" y="2977"/>
                  <a:pt x="5033" y="2984"/>
                  <a:pt x="5034" y="2991"/>
                </a:cubicBezTo>
                <a:lnTo>
                  <a:pt x="5058" y="3159"/>
                </a:lnTo>
                <a:lnTo>
                  <a:pt x="5054" y="3149"/>
                </a:lnTo>
                <a:lnTo>
                  <a:pt x="5118" y="3245"/>
                </a:lnTo>
                <a:lnTo>
                  <a:pt x="5093" y="3235"/>
                </a:lnTo>
                <a:lnTo>
                  <a:pt x="5157" y="3219"/>
                </a:lnTo>
                <a:lnTo>
                  <a:pt x="5141" y="3232"/>
                </a:lnTo>
                <a:lnTo>
                  <a:pt x="5165" y="3184"/>
                </a:lnTo>
                <a:cubicBezTo>
                  <a:pt x="5169" y="3176"/>
                  <a:pt x="5176" y="3171"/>
                  <a:pt x="5184" y="3171"/>
                </a:cubicBezTo>
                <a:cubicBezTo>
                  <a:pt x="5193" y="3170"/>
                  <a:pt x="5201" y="3173"/>
                  <a:pt x="5206" y="3180"/>
                </a:cubicBezTo>
                <a:lnTo>
                  <a:pt x="5230" y="3212"/>
                </a:lnTo>
                <a:lnTo>
                  <a:pt x="5187" y="3221"/>
                </a:lnTo>
                <a:lnTo>
                  <a:pt x="5203" y="3149"/>
                </a:lnTo>
                <a:cubicBezTo>
                  <a:pt x="5206" y="3138"/>
                  <a:pt x="5216" y="3130"/>
                  <a:pt x="5228" y="3131"/>
                </a:cubicBezTo>
                <a:cubicBezTo>
                  <a:pt x="5240" y="3131"/>
                  <a:pt x="5249" y="3140"/>
                  <a:pt x="5250" y="3152"/>
                </a:cubicBezTo>
                <a:lnTo>
                  <a:pt x="5274" y="3408"/>
                </a:lnTo>
                <a:lnTo>
                  <a:pt x="5227" y="3404"/>
                </a:lnTo>
                <a:lnTo>
                  <a:pt x="5291" y="3172"/>
                </a:lnTo>
                <a:cubicBezTo>
                  <a:pt x="5294" y="3161"/>
                  <a:pt x="5305" y="3154"/>
                  <a:pt x="5317" y="3155"/>
                </a:cubicBezTo>
                <a:cubicBezTo>
                  <a:pt x="5328" y="3156"/>
                  <a:pt x="5337" y="3165"/>
                  <a:pt x="5338" y="3176"/>
                </a:cubicBezTo>
                <a:lnTo>
                  <a:pt x="5362" y="3456"/>
                </a:lnTo>
                <a:lnTo>
                  <a:pt x="5316" y="3451"/>
                </a:lnTo>
                <a:lnTo>
                  <a:pt x="5340" y="3379"/>
                </a:lnTo>
                <a:cubicBezTo>
                  <a:pt x="5343" y="3368"/>
                  <a:pt x="5354" y="3361"/>
                  <a:pt x="5366" y="3363"/>
                </a:cubicBezTo>
                <a:cubicBezTo>
                  <a:pt x="5377" y="3364"/>
                  <a:pt x="5386" y="3374"/>
                  <a:pt x="5386" y="3385"/>
                </a:cubicBezTo>
                <a:lnTo>
                  <a:pt x="5402" y="3777"/>
                </a:lnTo>
                <a:lnTo>
                  <a:pt x="5426" y="4105"/>
                </a:lnTo>
                <a:lnTo>
                  <a:pt x="5420" y="4091"/>
                </a:lnTo>
                <a:lnTo>
                  <a:pt x="5484" y="4163"/>
                </a:lnTo>
                <a:lnTo>
                  <a:pt x="5466" y="4154"/>
                </a:lnTo>
                <a:lnTo>
                  <a:pt x="5490" y="4154"/>
                </a:lnTo>
                <a:lnTo>
                  <a:pt x="5467" y="4176"/>
                </a:lnTo>
                <a:lnTo>
                  <a:pt x="5491" y="3952"/>
                </a:lnTo>
                <a:cubicBezTo>
                  <a:pt x="5492" y="3940"/>
                  <a:pt x="5502" y="3930"/>
                  <a:pt x="5514" y="3930"/>
                </a:cubicBezTo>
                <a:lnTo>
                  <a:pt x="5538" y="3930"/>
                </a:lnTo>
                <a:cubicBezTo>
                  <a:pt x="5551" y="3930"/>
                  <a:pt x="5562" y="3941"/>
                  <a:pt x="5562" y="3953"/>
                </a:cubicBezTo>
                <a:lnTo>
                  <a:pt x="5578" y="4337"/>
                </a:lnTo>
                <a:lnTo>
                  <a:pt x="5532" y="4329"/>
                </a:lnTo>
                <a:lnTo>
                  <a:pt x="5604" y="4153"/>
                </a:lnTo>
                <a:lnTo>
                  <a:pt x="5603" y="4161"/>
                </a:lnTo>
                <a:lnTo>
                  <a:pt x="5619" y="3961"/>
                </a:lnTo>
                <a:cubicBezTo>
                  <a:pt x="5620" y="3948"/>
                  <a:pt x="5630" y="3938"/>
                  <a:pt x="5642" y="3938"/>
                </a:cubicBezTo>
                <a:lnTo>
                  <a:pt x="5666" y="3938"/>
                </a:lnTo>
                <a:cubicBezTo>
                  <a:pt x="5679" y="3938"/>
                  <a:pt x="5690" y="3948"/>
                  <a:pt x="5690" y="3961"/>
                </a:cubicBezTo>
                <a:lnTo>
                  <a:pt x="5714" y="4305"/>
                </a:lnTo>
                <a:lnTo>
                  <a:pt x="5714" y="4301"/>
                </a:lnTo>
                <a:lnTo>
                  <a:pt x="5738" y="4397"/>
                </a:lnTo>
                <a:lnTo>
                  <a:pt x="5801" y="4579"/>
                </a:lnTo>
                <a:lnTo>
                  <a:pt x="5761" y="4569"/>
                </a:lnTo>
                <a:lnTo>
                  <a:pt x="5785" y="4545"/>
                </a:lnTo>
                <a:cubicBezTo>
                  <a:pt x="5792" y="4539"/>
                  <a:pt x="5802" y="4537"/>
                  <a:pt x="5811" y="4540"/>
                </a:cubicBezTo>
                <a:cubicBezTo>
                  <a:pt x="5819" y="4543"/>
                  <a:pt x="5826" y="4551"/>
                  <a:pt x="5826" y="4560"/>
                </a:cubicBezTo>
                <a:lnTo>
                  <a:pt x="5842" y="4744"/>
                </a:lnTo>
                <a:lnTo>
                  <a:pt x="5811" y="4724"/>
                </a:lnTo>
                <a:lnTo>
                  <a:pt x="5835" y="4716"/>
                </a:lnTo>
                <a:cubicBezTo>
                  <a:pt x="5840" y="4714"/>
                  <a:pt x="5845" y="4714"/>
                  <a:pt x="5850" y="4716"/>
                </a:cubicBezTo>
                <a:lnTo>
                  <a:pt x="5874" y="4724"/>
                </a:lnTo>
                <a:cubicBezTo>
                  <a:pt x="5881" y="4726"/>
                  <a:pt x="5887" y="4731"/>
                  <a:pt x="5889" y="4738"/>
                </a:cubicBezTo>
                <a:lnTo>
                  <a:pt x="5953" y="4914"/>
                </a:lnTo>
                <a:lnTo>
                  <a:pt x="5977" y="4996"/>
                </a:lnTo>
                <a:lnTo>
                  <a:pt x="5954" y="4978"/>
                </a:lnTo>
                <a:lnTo>
                  <a:pt x="5978" y="4978"/>
                </a:lnTo>
                <a:lnTo>
                  <a:pt x="5994" y="4978"/>
                </a:lnTo>
                <a:lnTo>
                  <a:pt x="5971" y="4996"/>
                </a:lnTo>
                <a:lnTo>
                  <a:pt x="5995" y="4916"/>
                </a:lnTo>
                <a:cubicBezTo>
                  <a:pt x="5999" y="4905"/>
                  <a:pt x="6009" y="4898"/>
                  <a:pt x="6020" y="4899"/>
                </a:cubicBezTo>
                <a:cubicBezTo>
                  <a:pt x="6031" y="4899"/>
                  <a:pt x="6041" y="4908"/>
                  <a:pt x="6042" y="4919"/>
                </a:cubicBezTo>
                <a:lnTo>
                  <a:pt x="6106" y="5351"/>
                </a:lnTo>
                <a:lnTo>
                  <a:pt x="6082" y="5330"/>
                </a:lnTo>
                <a:lnTo>
                  <a:pt x="6106" y="5330"/>
                </a:lnTo>
                <a:cubicBezTo>
                  <a:pt x="6113" y="5330"/>
                  <a:pt x="6119" y="5333"/>
                  <a:pt x="6123" y="5337"/>
                </a:cubicBezTo>
                <a:lnTo>
                  <a:pt x="6147" y="5361"/>
                </a:lnTo>
                <a:lnTo>
                  <a:pt x="6107" y="5373"/>
                </a:lnTo>
                <a:lnTo>
                  <a:pt x="6123" y="5301"/>
                </a:lnTo>
                <a:lnTo>
                  <a:pt x="6148" y="5227"/>
                </a:lnTo>
                <a:cubicBezTo>
                  <a:pt x="6149" y="5224"/>
                  <a:pt x="6150" y="5221"/>
                  <a:pt x="6153" y="5219"/>
                </a:cubicBezTo>
                <a:lnTo>
                  <a:pt x="6217" y="5147"/>
                </a:lnTo>
                <a:cubicBezTo>
                  <a:pt x="6222" y="5140"/>
                  <a:pt x="6231" y="5137"/>
                  <a:pt x="6240" y="5139"/>
                </a:cubicBezTo>
                <a:cubicBezTo>
                  <a:pt x="6248" y="5141"/>
                  <a:pt x="6255" y="5147"/>
                  <a:pt x="6257" y="5156"/>
                </a:cubicBezTo>
                <a:lnTo>
                  <a:pt x="6281" y="5236"/>
                </a:lnTo>
                <a:cubicBezTo>
                  <a:pt x="6282" y="5237"/>
                  <a:pt x="6282" y="5239"/>
                  <a:pt x="6282" y="5241"/>
                </a:cubicBezTo>
                <a:lnTo>
                  <a:pt x="6306" y="5681"/>
                </a:lnTo>
                <a:lnTo>
                  <a:pt x="6330" y="5977"/>
                </a:lnTo>
                <a:lnTo>
                  <a:pt x="6286" y="5965"/>
                </a:lnTo>
                <a:lnTo>
                  <a:pt x="6302" y="5941"/>
                </a:lnTo>
                <a:lnTo>
                  <a:pt x="6301" y="5944"/>
                </a:lnTo>
                <a:lnTo>
                  <a:pt x="6373" y="5792"/>
                </a:lnTo>
                <a:cubicBezTo>
                  <a:pt x="6378" y="5780"/>
                  <a:pt x="6393" y="5775"/>
                  <a:pt x="6405" y="5781"/>
                </a:cubicBezTo>
                <a:cubicBezTo>
                  <a:pt x="6417" y="5786"/>
                  <a:pt x="6422" y="5801"/>
                  <a:pt x="6416" y="5813"/>
                </a:cubicBezTo>
                <a:lnTo>
                  <a:pt x="6344" y="5965"/>
                </a:lnTo>
                <a:cubicBezTo>
                  <a:pt x="6344" y="5966"/>
                  <a:pt x="6343" y="5967"/>
                  <a:pt x="6342" y="5968"/>
                </a:cubicBezTo>
                <a:lnTo>
                  <a:pt x="6326" y="5992"/>
                </a:lnTo>
                <a:cubicBezTo>
                  <a:pt x="6321" y="6000"/>
                  <a:pt x="6310" y="6004"/>
                  <a:pt x="6300" y="6002"/>
                </a:cubicBezTo>
                <a:cubicBezTo>
                  <a:pt x="6291" y="5999"/>
                  <a:pt x="6283" y="5991"/>
                  <a:pt x="6283" y="5980"/>
                </a:cubicBezTo>
                <a:lnTo>
                  <a:pt x="6259" y="5684"/>
                </a:lnTo>
                <a:lnTo>
                  <a:pt x="6235" y="5244"/>
                </a:lnTo>
                <a:lnTo>
                  <a:pt x="6235" y="5249"/>
                </a:lnTo>
                <a:lnTo>
                  <a:pt x="6211" y="5169"/>
                </a:lnTo>
                <a:lnTo>
                  <a:pt x="6252" y="5178"/>
                </a:lnTo>
                <a:lnTo>
                  <a:pt x="6188" y="5250"/>
                </a:lnTo>
                <a:lnTo>
                  <a:pt x="6193" y="5242"/>
                </a:lnTo>
                <a:lnTo>
                  <a:pt x="6170" y="5312"/>
                </a:lnTo>
                <a:lnTo>
                  <a:pt x="6154" y="5384"/>
                </a:lnTo>
                <a:cubicBezTo>
                  <a:pt x="6152" y="5392"/>
                  <a:pt x="6146" y="5399"/>
                  <a:pt x="6137" y="5402"/>
                </a:cubicBezTo>
                <a:cubicBezTo>
                  <a:pt x="6129" y="5404"/>
                  <a:pt x="6120" y="5402"/>
                  <a:pt x="6113" y="5395"/>
                </a:cubicBezTo>
                <a:lnTo>
                  <a:pt x="6089" y="5371"/>
                </a:lnTo>
                <a:lnTo>
                  <a:pt x="6106" y="5378"/>
                </a:lnTo>
                <a:lnTo>
                  <a:pt x="6082" y="5378"/>
                </a:lnTo>
                <a:cubicBezTo>
                  <a:pt x="6071" y="5378"/>
                  <a:pt x="6060" y="5370"/>
                  <a:pt x="6059" y="5358"/>
                </a:cubicBezTo>
                <a:lnTo>
                  <a:pt x="5995" y="4926"/>
                </a:lnTo>
                <a:lnTo>
                  <a:pt x="6041" y="4929"/>
                </a:lnTo>
                <a:lnTo>
                  <a:pt x="6017" y="5009"/>
                </a:lnTo>
                <a:cubicBezTo>
                  <a:pt x="6014" y="5020"/>
                  <a:pt x="6005" y="5026"/>
                  <a:pt x="5994" y="5026"/>
                </a:cubicBezTo>
                <a:lnTo>
                  <a:pt x="5978" y="5026"/>
                </a:lnTo>
                <a:lnTo>
                  <a:pt x="5954" y="5026"/>
                </a:lnTo>
                <a:cubicBezTo>
                  <a:pt x="5944" y="5026"/>
                  <a:pt x="5935" y="5020"/>
                  <a:pt x="5931" y="5009"/>
                </a:cubicBezTo>
                <a:lnTo>
                  <a:pt x="5908" y="4931"/>
                </a:lnTo>
                <a:lnTo>
                  <a:pt x="5844" y="4755"/>
                </a:lnTo>
                <a:lnTo>
                  <a:pt x="5859" y="4769"/>
                </a:lnTo>
                <a:lnTo>
                  <a:pt x="5835" y="4761"/>
                </a:lnTo>
                <a:lnTo>
                  <a:pt x="5850" y="4761"/>
                </a:lnTo>
                <a:lnTo>
                  <a:pt x="5826" y="4769"/>
                </a:lnTo>
                <a:cubicBezTo>
                  <a:pt x="5819" y="4772"/>
                  <a:pt x="5811" y="4771"/>
                  <a:pt x="5805" y="4767"/>
                </a:cubicBezTo>
                <a:cubicBezTo>
                  <a:pt x="5799" y="4762"/>
                  <a:pt x="5795" y="4756"/>
                  <a:pt x="5795" y="4749"/>
                </a:cubicBezTo>
                <a:lnTo>
                  <a:pt x="5779" y="4565"/>
                </a:lnTo>
                <a:lnTo>
                  <a:pt x="5819" y="4579"/>
                </a:lnTo>
                <a:lnTo>
                  <a:pt x="5795" y="4603"/>
                </a:lnTo>
                <a:cubicBezTo>
                  <a:pt x="5790" y="4609"/>
                  <a:pt x="5781" y="4612"/>
                  <a:pt x="5773" y="4610"/>
                </a:cubicBezTo>
                <a:cubicBezTo>
                  <a:pt x="5765" y="4608"/>
                  <a:pt x="5759" y="4602"/>
                  <a:pt x="5756" y="4594"/>
                </a:cubicBezTo>
                <a:lnTo>
                  <a:pt x="5691" y="4408"/>
                </a:lnTo>
                <a:lnTo>
                  <a:pt x="5667" y="4312"/>
                </a:lnTo>
                <a:cubicBezTo>
                  <a:pt x="5667" y="4311"/>
                  <a:pt x="5667" y="4310"/>
                  <a:pt x="5667" y="4308"/>
                </a:cubicBezTo>
                <a:lnTo>
                  <a:pt x="5643" y="3964"/>
                </a:lnTo>
                <a:lnTo>
                  <a:pt x="5666" y="3986"/>
                </a:lnTo>
                <a:lnTo>
                  <a:pt x="5642" y="3986"/>
                </a:lnTo>
                <a:lnTo>
                  <a:pt x="5666" y="3964"/>
                </a:lnTo>
                <a:lnTo>
                  <a:pt x="5650" y="4164"/>
                </a:lnTo>
                <a:cubicBezTo>
                  <a:pt x="5650" y="4167"/>
                  <a:pt x="5650" y="4169"/>
                  <a:pt x="5649" y="4172"/>
                </a:cubicBezTo>
                <a:lnTo>
                  <a:pt x="5577" y="4348"/>
                </a:lnTo>
                <a:cubicBezTo>
                  <a:pt x="5572" y="4358"/>
                  <a:pt x="5561" y="4364"/>
                  <a:pt x="5550" y="4362"/>
                </a:cubicBezTo>
                <a:cubicBezTo>
                  <a:pt x="5539" y="4360"/>
                  <a:pt x="5531" y="4351"/>
                  <a:pt x="5530" y="4339"/>
                </a:cubicBezTo>
                <a:lnTo>
                  <a:pt x="5514" y="3955"/>
                </a:lnTo>
                <a:lnTo>
                  <a:pt x="5538" y="3978"/>
                </a:lnTo>
                <a:lnTo>
                  <a:pt x="5514" y="3978"/>
                </a:lnTo>
                <a:lnTo>
                  <a:pt x="5538" y="3957"/>
                </a:lnTo>
                <a:lnTo>
                  <a:pt x="5514" y="4181"/>
                </a:lnTo>
                <a:cubicBezTo>
                  <a:pt x="5513" y="4193"/>
                  <a:pt x="5503" y="4202"/>
                  <a:pt x="5490" y="4202"/>
                </a:cubicBezTo>
                <a:lnTo>
                  <a:pt x="5466" y="4202"/>
                </a:lnTo>
                <a:cubicBezTo>
                  <a:pt x="5460" y="4202"/>
                  <a:pt x="5453" y="4200"/>
                  <a:pt x="5449" y="4194"/>
                </a:cubicBezTo>
                <a:lnTo>
                  <a:pt x="5385" y="4122"/>
                </a:lnTo>
                <a:cubicBezTo>
                  <a:pt x="5381" y="4118"/>
                  <a:pt x="5379" y="4113"/>
                  <a:pt x="5379" y="4108"/>
                </a:cubicBezTo>
                <a:lnTo>
                  <a:pt x="5354" y="3779"/>
                </a:lnTo>
                <a:lnTo>
                  <a:pt x="5338" y="3387"/>
                </a:lnTo>
                <a:lnTo>
                  <a:pt x="5385" y="3394"/>
                </a:lnTo>
                <a:lnTo>
                  <a:pt x="5361" y="3466"/>
                </a:lnTo>
                <a:cubicBezTo>
                  <a:pt x="5358" y="3477"/>
                  <a:pt x="5347" y="3484"/>
                  <a:pt x="5336" y="3482"/>
                </a:cubicBezTo>
                <a:cubicBezTo>
                  <a:pt x="5324" y="3481"/>
                  <a:pt x="5316" y="3472"/>
                  <a:pt x="5315" y="3461"/>
                </a:cubicBezTo>
                <a:lnTo>
                  <a:pt x="5291" y="3181"/>
                </a:lnTo>
                <a:lnTo>
                  <a:pt x="5338" y="3185"/>
                </a:lnTo>
                <a:lnTo>
                  <a:pt x="5274" y="3417"/>
                </a:lnTo>
                <a:cubicBezTo>
                  <a:pt x="5271" y="3428"/>
                  <a:pt x="5260" y="3435"/>
                  <a:pt x="5248" y="3434"/>
                </a:cubicBezTo>
                <a:cubicBezTo>
                  <a:pt x="5237" y="3433"/>
                  <a:pt x="5228" y="3424"/>
                  <a:pt x="5227" y="3413"/>
                </a:cubicBezTo>
                <a:lnTo>
                  <a:pt x="5203" y="3157"/>
                </a:lnTo>
                <a:lnTo>
                  <a:pt x="5250" y="3160"/>
                </a:lnTo>
                <a:lnTo>
                  <a:pt x="5234" y="3232"/>
                </a:lnTo>
                <a:cubicBezTo>
                  <a:pt x="5232" y="3241"/>
                  <a:pt x="5225" y="3248"/>
                  <a:pt x="5216" y="3250"/>
                </a:cubicBezTo>
                <a:cubicBezTo>
                  <a:pt x="5206" y="3252"/>
                  <a:pt x="5197" y="3248"/>
                  <a:pt x="5191" y="3241"/>
                </a:cubicBezTo>
                <a:lnTo>
                  <a:pt x="5167" y="3209"/>
                </a:lnTo>
                <a:lnTo>
                  <a:pt x="5208" y="3205"/>
                </a:lnTo>
                <a:lnTo>
                  <a:pt x="5184" y="3253"/>
                </a:lnTo>
                <a:cubicBezTo>
                  <a:pt x="5181" y="3259"/>
                  <a:pt x="5175" y="3264"/>
                  <a:pt x="5168" y="3266"/>
                </a:cubicBezTo>
                <a:lnTo>
                  <a:pt x="5104" y="3282"/>
                </a:lnTo>
                <a:cubicBezTo>
                  <a:pt x="5094" y="3284"/>
                  <a:pt x="5084" y="3280"/>
                  <a:pt x="5078" y="3272"/>
                </a:cubicBezTo>
                <a:lnTo>
                  <a:pt x="5014" y="3176"/>
                </a:lnTo>
                <a:cubicBezTo>
                  <a:pt x="5013" y="3173"/>
                  <a:pt x="5011" y="3169"/>
                  <a:pt x="5011" y="3166"/>
                </a:cubicBezTo>
                <a:lnTo>
                  <a:pt x="4987" y="2998"/>
                </a:lnTo>
                <a:lnTo>
                  <a:pt x="4998" y="3015"/>
                </a:lnTo>
                <a:lnTo>
                  <a:pt x="4862" y="2935"/>
                </a:lnTo>
                <a:lnTo>
                  <a:pt x="4897" y="2923"/>
                </a:lnTo>
                <a:lnTo>
                  <a:pt x="4881" y="2963"/>
                </a:lnTo>
                <a:cubicBezTo>
                  <a:pt x="4877" y="2973"/>
                  <a:pt x="4867" y="2979"/>
                  <a:pt x="4857" y="2978"/>
                </a:cubicBezTo>
                <a:cubicBezTo>
                  <a:pt x="4846" y="2978"/>
                  <a:pt x="4838" y="2970"/>
                  <a:pt x="4835" y="2960"/>
                </a:cubicBezTo>
                <a:lnTo>
                  <a:pt x="4763" y="2672"/>
                </a:lnTo>
                <a:lnTo>
                  <a:pt x="4810" y="2673"/>
                </a:lnTo>
                <a:lnTo>
                  <a:pt x="4794" y="2729"/>
                </a:lnTo>
                <a:cubicBezTo>
                  <a:pt x="4790" y="2740"/>
                  <a:pt x="4780" y="2747"/>
                  <a:pt x="4768" y="2746"/>
                </a:cubicBezTo>
                <a:cubicBezTo>
                  <a:pt x="4757" y="2745"/>
                  <a:pt x="4748" y="2737"/>
                  <a:pt x="4747" y="2725"/>
                </a:cubicBezTo>
                <a:lnTo>
                  <a:pt x="4723" y="2511"/>
                </a:lnTo>
                <a:lnTo>
                  <a:pt x="4699" y="2389"/>
                </a:lnTo>
                <a:lnTo>
                  <a:pt x="4675" y="2109"/>
                </a:lnTo>
                <a:lnTo>
                  <a:pt x="4678" y="2120"/>
                </a:lnTo>
                <a:lnTo>
                  <a:pt x="4614" y="2024"/>
                </a:lnTo>
                <a:cubicBezTo>
                  <a:pt x="4613" y="2021"/>
                  <a:pt x="4611" y="2018"/>
                  <a:pt x="4611" y="2014"/>
                </a:cubicBezTo>
                <a:lnTo>
                  <a:pt x="4587" y="1854"/>
                </a:lnTo>
                <a:lnTo>
                  <a:pt x="4633" y="1858"/>
                </a:lnTo>
                <a:lnTo>
                  <a:pt x="4617" y="1906"/>
                </a:lnTo>
                <a:cubicBezTo>
                  <a:pt x="4614" y="1916"/>
                  <a:pt x="4605" y="1922"/>
                  <a:pt x="4594" y="1922"/>
                </a:cubicBezTo>
                <a:lnTo>
                  <a:pt x="4570" y="1922"/>
                </a:lnTo>
                <a:lnTo>
                  <a:pt x="4593" y="1906"/>
                </a:lnTo>
                <a:lnTo>
                  <a:pt x="4569" y="1978"/>
                </a:lnTo>
                <a:cubicBezTo>
                  <a:pt x="4566" y="1988"/>
                  <a:pt x="4557" y="1995"/>
                  <a:pt x="4546" y="1994"/>
                </a:cubicBezTo>
                <a:cubicBezTo>
                  <a:pt x="4536" y="1994"/>
                  <a:pt x="4527" y="1987"/>
                  <a:pt x="4524" y="1978"/>
                </a:cubicBezTo>
                <a:lnTo>
                  <a:pt x="4460" y="1770"/>
                </a:lnTo>
                <a:lnTo>
                  <a:pt x="4506" y="1766"/>
                </a:lnTo>
                <a:lnTo>
                  <a:pt x="4482" y="1950"/>
                </a:lnTo>
                <a:cubicBezTo>
                  <a:pt x="4481" y="1962"/>
                  <a:pt x="4471" y="1970"/>
                  <a:pt x="4459" y="1970"/>
                </a:cubicBezTo>
                <a:cubicBezTo>
                  <a:pt x="4446" y="1970"/>
                  <a:pt x="4436" y="1962"/>
                  <a:pt x="4435" y="1950"/>
                </a:cubicBezTo>
                <a:lnTo>
                  <a:pt x="4419" y="1831"/>
                </a:lnTo>
                <a:lnTo>
                  <a:pt x="4395" y="1719"/>
                </a:lnTo>
                <a:lnTo>
                  <a:pt x="4435" y="1731"/>
                </a:lnTo>
                <a:lnTo>
                  <a:pt x="4411" y="1755"/>
                </a:lnTo>
                <a:lnTo>
                  <a:pt x="4416" y="1748"/>
                </a:lnTo>
                <a:lnTo>
                  <a:pt x="4352" y="1892"/>
                </a:lnTo>
                <a:lnTo>
                  <a:pt x="4354" y="1885"/>
                </a:lnTo>
                <a:lnTo>
                  <a:pt x="4330" y="2085"/>
                </a:lnTo>
                <a:cubicBezTo>
                  <a:pt x="4329" y="2097"/>
                  <a:pt x="4319" y="2106"/>
                  <a:pt x="4307" y="2106"/>
                </a:cubicBezTo>
                <a:cubicBezTo>
                  <a:pt x="4295" y="2107"/>
                  <a:pt x="4285" y="2098"/>
                  <a:pt x="4283" y="2086"/>
                </a:cubicBezTo>
                <a:lnTo>
                  <a:pt x="4259" y="1926"/>
                </a:lnTo>
                <a:lnTo>
                  <a:pt x="4306" y="1928"/>
                </a:lnTo>
                <a:lnTo>
                  <a:pt x="4290" y="2000"/>
                </a:lnTo>
                <a:cubicBezTo>
                  <a:pt x="4288" y="2007"/>
                  <a:pt x="4283" y="2014"/>
                  <a:pt x="4275" y="2017"/>
                </a:cubicBezTo>
                <a:cubicBezTo>
                  <a:pt x="4268" y="2020"/>
                  <a:pt x="4260" y="2019"/>
                  <a:pt x="4253" y="2014"/>
                </a:cubicBezTo>
                <a:lnTo>
                  <a:pt x="4229" y="1998"/>
                </a:lnTo>
                <a:cubicBezTo>
                  <a:pt x="4227" y="1997"/>
                  <a:pt x="4225" y="1995"/>
                  <a:pt x="4224" y="1993"/>
                </a:cubicBezTo>
                <a:lnTo>
                  <a:pt x="4160" y="1913"/>
                </a:lnTo>
                <a:cubicBezTo>
                  <a:pt x="4157" y="1910"/>
                  <a:pt x="4155" y="1905"/>
                  <a:pt x="4155" y="1900"/>
                </a:cubicBezTo>
                <a:lnTo>
                  <a:pt x="4131" y="1476"/>
                </a:lnTo>
                <a:lnTo>
                  <a:pt x="4177" y="1482"/>
                </a:lnTo>
                <a:lnTo>
                  <a:pt x="4153" y="1554"/>
                </a:lnTo>
                <a:lnTo>
                  <a:pt x="4154" y="1548"/>
                </a:lnTo>
                <a:lnTo>
                  <a:pt x="4130" y="2023"/>
                </a:lnTo>
                <a:lnTo>
                  <a:pt x="4114" y="2111"/>
                </a:lnTo>
                <a:cubicBezTo>
                  <a:pt x="4113" y="2117"/>
                  <a:pt x="4109" y="2123"/>
                  <a:pt x="4104" y="2126"/>
                </a:cubicBezTo>
                <a:lnTo>
                  <a:pt x="4032" y="2174"/>
                </a:lnTo>
                <a:lnTo>
                  <a:pt x="4038" y="2168"/>
                </a:lnTo>
                <a:lnTo>
                  <a:pt x="4022" y="2192"/>
                </a:lnTo>
                <a:cubicBezTo>
                  <a:pt x="4018" y="2198"/>
                  <a:pt x="4010" y="2202"/>
                  <a:pt x="4002" y="2202"/>
                </a:cubicBezTo>
                <a:lnTo>
                  <a:pt x="3978" y="2202"/>
                </a:lnTo>
                <a:cubicBezTo>
                  <a:pt x="3968" y="2202"/>
                  <a:pt x="3959" y="2196"/>
                  <a:pt x="3956" y="2186"/>
                </a:cubicBezTo>
                <a:lnTo>
                  <a:pt x="3932" y="2114"/>
                </a:lnTo>
                <a:lnTo>
                  <a:pt x="3978" y="2109"/>
                </a:lnTo>
                <a:lnTo>
                  <a:pt x="3954" y="2317"/>
                </a:lnTo>
                <a:cubicBezTo>
                  <a:pt x="3953" y="2326"/>
                  <a:pt x="3948" y="2333"/>
                  <a:pt x="3940" y="2337"/>
                </a:cubicBezTo>
                <a:cubicBezTo>
                  <a:pt x="3932" y="2340"/>
                  <a:pt x="3923" y="2339"/>
                  <a:pt x="3916" y="2334"/>
                </a:cubicBezTo>
                <a:lnTo>
                  <a:pt x="3852" y="2286"/>
                </a:lnTo>
                <a:lnTo>
                  <a:pt x="3866" y="2290"/>
                </a:lnTo>
                <a:lnTo>
                  <a:pt x="3842" y="2290"/>
                </a:lnTo>
                <a:cubicBezTo>
                  <a:pt x="3831" y="2290"/>
                  <a:pt x="3822" y="2283"/>
                  <a:pt x="3819" y="2272"/>
                </a:cubicBezTo>
                <a:lnTo>
                  <a:pt x="3803" y="2208"/>
                </a:lnTo>
                <a:lnTo>
                  <a:pt x="3850" y="2208"/>
                </a:lnTo>
                <a:lnTo>
                  <a:pt x="3825" y="2306"/>
                </a:lnTo>
                <a:lnTo>
                  <a:pt x="3801" y="2378"/>
                </a:lnTo>
                <a:cubicBezTo>
                  <a:pt x="3798" y="2388"/>
                  <a:pt x="3788" y="2395"/>
                  <a:pt x="3777" y="2394"/>
                </a:cubicBezTo>
                <a:cubicBezTo>
                  <a:pt x="3767" y="2394"/>
                  <a:pt x="3758" y="2386"/>
                  <a:pt x="3755" y="2376"/>
                </a:cubicBezTo>
                <a:lnTo>
                  <a:pt x="3691" y="2104"/>
                </a:lnTo>
                <a:lnTo>
                  <a:pt x="3701" y="2118"/>
                </a:lnTo>
                <a:lnTo>
                  <a:pt x="3677" y="2102"/>
                </a:lnTo>
                <a:lnTo>
                  <a:pt x="3690" y="2106"/>
                </a:lnTo>
                <a:lnTo>
                  <a:pt x="3674" y="2106"/>
                </a:lnTo>
                <a:cubicBezTo>
                  <a:pt x="3667" y="2106"/>
                  <a:pt x="3660" y="2103"/>
                  <a:pt x="3655" y="2097"/>
                </a:cubicBezTo>
                <a:lnTo>
                  <a:pt x="3631" y="2065"/>
                </a:lnTo>
                <a:lnTo>
                  <a:pt x="3671" y="2063"/>
                </a:lnTo>
                <a:lnTo>
                  <a:pt x="3647" y="2103"/>
                </a:lnTo>
                <a:lnTo>
                  <a:pt x="3650" y="2097"/>
                </a:lnTo>
                <a:lnTo>
                  <a:pt x="3586" y="2321"/>
                </a:lnTo>
                <a:cubicBezTo>
                  <a:pt x="3582" y="2332"/>
                  <a:pt x="3572" y="2339"/>
                  <a:pt x="3561" y="2338"/>
                </a:cubicBezTo>
                <a:cubicBezTo>
                  <a:pt x="3549" y="2337"/>
                  <a:pt x="3540" y="2329"/>
                  <a:pt x="3539" y="2317"/>
                </a:cubicBezTo>
                <a:lnTo>
                  <a:pt x="3515" y="2109"/>
                </a:lnTo>
                <a:lnTo>
                  <a:pt x="3562" y="2111"/>
                </a:lnTo>
                <a:lnTo>
                  <a:pt x="3538" y="2237"/>
                </a:lnTo>
                <a:lnTo>
                  <a:pt x="3522" y="2405"/>
                </a:lnTo>
                <a:cubicBezTo>
                  <a:pt x="3522" y="2410"/>
                  <a:pt x="3519" y="2415"/>
                  <a:pt x="3515" y="2419"/>
                </a:cubicBezTo>
                <a:lnTo>
                  <a:pt x="3491" y="2443"/>
                </a:lnTo>
                <a:cubicBezTo>
                  <a:pt x="3485" y="2450"/>
                  <a:pt x="3476" y="2452"/>
                  <a:pt x="3468" y="2450"/>
                </a:cubicBezTo>
                <a:cubicBezTo>
                  <a:pt x="3460" y="2447"/>
                  <a:pt x="3453" y="2441"/>
                  <a:pt x="3451" y="2432"/>
                </a:cubicBezTo>
                <a:lnTo>
                  <a:pt x="3387" y="2176"/>
                </a:lnTo>
                <a:lnTo>
                  <a:pt x="3434" y="2173"/>
                </a:lnTo>
                <a:lnTo>
                  <a:pt x="3410" y="2429"/>
                </a:lnTo>
                <a:cubicBezTo>
                  <a:pt x="3410" y="2437"/>
                  <a:pt x="3404" y="2445"/>
                  <a:pt x="3397" y="2448"/>
                </a:cubicBezTo>
                <a:cubicBezTo>
                  <a:pt x="3389" y="2452"/>
                  <a:pt x="3380" y="2451"/>
                  <a:pt x="3373" y="2446"/>
                </a:cubicBezTo>
                <a:lnTo>
                  <a:pt x="3349" y="2430"/>
                </a:lnTo>
                <a:lnTo>
                  <a:pt x="3386" y="2412"/>
                </a:lnTo>
                <a:lnTo>
                  <a:pt x="3362" y="2860"/>
                </a:lnTo>
                <a:cubicBezTo>
                  <a:pt x="3362" y="2872"/>
                  <a:pt x="3352" y="2882"/>
                  <a:pt x="3339" y="2882"/>
                </a:cubicBezTo>
                <a:cubicBezTo>
                  <a:pt x="3327" y="2883"/>
                  <a:pt x="3316" y="2874"/>
                  <a:pt x="3315" y="2862"/>
                </a:cubicBezTo>
                <a:lnTo>
                  <a:pt x="3299" y="2742"/>
                </a:lnTo>
                <a:lnTo>
                  <a:pt x="3345" y="2746"/>
                </a:lnTo>
                <a:lnTo>
                  <a:pt x="3274" y="2976"/>
                </a:lnTo>
                <a:lnTo>
                  <a:pt x="3258" y="3048"/>
                </a:lnTo>
                <a:cubicBezTo>
                  <a:pt x="3257" y="3050"/>
                  <a:pt x="3256" y="3053"/>
                  <a:pt x="3255" y="3055"/>
                </a:cubicBezTo>
                <a:lnTo>
                  <a:pt x="3231" y="3095"/>
                </a:lnTo>
                <a:cubicBezTo>
                  <a:pt x="3226" y="3103"/>
                  <a:pt x="3216" y="3108"/>
                  <a:pt x="3206" y="3106"/>
                </a:cubicBezTo>
                <a:cubicBezTo>
                  <a:pt x="3197" y="3104"/>
                  <a:pt x="3189" y="3097"/>
                  <a:pt x="3187" y="3087"/>
                </a:cubicBezTo>
                <a:lnTo>
                  <a:pt x="3163" y="2967"/>
                </a:lnTo>
                <a:lnTo>
                  <a:pt x="3209" y="2970"/>
                </a:lnTo>
                <a:lnTo>
                  <a:pt x="3186" y="3041"/>
                </a:lnTo>
                <a:lnTo>
                  <a:pt x="3098" y="3353"/>
                </a:lnTo>
                <a:cubicBezTo>
                  <a:pt x="3096" y="3359"/>
                  <a:pt x="3091" y="3365"/>
                  <a:pt x="3085" y="3368"/>
                </a:cubicBezTo>
                <a:lnTo>
                  <a:pt x="3069" y="3376"/>
                </a:lnTo>
                <a:cubicBezTo>
                  <a:pt x="3062" y="3379"/>
                  <a:pt x="3054" y="3379"/>
                  <a:pt x="3047" y="3376"/>
                </a:cubicBezTo>
                <a:cubicBezTo>
                  <a:pt x="3040" y="3372"/>
                  <a:pt x="3036" y="3365"/>
                  <a:pt x="3035" y="3358"/>
                </a:cubicBezTo>
                <a:lnTo>
                  <a:pt x="3011" y="3174"/>
                </a:lnTo>
                <a:lnTo>
                  <a:pt x="3011" y="3177"/>
                </a:lnTo>
                <a:lnTo>
                  <a:pt x="2987" y="3097"/>
                </a:lnTo>
                <a:lnTo>
                  <a:pt x="3007" y="3114"/>
                </a:lnTo>
                <a:lnTo>
                  <a:pt x="2943" y="3106"/>
                </a:lnTo>
                <a:cubicBezTo>
                  <a:pt x="2932" y="3105"/>
                  <a:pt x="2924" y="3096"/>
                  <a:pt x="2923" y="3085"/>
                </a:cubicBezTo>
                <a:lnTo>
                  <a:pt x="2899" y="2821"/>
                </a:lnTo>
                <a:lnTo>
                  <a:pt x="2883" y="2653"/>
                </a:lnTo>
                <a:lnTo>
                  <a:pt x="2930" y="2652"/>
                </a:lnTo>
                <a:lnTo>
                  <a:pt x="2906" y="2940"/>
                </a:lnTo>
                <a:cubicBezTo>
                  <a:pt x="2905" y="2952"/>
                  <a:pt x="2896" y="2961"/>
                  <a:pt x="2885" y="2962"/>
                </a:cubicBezTo>
                <a:cubicBezTo>
                  <a:pt x="2873" y="2964"/>
                  <a:pt x="2863" y="2956"/>
                  <a:pt x="2859" y="2945"/>
                </a:cubicBezTo>
                <a:lnTo>
                  <a:pt x="2835" y="2863"/>
                </a:lnTo>
                <a:lnTo>
                  <a:pt x="2771" y="2519"/>
                </a:lnTo>
                <a:lnTo>
                  <a:pt x="2818" y="2516"/>
                </a:lnTo>
                <a:lnTo>
                  <a:pt x="2794" y="2844"/>
                </a:lnTo>
                <a:cubicBezTo>
                  <a:pt x="2794" y="2855"/>
                  <a:pt x="2786" y="2863"/>
                  <a:pt x="2776" y="2866"/>
                </a:cubicBezTo>
                <a:cubicBezTo>
                  <a:pt x="2766" y="2868"/>
                  <a:pt x="2755" y="2864"/>
                  <a:pt x="2750" y="2855"/>
                </a:cubicBezTo>
                <a:lnTo>
                  <a:pt x="2726" y="2815"/>
                </a:lnTo>
                <a:lnTo>
                  <a:pt x="2770" y="2805"/>
                </a:lnTo>
                <a:lnTo>
                  <a:pt x="2754" y="2981"/>
                </a:lnTo>
                <a:cubicBezTo>
                  <a:pt x="2753" y="2992"/>
                  <a:pt x="2744" y="3002"/>
                  <a:pt x="2732" y="3002"/>
                </a:cubicBezTo>
                <a:cubicBezTo>
                  <a:pt x="2720" y="3003"/>
                  <a:pt x="2709" y="2995"/>
                  <a:pt x="2707" y="2983"/>
                </a:cubicBezTo>
                <a:lnTo>
                  <a:pt x="2683" y="2871"/>
                </a:lnTo>
                <a:lnTo>
                  <a:pt x="2726" y="2881"/>
                </a:lnTo>
                <a:lnTo>
                  <a:pt x="2662" y="2969"/>
                </a:lnTo>
                <a:lnTo>
                  <a:pt x="2666" y="2958"/>
                </a:lnTo>
                <a:lnTo>
                  <a:pt x="2642" y="3142"/>
                </a:lnTo>
                <a:cubicBezTo>
                  <a:pt x="2641" y="3154"/>
                  <a:pt x="2630" y="3163"/>
                  <a:pt x="2618" y="3162"/>
                </a:cubicBezTo>
                <a:cubicBezTo>
                  <a:pt x="2606" y="3162"/>
                  <a:pt x="2596" y="3153"/>
                  <a:pt x="2595" y="3140"/>
                </a:cubicBezTo>
                <a:lnTo>
                  <a:pt x="2571" y="2844"/>
                </a:lnTo>
                <a:lnTo>
                  <a:pt x="2618" y="2845"/>
                </a:lnTo>
                <a:lnTo>
                  <a:pt x="2594" y="3037"/>
                </a:lnTo>
                <a:lnTo>
                  <a:pt x="2578" y="3165"/>
                </a:lnTo>
                <a:cubicBezTo>
                  <a:pt x="2577" y="3174"/>
                  <a:pt x="2572" y="3181"/>
                  <a:pt x="2564" y="3184"/>
                </a:cubicBezTo>
                <a:cubicBezTo>
                  <a:pt x="2557" y="3188"/>
                  <a:pt x="2548" y="3187"/>
                  <a:pt x="2541" y="3182"/>
                </a:cubicBezTo>
                <a:lnTo>
                  <a:pt x="2469" y="3134"/>
                </a:lnTo>
                <a:cubicBezTo>
                  <a:pt x="2463" y="3130"/>
                  <a:pt x="2459" y="3123"/>
                  <a:pt x="2458" y="3115"/>
                </a:cubicBezTo>
                <a:lnTo>
                  <a:pt x="2442" y="2147"/>
                </a:lnTo>
                <a:lnTo>
                  <a:pt x="2488" y="2157"/>
                </a:lnTo>
                <a:lnTo>
                  <a:pt x="2464" y="2205"/>
                </a:lnTo>
                <a:lnTo>
                  <a:pt x="2466" y="2200"/>
                </a:lnTo>
                <a:lnTo>
                  <a:pt x="2441" y="2306"/>
                </a:lnTo>
                <a:lnTo>
                  <a:pt x="2417" y="2378"/>
                </a:lnTo>
                <a:cubicBezTo>
                  <a:pt x="2414" y="2389"/>
                  <a:pt x="2403" y="2395"/>
                  <a:pt x="2392" y="2394"/>
                </a:cubicBezTo>
                <a:cubicBezTo>
                  <a:pt x="2381" y="2393"/>
                  <a:pt x="2372" y="2385"/>
                  <a:pt x="2371" y="2374"/>
                </a:cubicBezTo>
                <a:lnTo>
                  <a:pt x="2307" y="1958"/>
                </a:lnTo>
                <a:lnTo>
                  <a:pt x="2354" y="1960"/>
                </a:lnTo>
                <a:lnTo>
                  <a:pt x="2330" y="2054"/>
                </a:lnTo>
                <a:lnTo>
                  <a:pt x="2314" y="2150"/>
                </a:lnTo>
                <a:cubicBezTo>
                  <a:pt x="2314" y="2153"/>
                  <a:pt x="2313" y="2156"/>
                  <a:pt x="2311" y="2159"/>
                </a:cubicBezTo>
                <a:lnTo>
                  <a:pt x="2287" y="2199"/>
                </a:lnTo>
                <a:lnTo>
                  <a:pt x="2290" y="2188"/>
                </a:lnTo>
                <a:lnTo>
                  <a:pt x="2266" y="2508"/>
                </a:lnTo>
                <a:cubicBezTo>
                  <a:pt x="2265" y="2521"/>
                  <a:pt x="2255" y="2530"/>
                  <a:pt x="2243" y="2530"/>
                </a:cubicBezTo>
                <a:cubicBezTo>
                  <a:pt x="2230" y="2531"/>
                  <a:pt x="2220" y="2521"/>
                  <a:pt x="2219" y="2509"/>
                </a:cubicBezTo>
                <a:lnTo>
                  <a:pt x="2155" y="1837"/>
                </a:lnTo>
                <a:lnTo>
                  <a:pt x="2159" y="1849"/>
                </a:lnTo>
                <a:lnTo>
                  <a:pt x="2135" y="1817"/>
                </a:lnTo>
                <a:lnTo>
                  <a:pt x="2178" y="1809"/>
                </a:lnTo>
                <a:lnTo>
                  <a:pt x="2162" y="1865"/>
                </a:lnTo>
                <a:cubicBezTo>
                  <a:pt x="2160" y="1869"/>
                  <a:pt x="2158" y="1873"/>
                  <a:pt x="2155" y="1875"/>
                </a:cubicBezTo>
                <a:lnTo>
                  <a:pt x="2131" y="1899"/>
                </a:lnTo>
                <a:cubicBezTo>
                  <a:pt x="2125" y="1906"/>
                  <a:pt x="2116" y="1908"/>
                  <a:pt x="2108" y="1905"/>
                </a:cubicBezTo>
                <a:cubicBezTo>
                  <a:pt x="2099" y="1903"/>
                  <a:pt x="2093" y="1896"/>
                  <a:pt x="2091" y="1887"/>
                </a:cubicBezTo>
                <a:lnTo>
                  <a:pt x="2067" y="1775"/>
                </a:lnTo>
                <a:lnTo>
                  <a:pt x="2101" y="1792"/>
                </a:lnTo>
                <a:lnTo>
                  <a:pt x="2037" y="1824"/>
                </a:lnTo>
                <a:lnTo>
                  <a:pt x="2050" y="1807"/>
                </a:lnTo>
                <a:lnTo>
                  <a:pt x="2026" y="1935"/>
                </a:lnTo>
                <a:cubicBezTo>
                  <a:pt x="2024" y="1947"/>
                  <a:pt x="2013" y="1955"/>
                  <a:pt x="2001" y="1954"/>
                </a:cubicBezTo>
                <a:cubicBezTo>
                  <a:pt x="1989" y="1954"/>
                  <a:pt x="1980" y="1945"/>
                  <a:pt x="1979" y="1933"/>
                </a:cubicBezTo>
                <a:lnTo>
                  <a:pt x="1955" y="1685"/>
                </a:lnTo>
                <a:lnTo>
                  <a:pt x="2002" y="1687"/>
                </a:lnTo>
                <a:lnTo>
                  <a:pt x="1986" y="1775"/>
                </a:lnTo>
                <a:cubicBezTo>
                  <a:pt x="1984" y="1786"/>
                  <a:pt x="1974" y="1795"/>
                  <a:pt x="1962" y="1794"/>
                </a:cubicBezTo>
                <a:cubicBezTo>
                  <a:pt x="1950" y="1794"/>
                  <a:pt x="1940" y="1786"/>
                  <a:pt x="1939" y="1774"/>
                </a:cubicBezTo>
                <a:lnTo>
                  <a:pt x="1915" y="1614"/>
                </a:lnTo>
                <a:lnTo>
                  <a:pt x="1951" y="1631"/>
                </a:lnTo>
                <a:lnTo>
                  <a:pt x="1887" y="1671"/>
                </a:lnTo>
                <a:cubicBezTo>
                  <a:pt x="1882" y="1674"/>
                  <a:pt x="1875" y="1675"/>
                  <a:pt x="1869" y="1674"/>
                </a:cubicBezTo>
                <a:cubicBezTo>
                  <a:pt x="1863" y="1672"/>
                  <a:pt x="1857" y="1668"/>
                  <a:pt x="1854" y="1663"/>
                </a:cubicBezTo>
                <a:lnTo>
                  <a:pt x="1830" y="1623"/>
                </a:lnTo>
                <a:cubicBezTo>
                  <a:pt x="1828" y="1620"/>
                  <a:pt x="1827" y="1616"/>
                  <a:pt x="1827" y="1613"/>
                </a:cubicBezTo>
                <a:lnTo>
                  <a:pt x="1803" y="1390"/>
                </a:lnTo>
                <a:lnTo>
                  <a:pt x="1779" y="1214"/>
                </a:lnTo>
                <a:lnTo>
                  <a:pt x="1826" y="1214"/>
                </a:lnTo>
                <a:lnTo>
                  <a:pt x="1810" y="1326"/>
                </a:lnTo>
                <a:cubicBezTo>
                  <a:pt x="1809" y="1333"/>
                  <a:pt x="1805" y="1340"/>
                  <a:pt x="1798" y="1343"/>
                </a:cubicBezTo>
                <a:cubicBezTo>
                  <a:pt x="1792" y="1347"/>
                  <a:pt x="1784" y="1347"/>
                  <a:pt x="1777" y="1344"/>
                </a:cubicBezTo>
                <a:lnTo>
                  <a:pt x="1705" y="1312"/>
                </a:lnTo>
                <a:cubicBezTo>
                  <a:pt x="1697" y="1309"/>
                  <a:pt x="1692" y="1303"/>
                  <a:pt x="1691" y="1295"/>
                </a:cubicBezTo>
                <a:lnTo>
                  <a:pt x="1675" y="1207"/>
                </a:lnTo>
                <a:lnTo>
                  <a:pt x="1721" y="1212"/>
                </a:lnTo>
                <a:lnTo>
                  <a:pt x="1697" y="1268"/>
                </a:lnTo>
                <a:cubicBezTo>
                  <a:pt x="1693" y="1277"/>
                  <a:pt x="1684" y="1283"/>
                  <a:pt x="1674" y="1282"/>
                </a:cubicBezTo>
                <a:cubicBezTo>
                  <a:pt x="1664" y="1282"/>
                  <a:pt x="1655" y="1276"/>
                  <a:pt x="1652" y="1267"/>
                </a:cubicBezTo>
                <a:lnTo>
                  <a:pt x="1628" y="1203"/>
                </a:lnTo>
                <a:lnTo>
                  <a:pt x="1631" y="1209"/>
                </a:lnTo>
                <a:lnTo>
                  <a:pt x="1607" y="1177"/>
                </a:lnTo>
                <a:lnTo>
                  <a:pt x="1626" y="1186"/>
                </a:lnTo>
                <a:lnTo>
                  <a:pt x="1562" y="1186"/>
                </a:lnTo>
                <a:lnTo>
                  <a:pt x="1582" y="1177"/>
                </a:lnTo>
                <a:lnTo>
                  <a:pt x="1558" y="1209"/>
                </a:lnTo>
                <a:lnTo>
                  <a:pt x="1561" y="1203"/>
                </a:lnTo>
                <a:lnTo>
                  <a:pt x="1545" y="1243"/>
                </a:lnTo>
                <a:lnTo>
                  <a:pt x="1521" y="1306"/>
                </a:lnTo>
                <a:lnTo>
                  <a:pt x="1497" y="1378"/>
                </a:lnTo>
                <a:cubicBezTo>
                  <a:pt x="1495" y="1385"/>
                  <a:pt x="1490" y="1390"/>
                  <a:pt x="1483" y="1393"/>
                </a:cubicBezTo>
                <a:lnTo>
                  <a:pt x="1419" y="1417"/>
                </a:lnTo>
                <a:lnTo>
                  <a:pt x="1431" y="1407"/>
                </a:lnTo>
                <a:lnTo>
                  <a:pt x="1407" y="1447"/>
                </a:lnTo>
                <a:cubicBezTo>
                  <a:pt x="1405" y="1451"/>
                  <a:pt x="1401" y="1454"/>
                  <a:pt x="1397" y="1456"/>
                </a:cubicBezTo>
                <a:lnTo>
                  <a:pt x="1381" y="1464"/>
                </a:lnTo>
                <a:lnTo>
                  <a:pt x="1394" y="1449"/>
                </a:lnTo>
                <a:lnTo>
                  <a:pt x="1370" y="1537"/>
                </a:lnTo>
                <a:cubicBezTo>
                  <a:pt x="1367" y="1547"/>
                  <a:pt x="1357" y="1554"/>
                  <a:pt x="1347" y="1554"/>
                </a:cubicBezTo>
                <a:cubicBezTo>
                  <a:pt x="1336" y="1555"/>
                  <a:pt x="1327" y="1548"/>
                  <a:pt x="1323" y="1537"/>
                </a:cubicBezTo>
                <a:lnTo>
                  <a:pt x="1299" y="1457"/>
                </a:lnTo>
                <a:lnTo>
                  <a:pt x="1331" y="1473"/>
                </a:lnTo>
                <a:lnTo>
                  <a:pt x="1267" y="1497"/>
                </a:lnTo>
                <a:lnTo>
                  <a:pt x="1281" y="1482"/>
                </a:lnTo>
                <a:lnTo>
                  <a:pt x="1257" y="1554"/>
                </a:lnTo>
                <a:cubicBezTo>
                  <a:pt x="1254" y="1564"/>
                  <a:pt x="1245" y="1571"/>
                  <a:pt x="1234" y="1570"/>
                </a:cubicBezTo>
                <a:cubicBezTo>
                  <a:pt x="1224" y="1570"/>
                  <a:pt x="1214" y="1563"/>
                  <a:pt x="1211" y="1553"/>
                </a:cubicBezTo>
                <a:lnTo>
                  <a:pt x="1187" y="1473"/>
                </a:lnTo>
                <a:lnTo>
                  <a:pt x="1234" y="1473"/>
                </a:lnTo>
                <a:lnTo>
                  <a:pt x="1218" y="1529"/>
                </a:lnTo>
                <a:cubicBezTo>
                  <a:pt x="1215" y="1539"/>
                  <a:pt x="1206" y="1546"/>
                  <a:pt x="1195" y="1546"/>
                </a:cubicBezTo>
                <a:cubicBezTo>
                  <a:pt x="1185" y="1547"/>
                  <a:pt x="1176" y="1541"/>
                  <a:pt x="1172" y="1531"/>
                </a:cubicBezTo>
                <a:lnTo>
                  <a:pt x="1148" y="1467"/>
                </a:lnTo>
                <a:lnTo>
                  <a:pt x="1176" y="1482"/>
                </a:lnTo>
                <a:lnTo>
                  <a:pt x="1112" y="1498"/>
                </a:lnTo>
                <a:cubicBezTo>
                  <a:pt x="1106" y="1499"/>
                  <a:pt x="1098" y="1498"/>
                  <a:pt x="1093" y="1494"/>
                </a:cubicBezTo>
                <a:cubicBezTo>
                  <a:pt x="1087" y="1490"/>
                  <a:pt x="1083" y="1484"/>
                  <a:pt x="1083" y="1477"/>
                </a:cubicBezTo>
                <a:lnTo>
                  <a:pt x="1059" y="1229"/>
                </a:lnTo>
                <a:lnTo>
                  <a:pt x="1106" y="1229"/>
                </a:lnTo>
                <a:lnTo>
                  <a:pt x="1082" y="1453"/>
                </a:lnTo>
                <a:cubicBezTo>
                  <a:pt x="1081" y="1465"/>
                  <a:pt x="1071" y="1474"/>
                  <a:pt x="1058" y="1474"/>
                </a:cubicBezTo>
                <a:cubicBezTo>
                  <a:pt x="1046" y="1474"/>
                  <a:pt x="1036" y="1465"/>
                  <a:pt x="1035" y="1453"/>
                </a:cubicBezTo>
                <a:lnTo>
                  <a:pt x="1011" y="1222"/>
                </a:lnTo>
                <a:lnTo>
                  <a:pt x="995" y="1126"/>
                </a:lnTo>
                <a:lnTo>
                  <a:pt x="1032" y="1142"/>
                </a:lnTo>
                <a:lnTo>
                  <a:pt x="960" y="1190"/>
                </a:lnTo>
                <a:lnTo>
                  <a:pt x="970" y="1175"/>
                </a:lnTo>
                <a:lnTo>
                  <a:pt x="954" y="1255"/>
                </a:lnTo>
                <a:cubicBezTo>
                  <a:pt x="952" y="1266"/>
                  <a:pt x="942" y="1275"/>
                  <a:pt x="930" y="1274"/>
                </a:cubicBezTo>
                <a:cubicBezTo>
                  <a:pt x="919" y="1274"/>
                  <a:pt x="909" y="1266"/>
                  <a:pt x="907" y="1255"/>
                </a:cubicBezTo>
                <a:lnTo>
                  <a:pt x="883" y="1119"/>
                </a:lnTo>
                <a:lnTo>
                  <a:pt x="884" y="1123"/>
                </a:lnTo>
                <a:lnTo>
                  <a:pt x="860" y="1059"/>
                </a:lnTo>
                <a:lnTo>
                  <a:pt x="905" y="1058"/>
                </a:lnTo>
                <a:lnTo>
                  <a:pt x="881" y="1130"/>
                </a:lnTo>
                <a:cubicBezTo>
                  <a:pt x="878" y="1140"/>
                  <a:pt x="869" y="1146"/>
                  <a:pt x="859" y="1146"/>
                </a:cubicBezTo>
                <a:cubicBezTo>
                  <a:pt x="849" y="1147"/>
                  <a:pt x="840" y="1141"/>
                  <a:pt x="836" y="1131"/>
                </a:cubicBezTo>
                <a:lnTo>
                  <a:pt x="772" y="971"/>
                </a:lnTo>
                <a:lnTo>
                  <a:pt x="817" y="972"/>
                </a:lnTo>
                <a:lnTo>
                  <a:pt x="793" y="1028"/>
                </a:lnTo>
                <a:cubicBezTo>
                  <a:pt x="788" y="1038"/>
                  <a:pt x="778" y="1044"/>
                  <a:pt x="768" y="1042"/>
                </a:cubicBezTo>
                <a:cubicBezTo>
                  <a:pt x="757" y="1041"/>
                  <a:pt x="749" y="1033"/>
                  <a:pt x="747" y="1023"/>
                </a:cubicBezTo>
                <a:lnTo>
                  <a:pt x="731" y="935"/>
                </a:lnTo>
                <a:lnTo>
                  <a:pt x="778" y="934"/>
                </a:lnTo>
                <a:lnTo>
                  <a:pt x="754" y="1096"/>
                </a:lnTo>
                <a:lnTo>
                  <a:pt x="730" y="1200"/>
                </a:lnTo>
                <a:cubicBezTo>
                  <a:pt x="728" y="1210"/>
                  <a:pt x="719" y="1217"/>
                  <a:pt x="709" y="1218"/>
                </a:cubicBezTo>
                <a:cubicBezTo>
                  <a:pt x="699" y="1219"/>
                  <a:pt x="689" y="1214"/>
                  <a:pt x="685" y="1205"/>
                </a:cubicBezTo>
                <a:lnTo>
                  <a:pt x="621" y="1069"/>
                </a:lnTo>
                <a:lnTo>
                  <a:pt x="635" y="1081"/>
                </a:lnTo>
                <a:lnTo>
                  <a:pt x="611" y="1073"/>
                </a:lnTo>
                <a:cubicBezTo>
                  <a:pt x="601" y="1070"/>
                  <a:pt x="595" y="1061"/>
                  <a:pt x="594" y="1051"/>
                </a:cubicBezTo>
                <a:lnTo>
                  <a:pt x="578" y="491"/>
                </a:lnTo>
                <a:lnTo>
                  <a:pt x="626" y="496"/>
                </a:lnTo>
                <a:lnTo>
                  <a:pt x="602" y="590"/>
                </a:lnTo>
                <a:lnTo>
                  <a:pt x="578" y="774"/>
                </a:lnTo>
                <a:cubicBezTo>
                  <a:pt x="578" y="776"/>
                  <a:pt x="577" y="779"/>
                  <a:pt x="576" y="781"/>
                </a:cubicBezTo>
                <a:lnTo>
                  <a:pt x="512" y="909"/>
                </a:lnTo>
                <a:cubicBezTo>
                  <a:pt x="507" y="919"/>
                  <a:pt x="496" y="924"/>
                  <a:pt x="486" y="922"/>
                </a:cubicBezTo>
                <a:cubicBezTo>
                  <a:pt x="475" y="920"/>
                  <a:pt x="467" y="911"/>
                  <a:pt x="467" y="900"/>
                </a:cubicBezTo>
                <a:lnTo>
                  <a:pt x="443" y="516"/>
                </a:lnTo>
                <a:lnTo>
                  <a:pt x="444" y="523"/>
                </a:lnTo>
                <a:lnTo>
                  <a:pt x="419" y="456"/>
                </a:lnTo>
                <a:lnTo>
                  <a:pt x="403" y="392"/>
                </a:lnTo>
                <a:lnTo>
                  <a:pt x="450" y="389"/>
                </a:lnTo>
                <a:lnTo>
                  <a:pt x="426" y="637"/>
                </a:lnTo>
                <a:cubicBezTo>
                  <a:pt x="425" y="649"/>
                  <a:pt x="416" y="658"/>
                  <a:pt x="404" y="658"/>
                </a:cubicBezTo>
                <a:cubicBezTo>
                  <a:pt x="392" y="659"/>
                  <a:pt x="382" y="651"/>
                  <a:pt x="379" y="640"/>
                </a:cubicBezTo>
                <a:lnTo>
                  <a:pt x="315" y="352"/>
                </a:lnTo>
                <a:lnTo>
                  <a:pt x="362" y="348"/>
                </a:lnTo>
                <a:lnTo>
                  <a:pt x="338" y="660"/>
                </a:lnTo>
                <a:cubicBezTo>
                  <a:pt x="338" y="670"/>
                  <a:pt x="331" y="679"/>
                  <a:pt x="321" y="682"/>
                </a:cubicBezTo>
                <a:cubicBezTo>
                  <a:pt x="312" y="684"/>
                  <a:pt x="301" y="681"/>
                  <a:pt x="295" y="673"/>
                </a:cubicBezTo>
                <a:lnTo>
                  <a:pt x="271" y="641"/>
                </a:lnTo>
                <a:cubicBezTo>
                  <a:pt x="270" y="639"/>
                  <a:pt x="268" y="636"/>
                  <a:pt x="267" y="633"/>
                </a:cubicBezTo>
                <a:lnTo>
                  <a:pt x="243" y="553"/>
                </a:lnTo>
                <a:cubicBezTo>
                  <a:pt x="243" y="552"/>
                  <a:pt x="243" y="550"/>
                  <a:pt x="243" y="549"/>
                </a:cubicBezTo>
                <a:lnTo>
                  <a:pt x="227" y="389"/>
                </a:lnTo>
                <a:lnTo>
                  <a:pt x="235" y="404"/>
                </a:lnTo>
                <a:lnTo>
                  <a:pt x="163" y="340"/>
                </a:lnTo>
                <a:cubicBezTo>
                  <a:pt x="158" y="336"/>
                  <a:pt x="155" y="330"/>
                  <a:pt x="155" y="324"/>
                </a:cubicBezTo>
                <a:lnTo>
                  <a:pt x="139" y="92"/>
                </a:lnTo>
                <a:lnTo>
                  <a:pt x="183" y="103"/>
                </a:lnTo>
                <a:lnTo>
                  <a:pt x="159" y="143"/>
                </a:lnTo>
                <a:cubicBezTo>
                  <a:pt x="156" y="148"/>
                  <a:pt x="150" y="152"/>
                  <a:pt x="144" y="154"/>
                </a:cubicBezTo>
                <a:cubicBezTo>
                  <a:pt x="137" y="155"/>
                  <a:pt x="131" y="154"/>
                  <a:pt x="125" y="150"/>
                </a:cubicBezTo>
                <a:lnTo>
                  <a:pt x="101" y="134"/>
                </a:lnTo>
                <a:cubicBezTo>
                  <a:pt x="100" y="134"/>
                  <a:pt x="99" y="133"/>
                  <a:pt x="97" y="131"/>
                </a:cubicBezTo>
                <a:lnTo>
                  <a:pt x="73" y="107"/>
                </a:lnTo>
                <a:lnTo>
                  <a:pt x="9" y="43"/>
                </a:lnTo>
                <a:cubicBezTo>
                  <a:pt x="0" y="34"/>
                  <a:pt x="0" y="19"/>
                  <a:pt x="9" y="9"/>
                </a:cubicBezTo>
                <a:cubicBezTo>
                  <a:pt x="19" y="0"/>
                  <a:pt x="34" y="0"/>
                  <a:pt x="43" y="9"/>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5" name="Freeform 34"/>
          <p:cNvSpPr>
            <a:spLocks/>
          </p:cNvSpPr>
          <p:nvPr/>
        </p:nvSpPr>
        <p:spPr bwMode="auto">
          <a:xfrm>
            <a:off x="4451350" y="3578225"/>
            <a:ext cx="815975" cy="658813"/>
          </a:xfrm>
          <a:custGeom>
            <a:avLst/>
            <a:gdLst>
              <a:gd name="T0" fmla="*/ 112 w 3141"/>
              <a:gd name="T1" fmla="*/ 674 h 2869"/>
              <a:gd name="T2" fmla="*/ 200 w 3141"/>
              <a:gd name="T3" fmla="*/ 555 h 2869"/>
              <a:gd name="T4" fmla="*/ 311 w 3141"/>
              <a:gd name="T5" fmla="*/ 814 h 2869"/>
              <a:gd name="T6" fmla="*/ 440 w 3141"/>
              <a:gd name="T7" fmla="*/ 1034 h 2869"/>
              <a:gd name="T8" fmla="*/ 560 w 3141"/>
              <a:gd name="T9" fmla="*/ 1080 h 2869"/>
              <a:gd name="T10" fmla="*/ 636 w 3141"/>
              <a:gd name="T11" fmla="*/ 888 h 2869"/>
              <a:gd name="T12" fmla="*/ 756 w 3141"/>
              <a:gd name="T13" fmla="*/ 508 h 2869"/>
              <a:gd name="T14" fmla="*/ 824 w 3141"/>
              <a:gd name="T15" fmla="*/ 464 h 2869"/>
              <a:gd name="T16" fmla="*/ 956 w 3141"/>
              <a:gd name="T17" fmla="*/ 624 h 2869"/>
              <a:gd name="T18" fmla="*/ 1037 w 3141"/>
              <a:gd name="T19" fmla="*/ 221 h 2869"/>
              <a:gd name="T20" fmla="*/ 1176 w 3141"/>
              <a:gd name="T21" fmla="*/ 304 h 2869"/>
              <a:gd name="T22" fmla="*/ 1270 w 3141"/>
              <a:gd name="T23" fmla="*/ 470 h 2869"/>
              <a:gd name="T24" fmla="*/ 1372 w 3141"/>
              <a:gd name="T25" fmla="*/ 1113 h 2869"/>
              <a:gd name="T26" fmla="*/ 1492 w 3141"/>
              <a:gd name="T27" fmla="*/ 816 h 2869"/>
              <a:gd name="T28" fmla="*/ 1569 w 3141"/>
              <a:gd name="T29" fmla="*/ 828 h 2869"/>
              <a:gd name="T30" fmla="*/ 1646 w 3141"/>
              <a:gd name="T31" fmla="*/ 999 h 2869"/>
              <a:gd name="T32" fmla="*/ 1756 w 3141"/>
              <a:gd name="T33" fmla="*/ 1054 h 2869"/>
              <a:gd name="T34" fmla="*/ 1875 w 3141"/>
              <a:gd name="T35" fmla="*/ 977 h 2869"/>
              <a:gd name="T36" fmla="*/ 1965 w 3141"/>
              <a:gd name="T37" fmla="*/ 631 h 2869"/>
              <a:gd name="T38" fmla="*/ 2078 w 3141"/>
              <a:gd name="T39" fmla="*/ 726 h 2869"/>
              <a:gd name="T40" fmla="*/ 2184 w 3141"/>
              <a:gd name="T41" fmla="*/ 897 h 2869"/>
              <a:gd name="T42" fmla="*/ 2249 w 3141"/>
              <a:gd name="T43" fmla="*/ 1007 h 2869"/>
              <a:gd name="T44" fmla="*/ 2371 w 3141"/>
              <a:gd name="T45" fmla="*/ 1098 h 2869"/>
              <a:gd name="T46" fmla="*/ 2492 w 3141"/>
              <a:gd name="T47" fmla="*/ 1152 h 2869"/>
              <a:gd name="T48" fmla="*/ 2569 w 3141"/>
              <a:gd name="T49" fmla="*/ 1032 h 2869"/>
              <a:gd name="T50" fmla="*/ 2689 w 3141"/>
              <a:gd name="T51" fmla="*/ 1499 h 2869"/>
              <a:gd name="T52" fmla="*/ 2778 w 3141"/>
              <a:gd name="T53" fmla="*/ 1863 h 2869"/>
              <a:gd name="T54" fmla="*/ 2861 w 3141"/>
              <a:gd name="T55" fmla="*/ 2123 h 2869"/>
              <a:gd name="T56" fmla="*/ 2972 w 3141"/>
              <a:gd name="T57" fmla="*/ 2540 h 2869"/>
              <a:gd name="T58" fmla="*/ 3096 w 3141"/>
              <a:gd name="T59" fmla="*/ 1505 h 2869"/>
              <a:gd name="T60" fmla="*/ 3037 w 3141"/>
              <a:gd name="T61" fmla="*/ 1376 h 2869"/>
              <a:gd name="T62" fmla="*/ 2940 w 3141"/>
              <a:gd name="T63" fmla="*/ 2401 h 2869"/>
              <a:gd name="T64" fmla="*/ 2862 w 3141"/>
              <a:gd name="T65" fmla="*/ 2131 h 2869"/>
              <a:gd name="T66" fmla="*/ 2786 w 3141"/>
              <a:gd name="T67" fmla="*/ 1880 h 2869"/>
              <a:gd name="T68" fmla="*/ 2676 w 3141"/>
              <a:gd name="T69" fmla="*/ 1749 h 2869"/>
              <a:gd name="T70" fmla="*/ 2580 w 3141"/>
              <a:gd name="T71" fmla="*/ 1046 h 2869"/>
              <a:gd name="T72" fmla="*/ 2469 w 3141"/>
              <a:gd name="T73" fmla="*/ 1153 h 2869"/>
              <a:gd name="T74" fmla="*/ 2382 w 3141"/>
              <a:gd name="T75" fmla="*/ 1163 h 2869"/>
              <a:gd name="T76" fmla="*/ 2272 w 3141"/>
              <a:gd name="T77" fmla="*/ 1010 h 2869"/>
              <a:gd name="T78" fmla="*/ 2174 w 3141"/>
              <a:gd name="T79" fmla="*/ 912 h 2869"/>
              <a:gd name="T80" fmla="*/ 2091 w 3141"/>
              <a:gd name="T81" fmla="*/ 746 h 2869"/>
              <a:gd name="T82" fmla="*/ 1988 w 3141"/>
              <a:gd name="T83" fmla="*/ 633 h 2869"/>
              <a:gd name="T84" fmla="*/ 1865 w 3141"/>
              <a:gd name="T85" fmla="*/ 991 h 2869"/>
              <a:gd name="T86" fmla="*/ 1765 w 3141"/>
              <a:gd name="T87" fmla="*/ 1207 h 2869"/>
              <a:gd name="T88" fmla="*/ 1667 w 3141"/>
              <a:gd name="T89" fmla="*/ 1010 h 2869"/>
              <a:gd name="T90" fmla="*/ 1557 w 3141"/>
              <a:gd name="T91" fmla="*/ 843 h 2869"/>
              <a:gd name="T92" fmla="*/ 1481 w 3141"/>
              <a:gd name="T93" fmla="*/ 946 h 2869"/>
              <a:gd name="T94" fmla="*/ 1381 w 3141"/>
              <a:gd name="T95" fmla="*/ 1220 h 2869"/>
              <a:gd name="T96" fmla="*/ 1249 w 3141"/>
              <a:gd name="T97" fmla="*/ 478 h 2869"/>
              <a:gd name="T98" fmla="*/ 1160 w 3141"/>
              <a:gd name="T99" fmla="*/ 481 h 2869"/>
              <a:gd name="T100" fmla="*/ 1056 w 3141"/>
              <a:gd name="T101" fmla="*/ 240 h 2869"/>
              <a:gd name="T102" fmla="*/ 941 w 3141"/>
              <a:gd name="T103" fmla="*/ 763 h 2869"/>
              <a:gd name="T104" fmla="*/ 844 w 3141"/>
              <a:gd name="T105" fmla="*/ 477 h 2869"/>
              <a:gd name="T106" fmla="*/ 756 w 3141"/>
              <a:gd name="T107" fmla="*/ 513 h 2869"/>
              <a:gd name="T108" fmla="*/ 668 w 3141"/>
              <a:gd name="T109" fmla="*/ 637 h 2869"/>
              <a:gd name="T110" fmla="*/ 566 w 3141"/>
              <a:gd name="T111" fmla="*/ 1103 h 2869"/>
              <a:gd name="T112" fmla="*/ 440 w 3141"/>
              <a:gd name="T113" fmla="*/ 1048 h 2869"/>
              <a:gd name="T114" fmla="*/ 328 w 3141"/>
              <a:gd name="T115" fmla="*/ 827 h 2869"/>
              <a:gd name="T116" fmla="*/ 202 w 3141"/>
              <a:gd name="T117" fmla="*/ 738 h 2869"/>
              <a:gd name="T118" fmla="*/ 109 w 3141"/>
              <a:gd name="T119" fmla="*/ 837 h 2869"/>
              <a:gd name="T120" fmla="*/ 32 w 3141"/>
              <a:gd name="T121" fmla="*/ 650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41" h="2869">
                <a:moveTo>
                  <a:pt x="1" y="715"/>
                </a:moveTo>
                <a:lnTo>
                  <a:pt x="9" y="647"/>
                </a:lnTo>
                <a:cubicBezTo>
                  <a:pt x="9" y="646"/>
                  <a:pt x="9" y="646"/>
                  <a:pt x="9" y="645"/>
                </a:cubicBezTo>
                <a:lnTo>
                  <a:pt x="21" y="605"/>
                </a:lnTo>
                <a:lnTo>
                  <a:pt x="21" y="607"/>
                </a:lnTo>
                <a:lnTo>
                  <a:pt x="33" y="527"/>
                </a:lnTo>
                <a:cubicBezTo>
                  <a:pt x="33" y="521"/>
                  <a:pt x="38" y="517"/>
                  <a:pt x="44" y="516"/>
                </a:cubicBezTo>
                <a:cubicBezTo>
                  <a:pt x="49" y="516"/>
                  <a:pt x="55" y="520"/>
                  <a:pt x="56" y="525"/>
                </a:cubicBezTo>
                <a:lnTo>
                  <a:pt x="68" y="569"/>
                </a:lnTo>
                <a:lnTo>
                  <a:pt x="66" y="565"/>
                </a:lnTo>
                <a:lnTo>
                  <a:pt x="98" y="609"/>
                </a:lnTo>
                <a:cubicBezTo>
                  <a:pt x="99" y="611"/>
                  <a:pt x="100" y="612"/>
                  <a:pt x="100" y="614"/>
                </a:cubicBezTo>
                <a:lnTo>
                  <a:pt x="112" y="674"/>
                </a:lnTo>
                <a:lnTo>
                  <a:pt x="120" y="800"/>
                </a:lnTo>
                <a:lnTo>
                  <a:pt x="120" y="796"/>
                </a:lnTo>
                <a:lnTo>
                  <a:pt x="132" y="828"/>
                </a:lnTo>
                <a:lnTo>
                  <a:pt x="108" y="832"/>
                </a:lnTo>
                <a:lnTo>
                  <a:pt x="120" y="608"/>
                </a:lnTo>
                <a:cubicBezTo>
                  <a:pt x="121" y="604"/>
                  <a:pt x="122" y="601"/>
                  <a:pt x="125" y="599"/>
                </a:cubicBezTo>
                <a:cubicBezTo>
                  <a:pt x="128" y="597"/>
                  <a:pt x="132" y="596"/>
                  <a:pt x="135" y="597"/>
                </a:cubicBezTo>
                <a:lnTo>
                  <a:pt x="167" y="605"/>
                </a:lnTo>
                <a:lnTo>
                  <a:pt x="152" y="616"/>
                </a:lnTo>
                <a:lnTo>
                  <a:pt x="164" y="440"/>
                </a:lnTo>
                <a:cubicBezTo>
                  <a:pt x="165" y="433"/>
                  <a:pt x="170" y="429"/>
                  <a:pt x="176" y="428"/>
                </a:cubicBezTo>
                <a:cubicBezTo>
                  <a:pt x="182" y="428"/>
                  <a:pt x="188" y="433"/>
                  <a:pt x="188" y="439"/>
                </a:cubicBezTo>
                <a:lnTo>
                  <a:pt x="200" y="555"/>
                </a:lnTo>
                <a:lnTo>
                  <a:pt x="208" y="590"/>
                </a:lnTo>
                <a:lnTo>
                  <a:pt x="220" y="727"/>
                </a:lnTo>
                <a:lnTo>
                  <a:pt x="206" y="717"/>
                </a:lnTo>
                <a:lnTo>
                  <a:pt x="238" y="709"/>
                </a:lnTo>
                <a:lnTo>
                  <a:pt x="229" y="720"/>
                </a:lnTo>
                <a:lnTo>
                  <a:pt x="241" y="564"/>
                </a:lnTo>
                <a:cubicBezTo>
                  <a:pt x="241" y="557"/>
                  <a:pt x="246" y="552"/>
                  <a:pt x="252" y="552"/>
                </a:cubicBezTo>
                <a:lnTo>
                  <a:pt x="264" y="552"/>
                </a:lnTo>
                <a:cubicBezTo>
                  <a:pt x="271" y="552"/>
                  <a:pt x="276" y="557"/>
                  <a:pt x="276" y="564"/>
                </a:cubicBezTo>
                <a:lnTo>
                  <a:pt x="284" y="720"/>
                </a:lnTo>
                <a:lnTo>
                  <a:pt x="296" y="839"/>
                </a:lnTo>
                <a:lnTo>
                  <a:pt x="279" y="830"/>
                </a:lnTo>
                <a:lnTo>
                  <a:pt x="311" y="814"/>
                </a:lnTo>
                <a:lnTo>
                  <a:pt x="305" y="822"/>
                </a:lnTo>
                <a:lnTo>
                  <a:pt x="317" y="762"/>
                </a:lnTo>
                <a:cubicBezTo>
                  <a:pt x="318" y="757"/>
                  <a:pt x="322" y="753"/>
                  <a:pt x="327" y="753"/>
                </a:cubicBezTo>
                <a:cubicBezTo>
                  <a:pt x="332" y="752"/>
                  <a:pt x="337" y="755"/>
                  <a:pt x="339" y="760"/>
                </a:cubicBezTo>
                <a:lnTo>
                  <a:pt x="351" y="788"/>
                </a:lnTo>
                <a:lnTo>
                  <a:pt x="340" y="780"/>
                </a:lnTo>
                <a:lnTo>
                  <a:pt x="352" y="780"/>
                </a:lnTo>
                <a:cubicBezTo>
                  <a:pt x="356" y="780"/>
                  <a:pt x="360" y="782"/>
                  <a:pt x="362" y="785"/>
                </a:cubicBezTo>
                <a:lnTo>
                  <a:pt x="414" y="857"/>
                </a:lnTo>
                <a:cubicBezTo>
                  <a:pt x="415" y="859"/>
                  <a:pt x="416" y="861"/>
                  <a:pt x="416" y="863"/>
                </a:cubicBezTo>
                <a:lnTo>
                  <a:pt x="428" y="987"/>
                </a:lnTo>
                <a:lnTo>
                  <a:pt x="428" y="986"/>
                </a:lnTo>
                <a:lnTo>
                  <a:pt x="440" y="1034"/>
                </a:lnTo>
                <a:lnTo>
                  <a:pt x="428" y="1024"/>
                </a:lnTo>
                <a:lnTo>
                  <a:pt x="440" y="1024"/>
                </a:lnTo>
                <a:cubicBezTo>
                  <a:pt x="443" y="1024"/>
                  <a:pt x="446" y="1025"/>
                  <a:pt x="448" y="1027"/>
                </a:cubicBezTo>
                <a:lnTo>
                  <a:pt x="480" y="1051"/>
                </a:lnTo>
                <a:cubicBezTo>
                  <a:pt x="482" y="1053"/>
                  <a:pt x="484" y="1055"/>
                  <a:pt x="484" y="1058"/>
                </a:cubicBezTo>
                <a:lnTo>
                  <a:pt x="496" y="1118"/>
                </a:lnTo>
                <a:lnTo>
                  <a:pt x="504" y="1145"/>
                </a:lnTo>
                <a:lnTo>
                  <a:pt x="481" y="1144"/>
                </a:lnTo>
                <a:lnTo>
                  <a:pt x="493" y="1116"/>
                </a:lnTo>
                <a:lnTo>
                  <a:pt x="505" y="1088"/>
                </a:lnTo>
                <a:cubicBezTo>
                  <a:pt x="507" y="1083"/>
                  <a:pt x="512" y="1080"/>
                  <a:pt x="516" y="1080"/>
                </a:cubicBezTo>
                <a:lnTo>
                  <a:pt x="548" y="1080"/>
                </a:lnTo>
                <a:lnTo>
                  <a:pt x="560" y="1080"/>
                </a:lnTo>
                <a:lnTo>
                  <a:pt x="555" y="1082"/>
                </a:lnTo>
                <a:lnTo>
                  <a:pt x="563" y="1078"/>
                </a:lnTo>
                <a:lnTo>
                  <a:pt x="557" y="1087"/>
                </a:lnTo>
                <a:lnTo>
                  <a:pt x="569" y="967"/>
                </a:lnTo>
                <a:cubicBezTo>
                  <a:pt x="569" y="966"/>
                  <a:pt x="569" y="966"/>
                  <a:pt x="569" y="965"/>
                </a:cubicBezTo>
                <a:lnTo>
                  <a:pt x="581" y="929"/>
                </a:lnTo>
                <a:cubicBezTo>
                  <a:pt x="582" y="925"/>
                  <a:pt x="586" y="922"/>
                  <a:pt x="590" y="921"/>
                </a:cubicBezTo>
                <a:cubicBezTo>
                  <a:pt x="594" y="920"/>
                  <a:pt x="599" y="921"/>
                  <a:pt x="601" y="924"/>
                </a:cubicBezTo>
                <a:lnTo>
                  <a:pt x="633" y="960"/>
                </a:lnTo>
                <a:cubicBezTo>
                  <a:pt x="635" y="962"/>
                  <a:pt x="636" y="965"/>
                  <a:pt x="636" y="967"/>
                </a:cubicBezTo>
                <a:lnTo>
                  <a:pt x="648" y="1071"/>
                </a:lnTo>
                <a:lnTo>
                  <a:pt x="624" y="1072"/>
                </a:lnTo>
                <a:lnTo>
                  <a:pt x="636" y="888"/>
                </a:lnTo>
                <a:lnTo>
                  <a:pt x="644" y="636"/>
                </a:lnTo>
                <a:cubicBezTo>
                  <a:pt x="644" y="635"/>
                  <a:pt x="645" y="635"/>
                  <a:pt x="645" y="634"/>
                </a:cubicBezTo>
                <a:lnTo>
                  <a:pt x="689" y="414"/>
                </a:lnTo>
                <a:cubicBezTo>
                  <a:pt x="690" y="408"/>
                  <a:pt x="695" y="404"/>
                  <a:pt x="701" y="404"/>
                </a:cubicBezTo>
                <a:cubicBezTo>
                  <a:pt x="707" y="405"/>
                  <a:pt x="712" y="410"/>
                  <a:pt x="712" y="415"/>
                </a:cubicBezTo>
                <a:lnTo>
                  <a:pt x="724" y="563"/>
                </a:lnTo>
                <a:lnTo>
                  <a:pt x="706" y="554"/>
                </a:lnTo>
                <a:lnTo>
                  <a:pt x="718" y="546"/>
                </a:lnTo>
                <a:lnTo>
                  <a:pt x="712" y="556"/>
                </a:lnTo>
                <a:lnTo>
                  <a:pt x="724" y="220"/>
                </a:lnTo>
                <a:cubicBezTo>
                  <a:pt x="725" y="214"/>
                  <a:pt x="730" y="208"/>
                  <a:pt x="737" y="208"/>
                </a:cubicBezTo>
                <a:cubicBezTo>
                  <a:pt x="743" y="208"/>
                  <a:pt x="748" y="214"/>
                  <a:pt x="748" y="220"/>
                </a:cubicBezTo>
                <a:lnTo>
                  <a:pt x="756" y="508"/>
                </a:lnTo>
                <a:lnTo>
                  <a:pt x="733" y="504"/>
                </a:lnTo>
                <a:lnTo>
                  <a:pt x="769" y="408"/>
                </a:lnTo>
                <a:lnTo>
                  <a:pt x="768" y="412"/>
                </a:lnTo>
                <a:lnTo>
                  <a:pt x="776" y="284"/>
                </a:lnTo>
                <a:cubicBezTo>
                  <a:pt x="777" y="277"/>
                  <a:pt x="782" y="273"/>
                  <a:pt x="788" y="272"/>
                </a:cubicBezTo>
                <a:cubicBezTo>
                  <a:pt x="795" y="272"/>
                  <a:pt x="800" y="277"/>
                  <a:pt x="800" y="284"/>
                </a:cubicBezTo>
                <a:lnTo>
                  <a:pt x="812" y="444"/>
                </a:lnTo>
                <a:lnTo>
                  <a:pt x="788" y="444"/>
                </a:lnTo>
                <a:lnTo>
                  <a:pt x="800" y="192"/>
                </a:lnTo>
                <a:cubicBezTo>
                  <a:pt x="801" y="185"/>
                  <a:pt x="806" y="180"/>
                  <a:pt x="813" y="180"/>
                </a:cubicBezTo>
                <a:cubicBezTo>
                  <a:pt x="819" y="180"/>
                  <a:pt x="824" y="186"/>
                  <a:pt x="824" y="192"/>
                </a:cubicBezTo>
                <a:lnTo>
                  <a:pt x="836" y="476"/>
                </a:lnTo>
                <a:lnTo>
                  <a:pt x="824" y="464"/>
                </a:lnTo>
                <a:lnTo>
                  <a:pt x="856" y="464"/>
                </a:lnTo>
                <a:cubicBezTo>
                  <a:pt x="863" y="464"/>
                  <a:pt x="868" y="469"/>
                  <a:pt x="868" y="476"/>
                </a:cubicBezTo>
                <a:lnTo>
                  <a:pt x="880" y="688"/>
                </a:lnTo>
                <a:lnTo>
                  <a:pt x="857" y="686"/>
                </a:lnTo>
                <a:lnTo>
                  <a:pt x="865" y="646"/>
                </a:lnTo>
                <a:lnTo>
                  <a:pt x="877" y="594"/>
                </a:lnTo>
                <a:cubicBezTo>
                  <a:pt x="878" y="588"/>
                  <a:pt x="883" y="584"/>
                  <a:pt x="889" y="584"/>
                </a:cubicBezTo>
                <a:cubicBezTo>
                  <a:pt x="895" y="585"/>
                  <a:pt x="899" y="589"/>
                  <a:pt x="900" y="595"/>
                </a:cubicBezTo>
                <a:lnTo>
                  <a:pt x="912" y="671"/>
                </a:lnTo>
                <a:lnTo>
                  <a:pt x="892" y="664"/>
                </a:lnTo>
                <a:lnTo>
                  <a:pt x="936" y="616"/>
                </a:lnTo>
                <a:cubicBezTo>
                  <a:pt x="939" y="613"/>
                  <a:pt x="944" y="612"/>
                  <a:pt x="948" y="613"/>
                </a:cubicBezTo>
                <a:cubicBezTo>
                  <a:pt x="953" y="615"/>
                  <a:pt x="956" y="619"/>
                  <a:pt x="956" y="624"/>
                </a:cubicBezTo>
                <a:lnTo>
                  <a:pt x="964" y="760"/>
                </a:lnTo>
                <a:lnTo>
                  <a:pt x="964" y="758"/>
                </a:lnTo>
                <a:lnTo>
                  <a:pt x="976" y="806"/>
                </a:lnTo>
                <a:lnTo>
                  <a:pt x="953" y="807"/>
                </a:lnTo>
                <a:lnTo>
                  <a:pt x="965" y="723"/>
                </a:lnTo>
                <a:cubicBezTo>
                  <a:pt x="965" y="720"/>
                  <a:pt x="966" y="717"/>
                  <a:pt x="969" y="715"/>
                </a:cubicBezTo>
                <a:lnTo>
                  <a:pt x="1001" y="687"/>
                </a:lnTo>
                <a:lnTo>
                  <a:pt x="997" y="695"/>
                </a:lnTo>
                <a:lnTo>
                  <a:pt x="1009" y="587"/>
                </a:lnTo>
                <a:lnTo>
                  <a:pt x="1021" y="526"/>
                </a:lnTo>
                <a:lnTo>
                  <a:pt x="1020" y="528"/>
                </a:lnTo>
                <a:lnTo>
                  <a:pt x="1028" y="232"/>
                </a:lnTo>
                <a:cubicBezTo>
                  <a:pt x="1029" y="227"/>
                  <a:pt x="1032" y="223"/>
                  <a:pt x="1037" y="221"/>
                </a:cubicBezTo>
                <a:lnTo>
                  <a:pt x="1049" y="217"/>
                </a:lnTo>
                <a:cubicBezTo>
                  <a:pt x="1053" y="216"/>
                  <a:pt x="1057" y="217"/>
                  <a:pt x="1060" y="219"/>
                </a:cubicBezTo>
                <a:lnTo>
                  <a:pt x="1092" y="247"/>
                </a:lnTo>
                <a:lnTo>
                  <a:pt x="1073" y="255"/>
                </a:lnTo>
                <a:lnTo>
                  <a:pt x="1085" y="127"/>
                </a:lnTo>
                <a:lnTo>
                  <a:pt x="1097" y="11"/>
                </a:lnTo>
                <a:cubicBezTo>
                  <a:pt x="1097" y="5"/>
                  <a:pt x="1102" y="0"/>
                  <a:pt x="1109" y="0"/>
                </a:cubicBezTo>
                <a:cubicBezTo>
                  <a:pt x="1115" y="1"/>
                  <a:pt x="1120" y="5"/>
                  <a:pt x="1120" y="12"/>
                </a:cubicBezTo>
                <a:lnTo>
                  <a:pt x="1132" y="172"/>
                </a:lnTo>
                <a:lnTo>
                  <a:pt x="1132" y="168"/>
                </a:lnTo>
                <a:lnTo>
                  <a:pt x="1140" y="188"/>
                </a:lnTo>
                <a:lnTo>
                  <a:pt x="1176" y="301"/>
                </a:lnTo>
                <a:cubicBezTo>
                  <a:pt x="1176" y="302"/>
                  <a:pt x="1176" y="303"/>
                  <a:pt x="1176" y="304"/>
                </a:cubicBezTo>
                <a:lnTo>
                  <a:pt x="1184" y="480"/>
                </a:lnTo>
                <a:lnTo>
                  <a:pt x="1182" y="473"/>
                </a:lnTo>
                <a:lnTo>
                  <a:pt x="1194" y="489"/>
                </a:lnTo>
                <a:lnTo>
                  <a:pt x="1206" y="505"/>
                </a:lnTo>
                <a:cubicBezTo>
                  <a:pt x="1207" y="507"/>
                  <a:pt x="1208" y="509"/>
                  <a:pt x="1208" y="510"/>
                </a:cubicBezTo>
                <a:lnTo>
                  <a:pt x="1220" y="578"/>
                </a:lnTo>
                <a:lnTo>
                  <a:pt x="1201" y="571"/>
                </a:lnTo>
                <a:lnTo>
                  <a:pt x="1233" y="547"/>
                </a:lnTo>
                <a:lnTo>
                  <a:pt x="1229" y="555"/>
                </a:lnTo>
                <a:lnTo>
                  <a:pt x="1241" y="463"/>
                </a:lnTo>
                <a:cubicBezTo>
                  <a:pt x="1241" y="458"/>
                  <a:pt x="1245" y="454"/>
                  <a:pt x="1250" y="453"/>
                </a:cubicBezTo>
                <a:cubicBezTo>
                  <a:pt x="1255" y="452"/>
                  <a:pt x="1260" y="454"/>
                  <a:pt x="1262" y="458"/>
                </a:cubicBezTo>
                <a:lnTo>
                  <a:pt x="1270" y="470"/>
                </a:lnTo>
                <a:cubicBezTo>
                  <a:pt x="1271" y="471"/>
                  <a:pt x="1272" y="473"/>
                  <a:pt x="1272" y="475"/>
                </a:cubicBezTo>
                <a:lnTo>
                  <a:pt x="1284" y="563"/>
                </a:lnTo>
                <a:lnTo>
                  <a:pt x="1283" y="558"/>
                </a:lnTo>
                <a:lnTo>
                  <a:pt x="1295" y="578"/>
                </a:lnTo>
                <a:cubicBezTo>
                  <a:pt x="1296" y="580"/>
                  <a:pt x="1296" y="581"/>
                  <a:pt x="1296" y="583"/>
                </a:cubicBezTo>
                <a:lnTo>
                  <a:pt x="1328" y="783"/>
                </a:lnTo>
                <a:lnTo>
                  <a:pt x="1327" y="779"/>
                </a:lnTo>
                <a:lnTo>
                  <a:pt x="1339" y="803"/>
                </a:lnTo>
                <a:cubicBezTo>
                  <a:pt x="1340" y="804"/>
                  <a:pt x="1340" y="806"/>
                  <a:pt x="1340" y="807"/>
                </a:cubicBezTo>
                <a:lnTo>
                  <a:pt x="1348" y="867"/>
                </a:lnTo>
                <a:lnTo>
                  <a:pt x="1360" y="943"/>
                </a:lnTo>
                <a:lnTo>
                  <a:pt x="1372" y="1116"/>
                </a:lnTo>
                <a:lnTo>
                  <a:pt x="1372" y="1113"/>
                </a:lnTo>
                <a:lnTo>
                  <a:pt x="1404" y="1213"/>
                </a:lnTo>
                <a:cubicBezTo>
                  <a:pt x="1404" y="1213"/>
                  <a:pt x="1404" y="1214"/>
                  <a:pt x="1404" y="1215"/>
                </a:cubicBezTo>
                <a:lnTo>
                  <a:pt x="1416" y="1295"/>
                </a:lnTo>
                <a:lnTo>
                  <a:pt x="1393" y="1295"/>
                </a:lnTo>
                <a:lnTo>
                  <a:pt x="1405" y="1215"/>
                </a:lnTo>
                <a:lnTo>
                  <a:pt x="1412" y="1060"/>
                </a:lnTo>
                <a:cubicBezTo>
                  <a:pt x="1413" y="1059"/>
                  <a:pt x="1413" y="1058"/>
                  <a:pt x="1413" y="1058"/>
                </a:cubicBezTo>
                <a:lnTo>
                  <a:pt x="1425" y="1006"/>
                </a:lnTo>
                <a:lnTo>
                  <a:pt x="1425" y="1007"/>
                </a:lnTo>
                <a:lnTo>
                  <a:pt x="1457" y="615"/>
                </a:lnTo>
                <a:cubicBezTo>
                  <a:pt x="1457" y="609"/>
                  <a:pt x="1462" y="604"/>
                  <a:pt x="1469" y="604"/>
                </a:cubicBezTo>
                <a:cubicBezTo>
                  <a:pt x="1475" y="605"/>
                  <a:pt x="1480" y="609"/>
                  <a:pt x="1480" y="616"/>
                </a:cubicBezTo>
                <a:lnTo>
                  <a:pt x="1492" y="816"/>
                </a:lnTo>
                <a:lnTo>
                  <a:pt x="1504" y="943"/>
                </a:lnTo>
                <a:lnTo>
                  <a:pt x="1481" y="943"/>
                </a:lnTo>
                <a:lnTo>
                  <a:pt x="1493" y="831"/>
                </a:lnTo>
                <a:cubicBezTo>
                  <a:pt x="1493" y="826"/>
                  <a:pt x="1497" y="821"/>
                  <a:pt x="1503" y="821"/>
                </a:cubicBezTo>
                <a:cubicBezTo>
                  <a:pt x="1508" y="820"/>
                  <a:pt x="1514" y="823"/>
                  <a:pt x="1516" y="828"/>
                </a:cubicBezTo>
                <a:lnTo>
                  <a:pt x="1524" y="848"/>
                </a:lnTo>
                <a:lnTo>
                  <a:pt x="1520" y="843"/>
                </a:lnTo>
                <a:lnTo>
                  <a:pt x="1556" y="875"/>
                </a:lnTo>
                <a:lnTo>
                  <a:pt x="1554" y="874"/>
                </a:lnTo>
                <a:lnTo>
                  <a:pt x="1562" y="878"/>
                </a:lnTo>
                <a:lnTo>
                  <a:pt x="1545" y="886"/>
                </a:lnTo>
                <a:lnTo>
                  <a:pt x="1557" y="838"/>
                </a:lnTo>
                <a:cubicBezTo>
                  <a:pt x="1558" y="832"/>
                  <a:pt x="1563" y="828"/>
                  <a:pt x="1569" y="828"/>
                </a:cubicBezTo>
                <a:cubicBezTo>
                  <a:pt x="1574" y="829"/>
                  <a:pt x="1579" y="832"/>
                  <a:pt x="1580" y="838"/>
                </a:cubicBezTo>
                <a:lnTo>
                  <a:pt x="1592" y="894"/>
                </a:lnTo>
                <a:lnTo>
                  <a:pt x="1591" y="891"/>
                </a:lnTo>
                <a:lnTo>
                  <a:pt x="1603" y="915"/>
                </a:lnTo>
                <a:lnTo>
                  <a:pt x="1583" y="912"/>
                </a:lnTo>
                <a:lnTo>
                  <a:pt x="1615" y="876"/>
                </a:lnTo>
                <a:lnTo>
                  <a:pt x="1613" y="882"/>
                </a:lnTo>
                <a:lnTo>
                  <a:pt x="1625" y="834"/>
                </a:lnTo>
                <a:cubicBezTo>
                  <a:pt x="1626" y="828"/>
                  <a:pt x="1631" y="824"/>
                  <a:pt x="1637" y="824"/>
                </a:cubicBezTo>
                <a:cubicBezTo>
                  <a:pt x="1643" y="825"/>
                  <a:pt x="1648" y="829"/>
                  <a:pt x="1648" y="835"/>
                </a:cubicBezTo>
                <a:lnTo>
                  <a:pt x="1656" y="899"/>
                </a:lnTo>
                <a:lnTo>
                  <a:pt x="1668" y="1003"/>
                </a:lnTo>
                <a:lnTo>
                  <a:pt x="1646" y="999"/>
                </a:lnTo>
                <a:lnTo>
                  <a:pt x="1658" y="975"/>
                </a:lnTo>
                <a:cubicBezTo>
                  <a:pt x="1658" y="974"/>
                  <a:pt x="1659" y="972"/>
                  <a:pt x="1661" y="971"/>
                </a:cubicBezTo>
                <a:lnTo>
                  <a:pt x="1693" y="943"/>
                </a:lnTo>
                <a:cubicBezTo>
                  <a:pt x="1696" y="941"/>
                  <a:pt x="1700" y="940"/>
                  <a:pt x="1704" y="941"/>
                </a:cubicBezTo>
                <a:cubicBezTo>
                  <a:pt x="1709" y="943"/>
                  <a:pt x="1712" y="946"/>
                  <a:pt x="1712" y="950"/>
                </a:cubicBezTo>
                <a:lnTo>
                  <a:pt x="1724" y="1018"/>
                </a:lnTo>
                <a:lnTo>
                  <a:pt x="1732" y="1054"/>
                </a:lnTo>
                <a:lnTo>
                  <a:pt x="1711" y="1049"/>
                </a:lnTo>
                <a:lnTo>
                  <a:pt x="1723" y="1033"/>
                </a:lnTo>
                <a:cubicBezTo>
                  <a:pt x="1725" y="1030"/>
                  <a:pt x="1729" y="1028"/>
                  <a:pt x="1732" y="1028"/>
                </a:cubicBezTo>
                <a:cubicBezTo>
                  <a:pt x="1736" y="1028"/>
                  <a:pt x="1740" y="1030"/>
                  <a:pt x="1742" y="1033"/>
                </a:cubicBezTo>
                <a:lnTo>
                  <a:pt x="1754" y="1049"/>
                </a:lnTo>
                <a:cubicBezTo>
                  <a:pt x="1755" y="1051"/>
                  <a:pt x="1756" y="1052"/>
                  <a:pt x="1756" y="1054"/>
                </a:cubicBezTo>
                <a:lnTo>
                  <a:pt x="1788" y="1202"/>
                </a:lnTo>
                <a:lnTo>
                  <a:pt x="1800" y="1245"/>
                </a:lnTo>
                <a:lnTo>
                  <a:pt x="1812" y="1276"/>
                </a:lnTo>
                <a:lnTo>
                  <a:pt x="1789" y="1276"/>
                </a:lnTo>
                <a:lnTo>
                  <a:pt x="1797" y="1256"/>
                </a:lnTo>
                <a:cubicBezTo>
                  <a:pt x="1799" y="1251"/>
                  <a:pt x="1804" y="1248"/>
                  <a:pt x="1808" y="1248"/>
                </a:cubicBezTo>
                <a:lnTo>
                  <a:pt x="1820" y="1248"/>
                </a:lnTo>
                <a:lnTo>
                  <a:pt x="1810" y="1255"/>
                </a:lnTo>
                <a:lnTo>
                  <a:pt x="1842" y="1195"/>
                </a:lnTo>
                <a:lnTo>
                  <a:pt x="1841" y="1198"/>
                </a:lnTo>
                <a:lnTo>
                  <a:pt x="1853" y="1134"/>
                </a:lnTo>
                <a:lnTo>
                  <a:pt x="1865" y="987"/>
                </a:lnTo>
                <a:cubicBezTo>
                  <a:pt x="1865" y="982"/>
                  <a:pt x="1870" y="977"/>
                  <a:pt x="1875" y="977"/>
                </a:cubicBezTo>
                <a:cubicBezTo>
                  <a:pt x="1881" y="976"/>
                  <a:pt x="1887" y="980"/>
                  <a:pt x="1888" y="986"/>
                </a:cubicBezTo>
                <a:lnTo>
                  <a:pt x="1900" y="1034"/>
                </a:lnTo>
                <a:lnTo>
                  <a:pt x="1899" y="1031"/>
                </a:lnTo>
                <a:lnTo>
                  <a:pt x="1907" y="1047"/>
                </a:lnTo>
                <a:lnTo>
                  <a:pt x="1904" y="1043"/>
                </a:lnTo>
                <a:lnTo>
                  <a:pt x="1940" y="1075"/>
                </a:lnTo>
                <a:lnTo>
                  <a:pt x="1920" y="1084"/>
                </a:lnTo>
                <a:lnTo>
                  <a:pt x="1928" y="952"/>
                </a:lnTo>
                <a:lnTo>
                  <a:pt x="1941" y="788"/>
                </a:lnTo>
                <a:cubicBezTo>
                  <a:pt x="1941" y="784"/>
                  <a:pt x="1943" y="781"/>
                  <a:pt x="1946" y="778"/>
                </a:cubicBezTo>
                <a:lnTo>
                  <a:pt x="1958" y="770"/>
                </a:lnTo>
                <a:lnTo>
                  <a:pt x="1953" y="779"/>
                </a:lnTo>
                <a:lnTo>
                  <a:pt x="1965" y="631"/>
                </a:lnTo>
                <a:cubicBezTo>
                  <a:pt x="1965" y="625"/>
                  <a:pt x="1970" y="620"/>
                  <a:pt x="1976" y="620"/>
                </a:cubicBezTo>
                <a:lnTo>
                  <a:pt x="2008" y="620"/>
                </a:lnTo>
                <a:lnTo>
                  <a:pt x="1996" y="632"/>
                </a:lnTo>
                <a:lnTo>
                  <a:pt x="2008" y="444"/>
                </a:lnTo>
                <a:cubicBezTo>
                  <a:pt x="2009" y="439"/>
                  <a:pt x="2012" y="434"/>
                  <a:pt x="2017" y="433"/>
                </a:cubicBezTo>
                <a:cubicBezTo>
                  <a:pt x="2022" y="432"/>
                  <a:pt x="2028" y="434"/>
                  <a:pt x="2030" y="438"/>
                </a:cubicBezTo>
                <a:lnTo>
                  <a:pt x="2038" y="450"/>
                </a:lnTo>
                <a:cubicBezTo>
                  <a:pt x="2040" y="452"/>
                  <a:pt x="2040" y="454"/>
                  <a:pt x="2040" y="456"/>
                </a:cubicBezTo>
                <a:lnTo>
                  <a:pt x="2052" y="628"/>
                </a:lnTo>
                <a:lnTo>
                  <a:pt x="2064" y="796"/>
                </a:lnTo>
                <a:lnTo>
                  <a:pt x="2042" y="791"/>
                </a:lnTo>
                <a:lnTo>
                  <a:pt x="2074" y="731"/>
                </a:lnTo>
                <a:cubicBezTo>
                  <a:pt x="2075" y="729"/>
                  <a:pt x="2076" y="728"/>
                  <a:pt x="2078" y="726"/>
                </a:cubicBezTo>
                <a:lnTo>
                  <a:pt x="2090" y="718"/>
                </a:lnTo>
                <a:cubicBezTo>
                  <a:pt x="2093" y="716"/>
                  <a:pt x="2098" y="716"/>
                  <a:pt x="2101" y="718"/>
                </a:cubicBezTo>
                <a:cubicBezTo>
                  <a:pt x="2105" y="719"/>
                  <a:pt x="2108" y="723"/>
                  <a:pt x="2108" y="727"/>
                </a:cubicBezTo>
                <a:lnTo>
                  <a:pt x="2116" y="791"/>
                </a:lnTo>
                <a:lnTo>
                  <a:pt x="2093" y="789"/>
                </a:lnTo>
                <a:lnTo>
                  <a:pt x="2105" y="753"/>
                </a:lnTo>
                <a:cubicBezTo>
                  <a:pt x="2107" y="747"/>
                  <a:pt x="2112" y="744"/>
                  <a:pt x="2117" y="745"/>
                </a:cubicBezTo>
                <a:cubicBezTo>
                  <a:pt x="2123" y="745"/>
                  <a:pt x="2127" y="749"/>
                  <a:pt x="2128" y="754"/>
                </a:cubicBezTo>
                <a:lnTo>
                  <a:pt x="2140" y="826"/>
                </a:lnTo>
                <a:lnTo>
                  <a:pt x="2137" y="820"/>
                </a:lnTo>
                <a:lnTo>
                  <a:pt x="2169" y="856"/>
                </a:lnTo>
                <a:cubicBezTo>
                  <a:pt x="2171" y="858"/>
                  <a:pt x="2171" y="859"/>
                  <a:pt x="2172" y="861"/>
                </a:cubicBezTo>
                <a:lnTo>
                  <a:pt x="2184" y="897"/>
                </a:lnTo>
                <a:lnTo>
                  <a:pt x="2161" y="899"/>
                </a:lnTo>
                <a:lnTo>
                  <a:pt x="2173" y="779"/>
                </a:lnTo>
                <a:lnTo>
                  <a:pt x="2180" y="588"/>
                </a:lnTo>
                <a:cubicBezTo>
                  <a:pt x="2181" y="582"/>
                  <a:pt x="2186" y="577"/>
                  <a:pt x="2192" y="576"/>
                </a:cubicBezTo>
                <a:cubicBezTo>
                  <a:pt x="2199" y="576"/>
                  <a:pt x="2204" y="581"/>
                  <a:pt x="2204" y="588"/>
                </a:cubicBezTo>
                <a:lnTo>
                  <a:pt x="2216" y="760"/>
                </a:lnTo>
                <a:lnTo>
                  <a:pt x="2204" y="748"/>
                </a:lnTo>
                <a:lnTo>
                  <a:pt x="2236" y="748"/>
                </a:lnTo>
                <a:cubicBezTo>
                  <a:pt x="2243" y="748"/>
                  <a:pt x="2248" y="753"/>
                  <a:pt x="2248" y="760"/>
                </a:cubicBezTo>
                <a:lnTo>
                  <a:pt x="2260" y="960"/>
                </a:lnTo>
                <a:lnTo>
                  <a:pt x="2260" y="958"/>
                </a:lnTo>
                <a:lnTo>
                  <a:pt x="2272" y="1006"/>
                </a:lnTo>
                <a:lnTo>
                  <a:pt x="2249" y="1007"/>
                </a:lnTo>
                <a:lnTo>
                  <a:pt x="2261" y="907"/>
                </a:lnTo>
                <a:lnTo>
                  <a:pt x="2269" y="811"/>
                </a:lnTo>
                <a:cubicBezTo>
                  <a:pt x="2269" y="806"/>
                  <a:pt x="2273" y="801"/>
                  <a:pt x="2279" y="801"/>
                </a:cubicBezTo>
                <a:cubicBezTo>
                  <a:pt x="2285" y="800"/>
                  <a:pt x="2290" y="803"/>
                  <a:pt x="2292" y="809"/>
                </a:cubicBezTo>
                <a:lnTo>
                  <a:pt x="2328" y="929"/>
                </a:lnTo>
                <a:lnTo>
                  <a:pt x="2336" y="962"/>
                </a:lnTo>
                <a:lnTo>
                  <a:pt x="2314" y="958"/>
                </a:lnTo>
                <a:lnTo>
                  <a:pt x="2326" y="938"/>
                </a:lnTo>
                <a:cubicBezTo>
                  <a:pt x="2329" y="934"/>
                  <a:pt x="2333" y="932"/>
                  <a:pt x="2338" y="933"/>
                </a:cubicBezTo>
                <a:cubicBezTo>
                  <a:pt x="2343" y="933"/>
                  <a:pt x="2347" y="937"/>
                  <a:pt x="2348" y="942"/>
                </a:cubicBezTo>
                <a:lnTo>
                  <a:pt x="2360" y="990"/>
                </a:lnTo>
                <a:lnTo>
                  <a:pt x="2372" y="1103"/>
                </a:lnTo>
                <a:lnTo>
                  <a:pt x="2371" y="1098"/>
                </a:lnTo>
                <a:lnTo>
                  <a:pt x="2403" y="1150"/>
                </a:lnTo>
                <a:lnTo>
                  <a:pt x="2381" y="1154"/>
                </a:lnTo>
                <a:lnTo>
                  <a:pt x="2393" y="1090"/>
                </a:lnTo>
                <a:lnTo>
                  <a:pt x="2400" y="972"/>
                </a:lnTo>
                <a:cubicBezTo>
                  <a:pt x="2401" y="965"/>
                  <a:pt x="2406" y="961"/>
                  <a:pt x="2412" y="960"/>
                </a:cubicBezTo>
                <a:cubicBezTo>
                  <a:pt x="2418" y="960"/>
                  <a:pt x="2424" y="965"/>
                  <a:pt x="2424" y="971"/>
                </a:cubicBezTo>
                <a:lnTo>
                  <a:pt x="2436" y="1075"/>
                </a:lnTo>
                <a:lnTo>
                  <a:pt x="2413" y="1075"/>
                </a:lnTo>
                <a:lnTo>
                  <a:pt x="2425" y="991"/>
                </a:lnTo>
                <a:cubicBezTo>
                  <a:pt x="2425" y="985"/>
                  <a:pt x="2430" y="980"/>
                  <a:pt x="2436" y="980"/>
                </a:cubicBezTo>
                <a:lnTo>
                  <a:pt x="2468" y="980"/>
                </a:lnTo>
                <a:cubicBezTo>
                  <a:pt x="2475" y="980"/>
                  <a:pt x="2480" y="985"/>
                  <a:pt x="2480" y="992"/>
                </a:cubicBezTo>
                <a:lnTo>
                  <a:pt x="2492" y="1152"/>
                </a:lnTo>
                <a:lnTo>
                  <a:pt x="2480" y="1140"/>
                </a:lnTo>
                <a:lnTo>
                  <a:pt x="2488" y="1140"/>
                </a:lnTo>
                <a:cubicBezTo>
                  <a:pt x="2495" y="1140"/>
                  <a:pt x="2500" y="1145"/>
                  <a:pt x="2500" y="1151"/>
                </a:cubicBezTo>
                <a:lnTo>
                  <a:pt x="2512" y="1247"/>
                </a:lnTo>
                <a:lnTo>
                  <a:pt x="2489" y="1247"/>
                </a:lnTo>
                <a:lnTo>
                  <a:pt x="2501" y="1163"/>
                </a:lnTo>
                <a:cubicBezTo>
                  <a:pt x="2501" y="1157"/>
                  <a:pt x="2506" y="1153"/>
                  <a:pt x="2511" y="1153"/>
                </a:cubicBezTo>
                <a:cubicBezTo>
                  <a:pt x="2517" y="1152"/>
                  <a:pt x="2522" y="1155"/>
                  <a:pt x="2524" y="1160"/>
                </a:cubicBezTo>
                <a:lnTo>
                  <a:pt x="2556" y="1244"/>
                </a:lnTo>
                <a:lnTo>
                  <a:pt x="2533" y="1247"/>
                </a:lnTo>
                <a:lnTo>
                  <a:pt x="2545" y="1155"/>
                </a:lnTo>
                <a:lnTo>
                  <a:pt x="2557" y="1043"/>
                </a:lnTo>
                <a:cubicBezTo>
                  <a:pt x="2557" y="1037"/>
                  <a:pt x="2562" y="1032"/>
                  <a:pt x="2569" y="1032"/>
                </a:cubicBezTo>
                <a:cubicBezTo>
                  <a:pt x="2575" y="1033"/>
                  <a:pt x="2580" y="1037"/>
                  <a:pt x="2580" y="1043"/>
                </a:cubicBezTo>
                <a:lnTo>
                  <a:pt x="2588" y="1139"/>
                </a:lnTo>
                <a:lnTo>
                  <a:pt x="2600" y="1672"/>
                </a:lnTo>
                <a:lnTo>
                  <a:pt x="2600" y="1669"/>
                </a:lnTo>
                <a:lnTo>
                  <a:pt x="2632" y="1769"/>
                </a:lnTo>
                <a:lnTo>
                  <a:pt x="2620" y="1760"/>
                </a:lnTo>
                <a:lnTo>
                  <a:pt x="2632" y="1760"/>
                </a:lnTo>
                <a:cubicBezTo>
                  <a:pt x="2639" y="1760"/>
                  <a:pt x="2644" y="1765"/>
                  <a:pt x="2644" y="1771"/>
                </a:cubicBezTo>
                <a:lnTo>
                  <a:pt x="2656" y="1915"/>
                </a:lnTo>
                <a:lnTo>
                  <a:pt x="2633" y="1914"/>
                </a:lnTo>
                <a:lnTo>
                  <a:pt x="2645" y="1846"/>
                </a:lnTo>
                <a:lnTo>
                  <a:pt x="2653" y="1748"/>
                </a:lnTo>
                <a:lnTo>
                  <a:pt x="2689" y="1499"/>
                </a:lnTo>
                <a:cubicBezTo>
                  <a:pt x="2689" y="1493"/>
                  <a:pt x="2695" y="1488"/>
                  <a:pt x="2701" y="1488"/>
                </a:cubicBezTo>
                <a:cubicBezTo>
                  <a:pt x="2707" y="1489"/>
                  <a:pt x="2712" y="1493"/>
                  <a:pt x="2712" y="1500"/>
                </a:cubicBezTo>
                <a:lnTo>
                  <a:pt x="2720" y="1600"/>
                </a:lnTo>
                <a:lnTo>
                  <a:pt x="2719" y="1596"/>
                </a:lnTo>
                <a:lnTo>
                  <a:pt x="2731" y="1624"/>
                </a:lnTo>
                <a:lnTo>
                  <a:pt x="2743" y="1647"/>
                </a:lnTo>
                <a:lnTo>
                  <a:pt x="2755" y="1671"/>
                </a:lnTo>
                <a:lnTo>
                  <a:pt x="2733" y="1676"/>
                </a:lnTo>
                <a:lnTo>
                  <a:pt x="2765" y="1264"/>
                </a:lnTo>
                <a:cubicBezTo>
                  <a:pt x="2765" y="1257"/>
                  <a:pt x="2770" y="1252"/>
                  <a:pt x="2777" y="1252"/>
                </a:cubicBezTo>
                <a:cubicBezTo>
                  <a:pt x="2783" y="1253"/>
                  <a:pt x="2788" y="1258"/>
                  <a:pt x="2788" y="1264"/>
                </a:cubicBezTo>
                <a:lnTo>
                  <a:pt x="2800" y="1868"/>
                </a:lnTo>
                <a:lnTo>
                  <a:pt x="2778" y="1863"/>
                </a:lnTo>
                <a:lnTo>
                  <a:pt x="2786" y="1847"/>
                </a:lnTo>
                <a:cubicBezTo>
                  <a:pt x="2788" y="1842"/>
                  <a:pt x="2793" y="1840"/>
                  <a:pt x="2799" y="1841"/>
                </a:cubicBezTo>
                <a:cubicBezTo>
                  <a:pt x="2804" y="1842"/>
                  <a:pt x="2808" y="1846"/>
                  <a:pt x="2808" y="1851"/>
                </a:cubicBezTo>
                <a:lnTo>
                  <a:pt x="2820" y="1995"/>
                </a:lnTo>
                <a:lnTo>
                  <a:pt x="2799" y="1989"/>
                </a:lnTo>
                <a:lnTo>
                  <a:pt x="2811" y="1973"/>
                </a:lnTo>
                <a:cubicBezTo>
                  <a:pt x="2813" y="1970"/>
                  <a:pt x="2817" y="1968"/>
                  <a:pt x="2820" y="1968"/>
                </a:cubicBezTo>
                <a:lnTo>
                  <a:pt x="2852" y="1968"/>
                </a:lnTo>
                <a:cubicBezTo>
                  <a:pt x="2859" y="1968"/>
                  <a:pt x="2864" y="1973"/>
                  <a:pt x="2864" y="1979"/>
                </a:cubicBezTo>
                <a:lnTo>
                  <a:pt x="2876" y="2111"/>
                </a:lnTo>
                <a:lnTo>
                  <a:pt x="2874" y="2106"/>
                </a:lnTo>
                <a:lnTo>
                  <a:pt x="2882" y="2118"/>
                </a:lnTo>
                <a:lnTo>
                  <a:pt x="2861" y="2123"/>
                </a:lnTo>
                <a:lnTo>
                  <a:pt x="2873" y="2031"/>
                </a:lnTo>
                <a:cubicBezTo>
                  <a:pt x="2873" y="2025"/>
                  <a:pt x="2879" y="2020"/>
                  <a:pt x="2885" y="2020"/>
                </a:cubicBezTo>
                <a:cubicBezTo>
                  <a:pt x="2891" y="2021"/>
                  <a:pt x="2896" y="2025"/>
                  <a:pt x="2896" y="2031"/>
                </a:cubicBezTo>
                <a:lnTo>
                  <a:pt x="2908" y="2151"/>
                </a:lnTo>
                <a:lnTo>
                  <a:pt x="2907" y="2147"/>
                </a:lnTo>
                <a:lnTo>
                  <a:pt x="2939" y="2211"/>
                </a:lnTo>
                <a:cubicBezTo>
                  <a:pt x="2940" y="2213"/>
                  <a:pt x="2940" y="2214"/>
                  <a:pt x="2940" y="2216"/>
                </a:cubicBezTo>
                <a:lnTo>
                  <a:pt x="2952" y="2412"/>
                </a:lnTo>
                <a:lnTo>
                  <a:pt x="2932" y="2404"/>
                </a:lnTo>
                <a:lnTo>
                  <a:pt x="2944" y="2392"/>
                </a:lnTo>
                <a:cubicBezTo>
                  <a:pt x="2947" y="2389"/>
                  <a:pt x="2952" y="2388"/>
                  <a:pt x="2957" y="2389"/>
                </a:cubicBezTo>
                <a:cubicBezTo>
                  <a:pt x="2961" y="2391"/>
                  <a:pt x="2964" y="2395"/>
                  <a:pt x="2964" y="2400"/>
                </a:cubicBezTo>
                <a:lnTo>
                  <a:pt x="2972" y="2540"/>
                </a:lnTo>
                <a:lnTo>
                  <a:pt x="2984" y="2623"/>
                </a:lnTo>
                <a:lnTo>
                  <a:pt x="2962" y="2619"/>
                </a:lnTo>
                <a:lnTo>
                  <a:pt x="2994" y="2551"/>
                </a:lnTo>
                <a:cubicBezTo>
                  <a:pt x="2996" y="2547"/>
                  <a:pt x="3001" y="2544"/>
                  <a:pt x="3006" y="2545"/>
                </a:cubicBezTo>
                <a:cubicBezTo>
                  <a:pt x="3011" y="2545"/>
                  <a:pt x="3015" y="2549"/>
                  <a:pt x="3016" y="2555"/>
                </a:cubicBezTo>
                <a:lnTo>
                  <a:pt x="3028" y="2631"/>
                </a:lnTo>
                <a:lnTo>
                  <a:pt x="3040" y="2763"/>
                </a:lnTo>
                <a:lnTo>
                  <a:pt x="3052" y="2855"/>
                </a:lnTo>
                <a:lnTo>
                  <a:pt x="3028" y="2856"/>
                </a:lnTo>
                <a:lnTo>
                  <a:pt x="3036" y="1372"/>
                </a:lnTo>
                <a:cubicBezTo>
                  <a:pt x="3037" y="1366"/>
                  <a:pt x="3041" y="1361"/>
                  <a:pt x="3047" y="1361"/>
                </a:cubicBezTo>
                <a:cubicBezTo>
                  <a:pt x="3053" y="1360"/>
                  <a:pt x="3059" y="1364"/>
                  <a:pt x="3060" y="1369"/>
                </a:cubicBezTo>
                <a:lnTo>
                  <a:pt x="3096" y="1505"/>
                </a:lnTo>
                <a:cubicBezTo>
                  <a:pt x="3096" y="1506"/>
                  <a:pt x="3096" y="1507"/>
                  <a:pt x="3096" y="1507"/>
                </a:cubicBezTo>
                <a:lnTo>
                  <a:pt x="3104" y="1579"/>
                </a:lnTo>
                <a:lnTo>
                  <a:pt x="3116" y="1646"/>
                </a:lnTo>
                <a:lnTo>
                  <a:pt x="3128" y="1787"/>
                </a:lnTo>
                <a:lnTo>
                  <a:pt x="3140" y="1903"/>
                </a:lnTo>
                <a:cubicBezTo>
                  <a:pt x="3141" y="1910"/>
                  <a:pt x="3136" y="1916"/>
                  <a:pt x="3130" y="1916"/>
                </a:cubicBezTo>
                <a:cubicBezTo>
                  <a:pt x="3123" y="1917"/>
                  <a:pt x="3117" y="1912"/>
                  <a:pt x="3117" y="1906"/>
                </a:cubicBezTo>
                <a:lnTo>
                  <a:pt x="3105" y="1789"/>
                </a:lnTo>
                <a:lnTo>
                  <a:pt x="3093" y="1651"/>
                </a:lnTo>
                <a:lnTo>
                  <a:pt x="3081" y="1582"/>
                </a:lnTo>
                <a:lnTo>
                  <a:pt x="3073" y="1510"/>
                </a:lnTo>
                <a:lnTo>
                  <a:pt x="3073" y="1512"/>
                </a:lnTo>
                <a:lnTo>
                  <a:pt x="3037" y="1376"/>
                </a:lnTo>
                <a:lnTo>
                  <a:pt x="3060" y="1373"/>
                </a:lnTo>
                <a:lnTo>
                  <a:pt x="3052" y="2857"/>
                </a:lnTo>
                <a:cubicBezTo>
                  <a:pt x="3052" y="2863"/>
                  <a:pt x="3048" y="2868"/>
                  <a:pt x="3041" y="2868"/>
                </a:cubicBezTo>
                <a:cubicBezTo>
                  <a:pt x="3035" y="2869"/>
                  <a:pt x="3029" y="2864"/>
                  <a:pt x="3029" y="2858"/>
                </a:cubicBezTo>
                <a:lnTo>
                  <a:pt x="3017" y="2766"/>
                </a:lnTo>
                <a:lnTo>
                  <a:pt x="3005" y="2634"/>
                </a:lnTo>
                <a:lnTo>
                  <a:pt x="2993" y="2558"/>
                </a:lnTo>
                <a:lnTo>
                  <a:pt x="3015" y="2562"/>
                </a:lnTo>
                <a:lnTo>
                  <a:pt x="2983" y="2630"/>
                </a:lnTo>
                <a:cubicBezTo>
                  <a:pt x="2981" y="2634"/>
                  <a:pt x="2976" y="2637"/>
                  <a:pt x="2971" y="2636"/>
                </a:cubicBezTo>
                <a:cubicBezTo>
                  <a:pt x="2965" y="2636"/>
                  <a:pt x="2961" y="2631"/>
                  <a:pt x="2961" y="2626"/>
                </a:cubicBezTo>
                <a:lnTo>
                  <a:pt x="2948" y="2541"/>
                </a:lnTo>
                <a:lnTo>
                  <a:pt x="2940" y="2401"/>
                </a:lnTo>
                <a:lnTo>
                  <a:pt x="2961" y="2409"/>
                </a:lnTo>
                <a:lnTo>
                  <a:pt x="2949" y="2421"/>
                </a:lnTo>
                <a:cubicBezTo>
                  <a:pt x="2946" y="2424"/>
                  <a:pt x="2941" y="2425"/>
                  <a:pt x="2936" y="2424"/>
                </a:cubicBezTo>
                <a:cubicBezTo>
                  <a:pt x="2932" y="2422"/>
                  <a:pt x="2929" y="2418"/>
                  <a:pt x="2928" y="2413"/>
                </a:cubicBezTo>
                <a:lnTo>
                  <a:pt x="2916" y="2217"/>
                </a:lnTo>
                <a:lnTo>
                  <a:pt x="2918" y="2222"/>
                </a:lnTo>
                <a:lnTo>
                  <a:pt x="2886" y="2158"/>
                </a:lnTo>
                <a:cubicBezTo>
                  <a:pt x="2885" y="2157"/>
                  <a:pt x="2885" y="2155"/>
                  <a:pt x="2885" y="2154"/>
                </a:cubicBezTo>
                <a:lnTo>
                  <a:pt x="2873" y="2034"/>
                </a:lnTo>
                <a:lnTo>
                  <a:pt x="2896" y="2034"/>
                </a:lnTo>
                <a:lnTo>
                  <a:pt x="2884" y="2126"/>
                </a:lnTo>
                <a:cubicBezTo>
                  <a:pt x="2884" y="2131"/>
                  <a:pt x="2880" y="2135"/>
                  <a:pt x="2875" y="2136"/>
                </a:cubicBezTo>
                <a:cubicBezTo>
                  <a:pt x="2870" y="2137"/>
                  <a:pt x="2865" y="2135"/>
                  <a:pt x="2862" y="2131"/>
                </a:cubicBezTo>
                <a:lnTo>
                  <a:pt x="2854" y="2119"/>
                </a:lnTo>
                <a:cubicBezTo>
                  <a:pt x="2853" y="2117"/>
                  <a:pt x="2853" y="2116"/>
                  <a:pt x="2853" y="2114"/>
                </a:cubicBezTo>
                <a:lnTo>
                  <a:pt x="2841" y="1982"/>
                </a:lnTo>
                <a:lnTo>
                  <a:pt x="2852" y="1992"/>
                </a:lnTo>
                <a:lnTo>
                  <a:pt x="2820" y="1992"/>
                </a:lnTo>
                <a:lnTo>
                  <a:pt x="2830" y="1988"/>
                </a:lnTo>
                <a:lnTo>
                  <a:pt x="2818" y="2004"/>
                </a:lnTo>
                <a:cubicBezTo>
                  <a:pt x="2815" y="2008"/>
                  <a:pt x="2810" y="2009"/>
                  <a:pt x="2805" y="2008"/>
                </a:cubicBezTo>
                <a:cubicBezTo>
                  <a:pt x="2800" y="2007"/>
                  <a:pt x="2797" y="2002"/>
                  <a:pt x="2797" y="1997"/>
                </a:cubicBezTo>
                <a:lnTo>
                  <a:pt x="2785" y="1853"/>
                </a:lnTo>
                <a:lnTo>
                  <a:pt x="2807" y="1858"/>
                </a:lnTo>
                <a:lnTo>
                  <a:pt x="2799" y="1874"/>
                </a:lnTo>
                <a:cubicBezTo>
                  <a:pt x="2797" y="1879"/>
                  <a:pt x="2791" y="1881"/>
                  <a:pt x="2786" y="1880"/>
                </a:cubicBezTo>
                <a:cubicBezTo>
                  <a:pt x="2780" y="1879"/>
                  <a:pt x="2777" y="1874"/>
                  <a:pt x="2776" y="1869"/>
                </a:cubicBezTo>
                <a:lnTo>
                  <a:pt x="2764" y="1265"/>
                </a:lnTo>
                <a:lnTo>
                  <a:pt x="2788" y="1265"/>
                </a:lnTo>
                <a:lnTo>
                  <a:pt x="2756" y="1677"/>
                </a:lnTo>
                <a:cubicBezTo>
                  <a:pt x="2756" y="1683"/>
                  <a:pt x="2752" y="1687"/>
                  <a:pt x="2747" y="1688"/>
                </a:cubicBezTo>
                <a:cubicBezTo>
                  <a:pt x="2741" y="1689"/>
                  <a:pt x="2736" y="1687"/>
                  <a:pt x="2734" y="1682"/>
                </a:cubicBezTo>
                <a:lnTo>
                  <a:pt x="2722" y="1658"/>
                </a:lnTo>
                <a:lnTo>
                  <a:pt x="2709" y="1633"/>
                </a:lnTo>
                <a:lnTo>
                  <a:pt x="2697" y="1605"/>
                </a:lnTo>
                <a:cubicBezTo>
                  <a:pt x="2697" y="1604"/>
                  <a:pt x="2697" y="1603"/>
                  <a:pt x="2697" y="1601"/>
                </a:cubicBezTo>
                <a:lnTo>
                  <a:pt x="2689" y="1501"/>
                </a:lnTo>
                <a:lnTo>
                  <a:pt x="2712" y="1502"/>
                </a:lnTo>
                <a:lnTo>
                  <a:pt x="2676" y="1749"/>
                </a:lnTo>
                <a:lnTo>
                  <a:pt x="2668" y="1851"/>
                </a:lnTo>
                <a:lnTo>
                  <a:pt x="2656" y="1919"/>
                </a:lnTo>
                <a:cubicBezTo>
                  <a:pt x="2655" y="1924"/>
                  <a:pt x="2650" y="1929"/>
                  <a:pt x="2644" y="1928"/>
                </a:cubicBezTo>
                <a:cubicBezTo>
                  <a:pt x="2638" y="1928"/>
                  <a:pt x="2633" y="1923"/>
                  <a:pt x="2633" y="1917"/>
                </a:cubicBezTo>
                <a:lnTo>
                  <a:pt x="2621" y="1773"/>
                </a:lnTo>
                <a:lnTo>
                  <a:pt x="2632" y="1784"/>
                </a:lnTo>
                <a:lnTo>
                  <a:pt x="2620" y="1784"/>
                </a:lnTo>
                <a:cubicBezTo>
                  <a:pt x="2615" y="1784"/>
                  <a:pt x="2611" y="1781"/>
                  <a:pt x="2609" y="1776"/>
                </a:cubicBezTo>
                <a:lnTo>
                  <a:pt x="2577" y="1676"/>
                </a:lnTo>
                <a:cubicBezTo>
                  <a:pt x="2577" y="1675"/>
                  <a:pt x="2576" y="1674"/>
                  <a:pt x="2576" y="1673"/>
                </a:cubicBezTo>
                <a:lnTo>
                  <a:pt x="2565" y="1141"/>
                </a:lnTo>
                <a:lnTo>
                  <a:pt x="2557" y="1045"/>
                </a:lnTo>
                <a:lnTo>
                  <a:pt x="2580" y="1046"/>
                </a:lnTo>
                <a:lnTo>
                  <a:pt x="2568" y="1158"/>
                </a:lnTo>
                <a:lnTo>
                  <a:pt x="2556" y="1250"/>
                </a:lnTo>
                <a:cubicBezTo>
                  <a:pt x="2556" y="1255"/>
                  <a:pt x="2551" y="1260"/>
                  <a:pt x="2546" y="1260"/>
                </a:cubicBezTo>
                <a:cubicBezTo>
                  <a:pt x="2540" y="1261"/>
                  <a:pt x="2535" y="1258"/>
                  <a:pt x="2533" y="1253"/>
                </a:cubicBezTo>
                <a:lnTo>
                  <a:pt x="2501" y="1169"/>
                </a:lnTo>
                <a:lnTo>
                  <a:pt x="2524" y="1166"/>
                </a:lnTo>
                <a:lnTo>
                  <a:pt x="2512" y="1250"/>
                </a:lnTo>
                <a:cubicBezTo>
                  <a:pt x="2511" y="1256"/>
                  <a:pt x="2506" y="1261"/>
                  <a:pt x="2500" y="1260"/>
                </a:cubicBezTo>
                <a:cubicBezTo>
                  <a:pt x="2494" y="1260"/>
                  <a:pt x="2489" y="1256"/>
                  <a:pt x="2489" y="1250"/>
                </a:cubicBezTo>
                <a:lnTo>
                  <a:pt x="2477" y="1154"/>
                </a:lnTo>
                <a:lnTo>
                  <a:pt x="2488" y="1164"/>
                </a:lnTo>
                <a:lnTo>
                  <a:pt x="2480" y="1164"/>
                </a:lnTo>
                <a:cubicBezTo>
                  <a:pt x="2474" y="1164"/>
                  <a:pt x="2469" y="1160"/>
                  <a:pt x="2469" y="1153"/>
                </a:cubicBezTo>
                <a:lnTo>
                  <a:pt x="2457" y="993"/>
                </a:lnTo>
                <a:lnTo>
                  <a:pt x="2468" y="1004"/>
                </a:lnTo>
                <a:lnTo>
                  <a:pt x="2436" y="1004"/>
                </a:lnTo>
                <a:lnTo>
                  <a:pt x="2448" y="994"/>
                </a:lnTo>
                <a:lnTo>
                  <a:pt x="2436" y="1078"/>
                </a:lnTo>
                <a:cubicBezTo>
                  <a:pt x="2435" y="1084"/>
                  <a:pt x="2430" y="1089"/>
                  <a:pt x="2424" y="1088"/>
                </a:cubicBezTo>
                <a:cubicBezTo>
                  <a:pt x="2418" y="1088"/>
                  <a:pt x="2413" y="1084"/>
                  <a:pt x="2413" y="1078"/>
                </a:cubicBezTo>
                <a:lnTo>
                  <a:pt x="2401" y="974"/>
                </a:lnTo>
                <a:lnTo>
                  <a:pt x="2424" y="973"/>
                </a:lnTo>
                <a:lnTo>
                  <a:pt x="2416" y="1095"/>
                </a:lnTo>
                <a:lnTo>
                  <a:pt x="2404" y="1159"/>
                </a:lnTo>
                <a:cubicBezTo>
                  <a:pt x="2403" y="1164"/>
                  <a:pt x="2400" y="1167"/>
                  <a:pt x="2395" y="1168"/>
                </a:cubicBezTo>
                <a:cubicBezTo>
                  <a:pt x="2390" y="1169"/>
                  <a:pt x="2385" y="1167"/>
                  <a:pt x="2382" y="1163"/>
                </a:cubicBezTo>
                <a:lnTo>
                  <a:pt x="2350" y="1111"/>
                </a:lnTo>
                <a:cubicBezTo>
                  <a:pt x="2349" y="1109"/>
                  <a:pt x="2349" y="1108"/>
                  <a:pt x="2349" y="1106"/>
                </a:cubicBezTo>
                <a:lnTo>
                  <a:pt x="2337" y="995"/>
                </a:lnTo>
                <a:lnTo>
                  <a:pt x="2325" y="947"/>
                </a:lnTo>
                <a:lnTo>
                  <a:pt x="2347" y="951"/>
                </a:lnTo>
                <a:lnTo>
                  <a:pt x="2335" y="971"/>
                </a:lnTo>
                <a:cubicBezTo>
                  <a:pt x="2332" y="975"/>
                  <a:pt x="2328" y="977"/>
                  <a:pt x="2323" y="976"/>
                </a:cubicBezTo>
                <a:cubicBezTo>
                  <a:pt x="2318" y="976"/>
                  <a:pt x="2314" y="972"/>
                  <a:pt x="2313" y="967"/>
                </a:cubicBezTo>
                <a:lnTo>
                  <a:pt x="2305" y="936"/>
                </a:lnTo>
                <a:lnTo>
                  <a:pt x="2269" y="816"/>
                </a:lnTo>
                <a:lnTo>
                  <a:pt x="2292" y="813"/>
                </a:lnTo>
                <a:lnTo>
                  <a:pt x="2284" y="910"/>
                </a:lnTo>
                <a:lnTo>
                  <a:pt x="2272" y="1010"/>
                </a:lnTo>
                <a:cubicBezTo>
                  <a:pt x="2272" y="1016"/>
                  <a:pt x="2267" y="1020"/>
                  <a:pt x="2261" y="1020"/>
                </a:cubicBezTo>
                <a:cubicBezTo>
                  <a:pt x="2255" y="1021"/>
                  <a:pt x="2250" y="1017"/>
                  <a:pt x="2249" y="1011"/>
                </a:cubicBezTo>
                <a:lnTo>
                  <a:pt x="2237" y="963"/>
                </a:lnTo>
                <a:cubicBezTo>
                  <a:pt x="2237" y="963"/>
                  <a:pt x="2237" y="962"/>
                  <a:pt x="2236" y="961"/>
                </a:cubicBezTo>
                <a:lnTo>
                  <a:pt x="2224" y="761"/>
                </a:lnTo>
                <a:lnTo>
                  <a:pt x="2236" y="772"/>
                </a:lnTo>
                <a:lnTo>
                  <a:pt x="2204" y="772"/>
                </a:lnTo>
                <a:cubicBezTo>
                  <a:pt x="2198" y="772"/>
                  <a:pt x="2193" y="768"/>
                  <a:pt x="2192" y="761"/>
                </a:cubicBezTo>
                <a:lnTo>
                  <a:pt x="2180" y="589"/>
                </a:lnTo>
                <a:lnTo>
                  <a:pt x="2204" y="589"/>
                </a:lnTo>
                <a:lnTo>
                  <a:pt x="2196" y="782"/>
                </a:lnTo>
                <a:lnTo>
                  <a:pt x="2184" y="902"/>
                </a:lnTo>
                <a:cubicBezTo>
                  <a:pt x="2184" y="907"/>
                  <a:pt x="2179" y="912"/>
                  <a:pt x="2174" y="912"/>
                </a:cubicBezTo>
                <a:cubicBezTo>
                  <a:pt x="2168" y="913"/>
                  <a:pt x="2163" y="910"/>
                  <a:pt x="2161" y="904"/>
                </a:cubicBezTo>
                <a:lnTo>
                  <a:pt x="2149" y="868"/>
                </a:lnTo>
                <a:lnTo>
                  <a:pt x="2151" y="872"/>
                </a:lnTo>
                <a:lnTo>
                  <a:pt x="2119" y="836"/>
                </a:lnTo>
                <a:cubicBezTo>
                  <a:pt x="2118" y="835"/>
                  <a:pt x="2117" y="833"/>
                  <a:pt x="2117" y="830"/>
                </a:cubicBezTo>
                <a:lnTo>
                  <a:pt x="2105" y="758"/>
                </a:lnTo>
                <a:lnTo>
                  <a:pt x="2128" y="760"/>
                </a:lnTo>
                <a:lnTo>
                  <a:pt x="2116" y="796"/>
                </a:lnTo>
                <a:cubicBezTo>
                  <a:pt x="2114" y="802"/>
                  <a:pt x="2109" y="805"/>
                  <a:pt x="2103" y="804"/>
                </a:cubicBezTo>
                <a:cubicBezTo>
                  <a:pt x="2098" y="804"/>
                  <a:pt x="2093" y="800"/>
                  <a:pt x="2093" y="794"/>
                </a:cubicBezTo>
                <a:lnTo>
                  <a:pt x="2085" y="730"/>
                </a:lnTo>
                <a:lnTo>
                  <a:pt x="2103" y="738"/>
                </a:lnTo>
                <a:lnTo>
                  <a:pt x="2091" y="746"/>
                </a:lnTo>
                <a:lnTo>
                  <a:pt x="2095" y="742"/>
                </a:lnTo>
                <a:lnTo>
                  <a:pt x="2063" y="802"/>
                </a:lnTo>
                <a:cubicBezTo>
                  <a:pt x="2061" y="807"/>
                  <a:pt x="2055" y="809"/>
                  <a:pt x="2050" y="808"/>
                </a:cubicBezTo>
                <a:cubicBezTo>
                  <a:pt x="2045" y="807"/>
                  <a:pt x="2041" y="803"/>
                  <a:pt x="2040" y="797"/>
                </a:cubicBezTo>
                <a:lnTo>
                  <a:pt x="2028" y="629"/>
                </a:lnTo>
                <a:lnTo>
                  <a:pt x="2016" y="457"/>
                </a:lnTo>
                <a:lnTo>
                  <a:pt x="2018" y="463"/>
                </a:lnTo>
                <a:lnTo>
                  <a:pt x="2010" y="451"/>
                </a:lnTo>
                <a:lnTo>
                  <a:pt x="2032" y="445"/>
                </a:lnTo>
                <a:lnTo>
                  <a:pt x="2020" y="633"/>
                </a:lnTo>
                <a:cubicBezTo>
                  <a:pt x="2020" y="640"/>
                  <a:pt x="2015" y="644"/>
                  <a:pt x="2008" y="644"/>
                </a:cubicBezTo>
                <a:lnTo>
                  <a:pt x="1976" y="644"/>
                </a:lnTo>
                <a:lnTo>
                  <a:pt x="1988" y="633"/>
                </a:lnTo>
                <a:lnTo>
                  <a:pt x="1976" y="781"/>
                </a:lnTo>
                <a:cubicBezTo>
                  <a:pt x="1976" y="785"/>
                  <a:pt x="1974" y="788"/>
                  <a:pt x="1971" y="790"/>
                </a:cubicBezTo>
                <a:lnTo>
                  <a:pt x="1959" y="798"/>
                </a:lnTo>
                <a:lnTo>
                  <a:pt x="1964" y="789"/>
                </a:lnTo>
                <a:lnTo>
                  <a:pt x="1952" y="953"/>
                </a:lnTo>
                <a:lnTo>
                  <a:pt x="1944" y="1085"/>
                </a:lnTo>
                <a:cubicBezTo>
                  <a:pt x="1944" y="1090"/>
                  <a:pt x="1941" y="1094"/>
                  <a:pt x="1937" y="1096"/>
                </a:cubicBezTo>
                <a:cubicBezTo>
                  <a:pt x="1933" y="1097"/>
                  <a:pt x="1928" y="1096"/>
                  <a:pt x="1924" y="1093"/>
                </a:cubicBezTo>
                <a:lnTo>
                  <a:pt x="1888" y="1061"/>
                </a:lnTo>
                <a:cubicBezTo>
                  <a:pt x="1887" y="1060"/>
                  <a:pt x="1886" y="1059"/>
                  <a:pt x="1886" y="1058"/>
                </a:cubicBezTo>
                <a:lnTo>
                  <a:pt x="1878" y="1042"/>
                </a:lnTo>
                <a:cubicBezTo>
                  <a:pt x="1877" y="1041"/>
                  <a:pt x="1877" y="1040"/>
                  <a:pt x="1877" y="1039"/>
                </a:cubicBezTo>
                <a:lnTo>
                  <a:pt x="1865" y="991"/>
                </a:lnTo>
                <a:lnTo>
                  <a:pt x="1888" y="989"/>
                </a:lnTo>
                <a:lnTo>
                  <a:pt x="1876" y="1139"/>
                </a:lnTo>
                <a:lnTo>
                  <a:pt x="1864" y="1203"/>
                </a:lnTo>
                <a:cubicBezTo>
                  <a:pt x="1864" y="1204"/>
                  <a:pt x="1864" y="1205"/>
                  <a:pt x="1863" y="1206"/>
                </a:cubicBezTo>
                <a:lnTo>
                  <a:pt x="1831" y="1266"/>
                </a:lnTo>
                <a:cubicBezTo>
                  <a:pt x="1829" y="1270"/>
                  <a:pt x="1825" y="1272"/>
                  <a:pt x="1820" y="1272"/>
                </a:cubicBezTo>
                <a:lnTo>
                  <a:pt x="1808" y="1272"/>
                </a:lnTo>
                <a:lnTo>
                  <a:pt x="1820" y="1265"/>
                </a:lnTo>
                <a:lnTo>
                  <a:pt x="1812" y="1285"/>
                </a:lnTo>
                <a:cubicBezTo>
                  <a:pt x="1810" y="1290"/>
                  <a:pt x="1805" y="1293"/>
                  <a:pt x="1800" y="1292"/>
                </a:cubicBezTo>
                <a:cubicBezTo>
                  <a:pt x="1795" y="1292"/>
                  <a:pt x="1791" y="1289"/>
                  <a:pt x="1789" y="1285"/>
                </a:cubicBezTo>
                <a:lnTo>
                  <a:pt x="1777" y="1252"/>
                </a:lnTo>
                <a:lnTo>
                  <a:pt x="1765" y="1207"/>
                </a:lnTo>
                <a:lnTo>
                  <a:pt x="1733" y="1059"/>
                </a:lnTo>
                <a:lnTo>
                  <a:pt x="1735" y="1064"/>
                </a:lnTo>
                <a:lnTo>
                  <a:pt x="1723" y="1048"/>
                </a:lnTo>
                <a:lnTo>
                  <a:pt x="1742" y="1048"/>
                </a:lnTo>
                <a:lnTo>
                  <a:pt x="1730" y="1064"/>
                </a:lnTo>
                <a:cubicBezTo>
                  <a:pt x="1727" y="1067"/>
                  <a:pt x="1723" y="1069"/>
                  <a:pt x="1718" y="1068"/>
                </a:cubicBezTo>
                <a:cubicBezTo>
                  <a:pt x="1713" y="1067"/>
                  <a:pt x="1710" y="1064"/>
                  <a:pt x="1709" y="1059"/>
                </a:cubicBezTo>
                <a:lnTo>
                  <a:pt x="1701" y="1023"/>
                </a:lnTo>
                <a:lnTo>
                  <a:pt x="1689" y="955"/>
                </a:lnTo>
                <a:lnTo>
                  <a:pt x="1708" y="961"/>
                </a:lnTo>
                <a:lnTo>
                  <a:pt x="1676" y="989"/>
                </a:lnTo>
                <a:lnTo>
                  <a:pt x="1679" y="986"/>
                </a:lnTo>
                <a:lnTo>
                  <a:pt x="1667" y="1010"/>
                </a:lnTo>
                <a:cubicBezTo>
                  <a:pt x="1665" y="1015"/>
                  <a:pt x="1660" y="1017"/>
                  <a:pt x="1654" y="1016"/>
                </a:cubicBezTo>
                <a:cubicBezTo>
                  <a:pt x="1649" y="1015"/>
                  <a:pt x="1645" y="1011"/>
                  <a:pt x="1645" y="1006"/>
                </a:cubicBezTo>
                <a:lnTo>
                  <a:pt x="1633" y="902"/>
                </a:lnTo>
                <a:lnTo>
                  <a:pt x="1625" y="838"/>
                </a:lnTo>
                <a:lnTo>
                  <a:pt x="1648" y="839"/>
                </a:lnTo>
                <a:lnTo>
                  <a:pt x="1636" y="887"/>
                </a:lnTo>
                <a:cubicBezTo>
                  <a:pt x="1636" y="889"/>
                  <a:pt x="1635" y="891"/>
                  <a:pt x="1633" y="892"/>
                </a:cubicBezTo>
                <a:lnTo>
                  <a:pt x="1601" y="928"/>
                </a:lnTo>
                <a:cubicBezTo>
                  <a:pt x="1599" y="931"/>
                  <a:pt x="1595" y="933"/>
                  <a:pt x="1591" y="932"/>
                </a:cubicBezTo>
                <a:cubicBezTo>
                  <a:pt x="1587" y="932"/>
                  <a:pt x="1584" y="929"/>
                  <a:pt x="1582" y="926"/>
                </a:cubicBezTo>
                <a:lnTo>
                  <a:pt x="1570" y="902"/>
                </a:lnTo>
                <a:cubicBezTo>
                  <a:pt x="1569" y="901"/>
                  <a:pt x="1569" y="900"/>
                  <a:pt x="1569" y="899"/>
                </a:cubicBezTo>
                <a:lnTo>
                  <a:pt x="1557" y="843"/>
                </a:lnTo>
                <a:lnTo>
                  <a:pt x="1580" y="843"/>
                </a:lnTo>
                <a:lnTo>
                  <a:pt x="1568" y="891"/>
                </a:lnTo>
                <a:cubicBezTo>
                  <a:pt x="1567" y="895"/>
                  <a:pt x="1565" y="898"/>
                  <a:pt x="1561" y="899"/>
                </a:cubicBezTo>
                <a:cubicBezTo>
                  <a:pt x="1558" y="901"/>
                  <a:pt x="1554" y="901"/>
                  <a:pt x="1551" y="899"/>
                </a:cubicBezTo>
                <a:lnTo>
                  <a:pt x="1543" y="895"/>
                </a:lnTo>
                <a:cubicBezTo>
                  <a:pt x="1542" y="895"/>
                  <a:pt x="1541" y="894"/>
                  <a:pt x="1540" y="893"/>
                </a:cubicBezTo>
                <a:lnTo>
                  <a:pt x="1504" y="861"/>
                </a:lnTo>
                <a:cubicBezTo>
                  <a:pt x="1503" y="860"/>
                  <a:pt x="1502" y="859"/>
                  <a:pt x="1501" y="857"/>
                </a:cubicBezTo>
                <a:lnTo>
                  <a:pt x="1493" y="837"/>
                </a:lnTo>
                <a:lnTo>
                  <a:pt x="1516" y="834"/>
                </a:lnTo>
                <a:lnTo>
                  <a:pt x="1504" y="946"/>
                </a:lnTo>
                <a:cubicBezTo>
                  <a:pt x="1504" y="952"/>
                  <a:pt x="1499" y="957"/>
                  <a:pt x="1492" y="956"/>
                </a:cubicBezTo>
                <a:cubicBezTo>
                  <a:pt x="1486" y="956"/>
                  <a:pt x="1481" y="952"/>
                  <a:pt x="1481" y="946"/>
                </a:cubicBezTo>
                <a:lnTo>
                  <a:pt x="1468" y="817"/>
                </a:lnTo>
                <a:lnTo>
                  <a:pt x="1456" y="617"/>
                </a:lnTo>
                <a:lnTo>
                  <a:pt x="1480" y="617"/>
                </a:lnTo>
                <a:lnTo>
                  <a:pt x="1448" y="1009"/>
                </a:lnTo>
                <a:cubicBezTo>
                  <a:pt x="1448" y="1010"/>
                  <a:pt x="1448" y="1011"/>
                  <a:pt x="1448" y="1011"/>
                </a:cubicBezTo>
                <a:lnTo>
                  <a:pt x="1436" y="1063"/>
                </a:lnTo>
                <a:lnTo>
                  <a:pt x="1436" y="1061"/>
                </a:lnTo>
                <a:lnTo>
                  <a:pt x="1428" y="1218"/>
                </a:lnTo>
                <a:lnTo>
                  <a:pt x="1416" y="1298"/>
                </a:lnTo>
                <a:cubicBezTo>
                  <a:pt x="1415" y="1304"/>
                  <a:pt x="1410" y="1308"/>
                  <a:pt x="1404" y="1308"/>
                </a:cubicBezTo>
                <a:cubicBezTo>
                  <a:pt x="1399" y="1308"/>
                  <a:pt x="1393" y="1304"/>
                  <a:pt x="1393" y="1298"/>
                </a:cubicBezTo>
                <a:lnTo>
                  <a:pt x="1381" y="1218"/>
                </a:lnTo>
                <a:lnTo>
                  <a:pt x="1381" y="1220"/>
                </a:lnTo>
                <a:lnTo>
                  <a:pt x="1349" y="1120"/>
                </a:lnTo>
                <a:cubicBezTo>
                  <a:pt x="1349" y="1119"/>
                  <a:pt x="1349" y="1118"/>
                  <a:pt x="1348" y="1117"/>
                </a:cubicBezTo>
                <a:lnTo>
                  <a:pt x="1337" y="946"/>
                </a:lnTo>
                <a:lnTo>
                  <a:pt x="1325" y="870"/>
                </a:lnTo>
                <a:lnTo>
                  <a:pt x="1317" y="810"/>
                </a:lnTo>
                <a:lnTo>
                  <a:pt x="1318" y="814"/>
                </a:lnTo>
                <a:lnTo>
                  <a:pt x="1306" y="790"/>
                </a:lnTo>
                <a:cubicBezTo>
                  <a:pt x="1305" y="789"/>
                  <a:pt x="1305" y="788"/>
                  <a:pt x="1305" y="786"/>
                </a:cubicBezTo>
                <a:lnTo>
                  <a:pt x="1273" y="586"/>
                </a:lnTo>
                <a:lnTo>
                  <a:pt x="1274" y="591"/>
                </a:lnTo>
                <a:lnTo>
                  <a:pt x="1262" y="571"/>
                </a:lnTo>
                <a:cubicBezTo>
                  <a:pt x="1261" y="569"/>
                  <a:pt x="1261" y="568"/>
                  <a:pt x="1261" y="566"/>
                </a:cubicBezTo>
                <a:lnTo>
                  <a:pt x="1249" y="478"/>
                </a:lnTo>
                <a:lnTo>
                  <a:pt x="1250" y="483"/>
                </a:lnTo>
                <a:lnTo>
                  <a:pt x="1242" y="471"/>
                </a:lnTo>
                <a:lnTo>
                  <a:pt x="1264" y="466"/>
                </a:lnTo>
                <a:lnTo>
                  <a:pt x="1252" y="558"/>
                </a:lnTo>
                <a:cubicBezTo>
                  <a:pt x="1252" y="561"/>
                  <a:pt x="1250" y="564"/>
                  <a:pt x="1248" y="566"/>
                </a:cubicBezTo>
                <a:lnTo>
                  <a:pt x="1216" y="590"/>
                </a:lnTo>
                <a:cubicBezTo>
                  <a:pt x="1212" y="593"/>
                  <a:pt x="1208" y="593"/>
                  <a:pt x="1204" y="592"/>
                </a:cubicBezTo>
                <a:cubicBezTo>
                  <a:pt x="1200" y="590"/>
                  <a:pt x="1197" y="587"/>
                  <a:pt x="1197" y="583"/>
                </a:cubicBezTo>
                <a:lnTo>
                  <a:pt x="1185" y="515"/>
                </a:lnTo>
                <a:lnTo>
                  <a:pt x="1187" y="520"/>
                </a:lnTo>
                <a:lnTo>
                  <a:pt x="1175" y="504"/>
                </a:lnTo>
                <a:lnTo>
                  <a:pt x="1163" y="488"/>
                </a:lnTo>
                <a:cubicBezTo>
                  <a:pt x="1161" y="486"/>
                  <a:pt x="1161" y="483"/>
                  <a:pt x="1160" y="481"/>
                </a:cubicBezTo>
                <a:lnTo>
                  <a:pt x="1152" y="305"/>
                </a:lnTo>
                <a:lnTo>
                  <a:pt x="1153" y="308"/>
                </a:lnTo>
                <a:lnTo>
                  <a:pt x="1117" y="197"/>
                </a:lnTo>
                <a:lnTo>
                  <a:pt x="1109" y="177"/>
                </a:lnTo>
                <a:cubicBezTo>
                  <a:pt x="1109" y="176"/>
                  <a:pt x="1109" y="175"/>
                  <a:pt x="1109" y="173"/>
                </a:cubicBezTo>
                <a:lnTo>
                  <a:pt x="1097" y="13"/>
                </a:lnTo>
                <a:lnTo>
                  <a:pt x="1120" y="14"/>
                </a:lnTo>
                <a:lnTo>
                  <a:pt x="1108" y="130"/>
                </a:lnTo>
                <a:lnTo>
                  <a:pt x="1096" y="258"/>
                </a:lnTo>
                <a:cubicBezTo>
                  <a:pt x="1096" y="262"/>
                  <a:pt x="1093" y="266"/>
                  <a:pt x="1089" y="268"/>
                </a:cubicBezTo>
                <a:cubicBezTo>
                  <a:pt x="1085" y="269"/>
                  <a:pt x="1080" y="268"/>
                  <a:pt x="1077" y="265"/>
                </a:cubicBezTo>
                <a:lnTo>
                  <a:pt x="1045" y="237"/>
                </a:lnTo>
                <a:lnTo>
                  <a:pt x="1056" y="240"/>
                </a:lnTo>
                <a:lnTo>
                  <a:pt x="1044" y="244"/>
                </a:lnTo>
                <a:lnTo>
                  <a:pt x="1052" y="233"/>
                </a:lnTo>
                <a:lnTo>
                  <a:pt x="1044" y="529"/>
                </a:lnTo>
                <a:cubicBezTo>
                  <a:pt x="1044" y="529"/>
                  <a:pt x="1044" y="530"/>
                  <a:pt x="1044" y="531"/>
                </a:cubicBezTo>
                <a:lnTo>
                  <a:pt x="1032" y="590"/>
                </a:lnTo>
                <a:lnTo>
                  <a:pt x="1020" y="698"/>
                </a:lnTo>
                <a:cubicBezTo>
                  <a:pt x="1020" y="701"/>
                  <a:pt x="1019" y="704"/>
                  <a:pt x="1016" y="705"/>
                </a:cubicBezTo>
                <a:lnTo>
                  <a:pt x="984" y="733"/>
                </a:lnTo>
                <a:lnTo>
                  <a:pt x="988" y="726"/>
                </a:lnTo>
                <a:lnTo>
                  <a:pt x="976" y="810"/>
                </a:lnTo>
                <a:cubicBezTo>
                  <a:pt x="976" y="816"/>
                  <a:pt x="971" y="820"/>
                  <a:pt x="965" y="820"/>
                </a:cubicBezTo>
                <a:cubicBezTo>
                  <a:pt x="959" y="821"/>
                  <a:pt x="954" y="817"/>
                  <a:pt x="953" y="811"/>
                </a:cubicBezTo>
                <a:lnTo>
                  <a:pt x="941" y="763"/>
                </a:lnTo>
                <a:cubicBezTo>
                  <a:pt x="941" y="763"/>
                  <a:pt x="941" y="762"/>
                  <a:pt x="940" y="761"/>
                </a:cubicBezTo>
                <a:lnTo>
                  <a:pt x="932" y="625"/>
                </a:lnTo>
                <a:lnTo>
                  <a:pt x="953" y="633"/>
                </a:lnTo>
                <a:lnTo>
                  <a:pt x="909" y="681"/>
                </a:lnTo>
                <a:cubicBezTo>
                  <a:pt x="906" y="684"/>
                  <a:pt x="901" y="685"/>
                  <a:pt x="897" y="684"/>
                </a:cubicBezTo>
                <a:cubicBezTo>
                  <a:pt x="893" y="683"/>
                  <a:pt x="889" y="679"/>
                  <a:pt x="889" y="674"/>
                </a:cubicBezTo>
                <a:lnTo>
                  <a:pt x="877" y="598"/>
                </a:lnTo>
                <a:lnTo>
                  <a:pt x="900" y="599"/>
                </a:lnTo>
                <a:lnTo>
                  <a:pt x="888" y="651"/>
                </a:lnTo>
                <a:lnTo>
                  <a:pt x="880" y="691"/>
                </a:lnTo>
                <a:cubicBezTo>
                  <a:pt x="879" y="697"/>
                  <a:pt x="874" y="701"/>
                  <a:pt x="868" y="700"/>
                </a:cubicBezTo>
                <a:cubicBezTo>
                  <a:pt x="862" y="700"/>
                  <a:pt x="857" y="695"/>
                  <a:pt x="856" y="689"/>
                </a:cubicBezTo>
                <a:lnTo>
                  <a:pt x="844" y="477"/>
                </a:lnTo>
                <a:lnTo>
                  <a:pt x="856" y="488"/>
                </a:lnTo>
                <a:lnTo>
                  <a:pt x="824" y="488"/>
                </a:lnTo>
                <a:cubicBezTo>
                  <a:pt x="818" y="488"/>
                  <a:pt x="813" y="483"/>
                  <a:pt x="812" y="477"/>
                </a:cubicBezTo>
                <a:lnTo>
                  <a:pt x="800" y="193"/>
                </a:lnTo>
                <a:lnTo>
                  <a:pt x="824" y="193"/>
                </a:lnTo>
                <a:lnTo>
                  <a:pt x="812" y="445"/>
                </a:lnTo>
                <a:cubicBezTo>
                  <a:pt x="812" y="451"/>
                  <a:pt x="807" y="456"/>
                  <a:pt x="801" y="456"/>
                </a:cubicBezTo>
                <a:cubicBezTo>
                  <a:pt x="794" y="457"/>
                  <a:pt x="789" y="452"/>
                  <a:pt x="789" y="445"/>
                </a:cubicBezTo>
                <a:lnTo>
                  <a:pt x="777" y="285"/>
                </a:lnTo>
                <a:lnTo>
                  <a:pt x="800" y="285"/>
                </a:lnTo>
                <a:lnTo>
                  <a:pt x="792" y="413"/>
                </a:lnTo>
                <a:cubicBezTo>
                  <a:pt x="792" y="414"/>
                  <a:pt x="792" y="416"/>
                  <a:pt x="792" y="417"/>
                </a:cubicBezTo>
                <a:lnTo>
                  <a:pt x="756" y="513"/>
                </a:lnTo>
                <a:cubicBezTo>
                  <a:pt x="754" y="518"/>
                  <a:pt x="748" y="521"/>
                  <a:pt x="742" y="520"/>
                </a:cubicBezTo>
                <a:cubicBezTo>
                  <a:pt x="737" y="519"/>
                  <a:pt x="733" y="515"/>
                  <a:pt x="732" y="509"/>
                </a:cubicBezTo>
                <a:lnTo>
                  <a:pt x="724" y="221"/>
                </a:lnTo>
                <a:lnTo>
                  <a:pt x="748" y="221"/>
                </a:lnTo>
                <a:lnTo>
                  <a:pt x="736" y="557"/>
                </a:lnTo>
                <a:cubicBezTo>
                  <a:pt x="736" y="561"/>
                  <a:pt x="734" y="564"/>
                  <a:pt x="731" y="566"/>
                </a:cubicBezTo>
                <a:lnTo>
                  <a:pt x="719" y="574"/>
                </a:lnTo>
                <a:cubicBezTo>
                  <a:pt x="716" y="577"/>
                  <a:pt x="711" y="577"/>
                  <a:pt x="707" y="575"/>
                </a:cubicBezTo>
                <a:cubicBezTo>
                  <a:pt x="703" y="573"/>
                  <a:pt x="701" y="570"/>
                  <a:pt x="701" y="565"/>
                </a:cubicBezTo>
                <a:lnTo>
                  <a:pt x="689" y="417"/>
                </a:lnTo>
                <a:lnTo>
                  <a:pt x="712" y="419"/>
                </a:lnTo>
                <a:lnTo>
                  <a:pt x="668" y="639"/>
                </a:lnTo>
                <a:lnTo>
                  <a:pt x="668" y="637"/>
                </a:lnTo>
                <a:lnTo>
                  <a:pt x="660" y="889"/>
                </a:lnTo>
                <a:lnTo>
                  <a:pt x="648" y="1073"/>
                </a:lnTo>
                <a:cubicBezTo>
                  <a:pt x="648" y="1079"/>
                  <a:pt x="643" y="1084"/>
                  <a:pt x="637" y="1084"/>
                </a:cubicBezTo>
                <a:cubicBezTo>
                  <a:pt x="631" y="1085"/>
                  <a:pt x="625" y="1080"/>
                  <a:pt x="625" y="1074"/>
                </a:cubicBezTo>
                <a:lnTo>
                  <a:pt x="613" y="970"/>
                </a:lnTo>
                <a:lnTo>
                  <a:pt x="615" y="976"/>
                </a:lnTo>
                <a:lnTo>
                  <a:pt x="583" y="940"/>
                </a:lnTo>
                <a:lnTo>
                  <a:pt x="604" y="936"/>
                </a:lnTo>
                <a:lnTo>
                  <a:pt x="592" y="972"/>
                </a:lnTo>
                <a:lnTo>
                  <a:pt x="592" y="970"/>
                </a:lnTo>
                <a:lnTo>
                  <a:pt x="580" y="1090"/>
                </a:lnTo>
                <a:cubicBezTo>
                  <a:pt x="580" y="1094"/>
                  <a:pt x="578" y="1097"/>
                  <a:pt x="574" y="1099"/>
                </a:cubicBezTo>
                <a:lnTo>
                  <a:pt x="566" y="1103"/>
                </a:lnTo>
                <a:cubicBezTo>
                  <a:pt x="564" y="1104"/>
                  <a:pt x="562" y="1104"/>
                  <a:pt x="560" y="1104"/>
                </a:cubicBezTo>
                <a:lnTo>
                  <a:pt x="548" y="1104"/>
                </a:lnTo>
                <a:lnTo>
                  <a:pt x="516" y="1104"/>
                </a:lnTo>
                <a:lnTo>
                  <a:pt x="527" y="1097"/>
                </a:lnTo>
                <a:lnTo>
                  <a:pt x="515" y="1125"/>
                </a:lnTo>
                <a:lnTo>
                  <a:pt x="503" y="1153"/>
                </a:lnTo>
                <a:cubicBezTo>
                  <a:pt x="501" y="1158"/>
                  <a:pt x="497" y="1161"/>
                  <a:pt x="492" y="1160"/>
                </a:cubicBezTo>
                <a:cubicBezTo>
                  <a:pt x="487" y="1160"/>
                  <a:pt x="482" y="1157"/>
                  <a:pt x="481" y="1152"/>
                </a:cubicBezTo>
                <a:lnTo>
                  <a:pt x="473" y="1123"/>
                </a:lnTo>
                <a:lnTo>
                  <a:pt x="461" y="1063"/>
                </a:lnTo>
                <a:lnTo>
                  <a:pt x="465" y="1070"/>
                </a:lnTo>
                <a:lnTo>
                  <a:pt x="433" y="1046"/>
                </a:lnTo>
                <a:lnTo>
                  <a:pt x="440" y="1048"/>
                </a:lnTo>
                <a:lnTo>
                  <a:pt x="428" y="1048"/>
                </a:lnTo>
                <a:cubicBezTo>
                  <a:pt x="423" y="1048"/>
                  <a:pt x="418" y="1045"/>
                  <a:pt x="417" y="1039"/>
                </a:cubicBezTo>
                <a:lnTo>
                  <a:pt x="405" y="991"/>
                </a:lnTo>
                <a:cubicBezTo>
                  <a:pt x="405" y="991"/>
                  <a:pt x="405" y="990"/>
                  <a:pt x="405" y="990"/>
                </a:cubicBezTo>
                <a:lnTo>
                  <a:pt x="393" y="866"/>
                </a:lnTo>
                <a:lnTo>
                  <a:pt x="395" y="871"/>
                </a:lnTo>
                <a:lnTo>
                  <a:pt x="343" y="799"/>
                </a:lnTo>
                <a:lnTo>
                  <a:pt x="352" y="804"/>
                </a:lnTo>
                <a:lnTo>
                  <a:pt x="340" y="804"/>
                </a:lnTo>
                <a:cubicBezTo>
                  <a:pt x="336" y="804"/>
                  <a:pt x="331" y="802"/>
                  <a:pt x="329" y="797"/>
                </a:cubicBezTo>
                <a:lnTo>
                  <a:pt x="317" y="769"/>
                </a:lnTo>
                <a:lnTo>
                  <a:pt x="340" y="767"/>
                </a:lnTo>
                <a:lnTo>
                  <a:pt x="328" y="827"/>
                </a:lnTo>
                <a:cubicBezTo>
                  <a:pt x="328" y="830"/>
                  <a:pt x="325" y="834"/>
                  <a:pt x="322" y="835"/>
                </a:cubicBezTo>
                <a:lnTo>
                  <a:pt x="290" y="851"/>
                </a:lnTo>
                <a:cubicBezTo>
                  <a:pt x="286" y="853"/>
                  <a:pt x="282" y="853"/>
                  <a:pt x="279" y="851"/>
                </a:cubicBezTo>
                <a:cubicBezTo>
                  <a:pt x="275" y="849"/>
                  <a:pt x="273" y="846"/>
                  <a:pt x="273" y="842"/>
                </a:cubicBezTo>
                <a:lnTo>
                  <a:pt x="260" y="721"/>
                </a:lnTo>
                <a:lnTo>
                  <a:pt x="252" y="565"/>
                </a:lnTo>
                <a:lnTo>
                  <a:pt x="264" y="576"/>
                </a:lnTo>
                <a:lnTo>
                  <a:pt x="252" y="576"/>
                </a:lnTo>
                <a:lnTo>
                  <a:pt x="264" y="565"/>
                </a:lnTo>
                <a:lnTo>
                  <a:pt x="252" y="721"/>
                </a:lnTo>
                <a:cubicBezTo>
                  <a:pt x="252" y="727"/>
                  <a:pt x="248" y="731"/>
                  <a:pt x="243" y="732"/>
                </a:cubicBezTo>
                <a:lnTo>
                  <a:pt x="211" y="740"/>
                </a:lnTo>
                <a:cubicBezTo>
                  <a:pt x="208" y="741"/>
                  <a:pt x="204" y="740"/>
                  <a:pt x="202" y="738"/>
                </a:cubicBezTo>
                <a:cubicBezTo>
                  <a:pt x="199" y="736"/>
                  <a:pt x="197" y="733"/>
                  <a:pt x="197" y="730"/>
                </a:cubicBezTo>
                <a:lnTo>
                  <a:pt x="185" y="595"/>
                </a:lnTo>
                <a:lnTo>
                  <a:pt x="177" y="558"/>
                </a:lnTo>
                <a:lnTo>
                  <a:pt x="165" y="442"/>
                </a:lnTo>
                <a:lnTo>
                  <a:pt x="188" y="441"/>
                </a:lnTo>
                <a:lnTo>
                  <a:pt x="176" y="617"/>
                </a:lnTo>
                <a:cubicBezTo>
                  <a:pt x="176" y="621"/>
                  <a:pt x="174" y="624"/>
                  <a:pt x="172" y="626"/>
                </a:cubicBezTo>
                <a:cubicBezTo>
                  <a:pt x="169" y="628"/>
                  <a:pt x="165" y="629"/>
                  <a:pt x="162" y="628"/>
                </a:cubicBezTo>
                <a:lnTo>
                  <a:pt x="130" y="620"/>
                </a:lnTo>
                <a:lnTo>
                  <a:pt x="144" y="609"/>
                </a:lnTo>
                <a:lnTo>
                  <a:pt x="132" y="833"/>
                </a:lnTo>
                <a:cubicBezTo>
                  <a:pt x="132" y="839"/>
                  <a:pt x="128" y="843"/>
                  <a:pt x="122" y="844"/>
                </a:cubicBezTo>
                <a:cubicBezTo>
                  <a:pt x="117" y="845"/>
                  <a:pt x="111" y="842"/>
                  <a:pt x="109" y="837"/>
                </a:cubicBezTo>
                <a:lnTo>
                  <a:pt x="97" y="805"/>
                </a:lnTo>
                <a:cubicBezTo>
                  <a:pt x="97" y="804"/>
                  <a:pt x="97" y="802"/>
                  <a:pt x="96" y="801"/>
                </a:cubicBezTo>
                <a:lnTo>
                  <a:pt x="89" y="679"/>
                </a:lnTo>
                <a:lnTo>
                  <a:pt x="77" y="619"/>
                </a:lnTo>
                <a:lnTo>
                  <a:pt x="79" y="624"/>
                </a:lnTo>
                <a:lnTo>
                  <a:pt x="47" y="580"/>
                </a:lnTo>
                <a:cubicBezTo>
                  <a:pt x="46" y="578"/>
                  <a:pt x="45" y="577"/>
                  <a:pt x="45" y="576"/>
                </a:cubicBezTo>
                <a:lnTo>
                  <a:pt x="33" y="532"/>
                </a:lnTo>
                <a:lnTo>
                  <a:pt x="56" y="530"/>
                </a:lnTo>
                <a:lnTo>
                  <a:pt x="44" y="610"/>
                </a:lnTo>
                <a:cubicBezTo>
                  <a:pt x="44" y="611"/>
                  <a:pt x="44" y="611"/>
                  <a:pt x="44" y="612"/>
                </a:cubicBezTo>
                <a:lnTo>
                  <a:pt x="32" y="652"/>
                </a:lnTo>
                <a:lnTo>
                  <a:pt x="32" y="650"/>
                </a:lnTo>
                <a:lnTo>
                  <a:pt x="24" y="718"/>
                </a:lnTo>
                <a:cubicBezTo>
                  <a:pt x="24" y="724"/>
                  <a:pt x="18" y="729"/>
                  <a:pt x="11" y="728"/>
                </a:cubicBezTo>
                <a:cubicBezTo>
                  <a:pt x="4" y="728"/>
                  <a:pt x="0" y="722"/>
                  <a:pt x="1" y="715"/>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6" name="Freeform 35"/>
          <p:cNvSpPr>
            <a:spLocks/>
          </p:cNvSpPr>
          <p:nvPr/>
        </p:nvSpPr>
        <p:spPr bwMode="auto">
          <a:xfrm>
            <a:off x="5260975" y="3989388"/>
            <a:ext cx="701675" cy="858838"/>
          </a:xfrm>
          <a:custGeom>
            <a:avLst/>
            <a:gdLst>
              <a:gd name="T0" fmla="*/ 101 w 2702"/>
              <a:gd name="T1" fmla="*/ 243 h 3737"/>
              <a:gd name="T2" fmla="*/ 221 w 2702"/>
              <a:gd name="T3" fmla="*/ 180 h 3737"/>
              <a:gd name="T4" fmla="*/ 314 w 2702"/>
              <a:gd name="T5" fmla="*/ 565 h 3737"/>
              <a:gd name="T6" fmla="*/ 433 w 2702"/>
              <a:gd name="T7" fmla="*/ 597 h 3737"/>
              <a:gd name="T8" fmla="*/ 509 w 2702"/>
              <a:gd name="T9" fmla="*/ 1077 h 3737"/>
              <a:gd name="T10" fmla="*/ 592 w 2702"/>
              <a:gd name="T11" fmla="*/ 1411 h 3737"/>
              <a:gd name="T12" fmla="*/ 657 w 2702"/>
              <a:gd name="T13" fmla="*/ 1552 h 3737"/>
              <a:gd name="T14" fmla="*/ 745 w 2702"/>
              <a:gd name="T15" fmla="*/ 1652 h 3737"/>
              <a:gd name="T16" fmla="*/ 845 w 2702"/>
              <a:gd name="T17" fmla="*/ 1891 h 3737"/>
              <a:gd name="T18" fmla="*/ 909 w 2702"/>
              <a:gd name="T19" fmla="*/ 2044 h 3737"/>
              <a:gd name="T20" fmla="*/ 989 w 2702"/>
              <a:gd name="T21" fmla="*/ 2084 h 3737"/>
              <a:gd name="T22" fmla="*/ 1057 w 2702"/>
              <a:gd name="T23" fmla="*/ 1265 h 3737"/>
              <a:gd name="T24" fmla="*/ 1153 w 2702"/>
              <a:gd name="T25" fmla="*/ 1542 h 3737"/>
              <a:gd name="T26" fmla="*/ 1273 w 2702"/>
              <a:gd name="T27" fmla="*/ 1344 h 3737"/>
              <a:gd name="T28" fmla="*/ 1373 w 2702"/>
              <a:gd name="T29" fmla="*/ 1744 h 3737"/>
              <a:gd name="T30" fmla="*/ 1437 w 2702"/>
              <a:gd name="T31" fmla="*/ 1632 h 3737"/>
              <a:gd name="T32" fmla="*/ 1502 w 2702"/>
              <a:gd name="T33" fmla="*/ 1583 h 3737"/>
              <a:gd name="T34" fmla="*/ 1601 w 2702"/>
              <a:gd name="T35" fmla="*/ 1506 h 3737"/>
              <a:gd name="T36" fmla="*/ 1677 w 2702"/>
              <a:gd name="T37" fmla="*/ 1788 h 3737"/>
              <a:gd name="T38" fmla="*/ 1746 w 2702"/>
              <a:gd name="T39" fmla="*/ 1751 h 3737"/>
              <a:gd name="T40" fmla="*/ 1823 w 2702"/>
              <a:gd name="T41" fmla="*/ 1699 h 3737"/>
              <a:gd name="T42" fmla="*/ 1898 w 2702"/>
              <a:gd name="T43" fmla="*/ 1822 h 3737"/>
              <a:gd name="T44" fmla="*/ 1986 w 2702"/>
              <a:gd name="T45" fmla="*/ 2032 h 3737"/>
              <a:gd name="T46" fmla="*/ 2073 w 2702"/>
              <a:gd name="T47" fmla="*/ 2423 h 3737"/>
              <a:gd name="T48" fmla="*/ 2138 w 2702"/>
              <a:gd name="T49" fmla="*/ 2407 h 3737"/>
              <a:gd name="T50" fmla="*/ 2206 w 2702"/>
              <a:gd name="T51" fmla="*/ 3227 h 3737"/>
              <a:gd name="T52" fmla="*/ 2294 w 2702"/>
              <a:gd name="T53" fmla="*/ 3474 h 3737"/>
              <a:gd name="T54" fmla="*/ 2382 w 2702"/>
              <a:gd name="T55" fmla="*/ 3272 h 3737"/>
              <a:gd name="T56" fmla="*/ 2460 w 2702"/>
              <a:gd name="T57" fmla="*/ 2865 h 3737"/>
              <a:gd name="T58" fmla="*/ 2589 w 2702"/>
              <a:gd name="T59" fmla="*/ 3005 h 3737"/>
              <a:gd name="T60" fmla="*/ 2677 w 2702"/>
              <a:gd name="T61" fmla="*/ 2961 h 3737"/>
              <a:gd name="T62" fmla="*/ 2601 w 2702"/>
              <a:gd name="T63" fmla="*/ 2733 h 3737"/>
              <a:gd name="T64" fmla="*/ 2522 w 2702"/>
              <a:gd name="T65" fmla="*/ 3002 h 3737"/>
              <a:gd name="T66" fmla="*/ 2449 w 2702"/>
              <a:gd name="T67" fmla="*/ 3257 h 3737"/>
              <a:gd name="T68" fmla="*/ 2361 w 2702"/>
              <a:gd name="T69" fmla="*/ 3725 h 3737"/>
              <a:gd name="T70" fmla="*/ 2261 w 2702"/>
              <a:gd name="T71" fmla="*/ 3257 h 3737"/>
              <a:gd name="T72" fmla="*/ 2205 w 2702"/>
              <a:gd name="T73" fmla="*/ 3198 h 3737"/>
              <a:gd name="T74" fmla="*/ 2136 w 2702"/>
              <a:gd name="T75" fmla="*/ 2474 h 3737"/>
              <a:gd name="T76" fmla="*/ 2041 w 2702"/>
              <a:gd name="T77" fmla="*/ 2393 h 3737"/>
              <a:gd name="T78" fmla="*/ 1962 w 2702"/>
              <a:gd name="T79" fmla="*/ 2037 h 3737"/>
              <a:gd name="T80" fmla="*/ 1897 w 2702"/>
              <a:gd name="T81" fmla="*/ 1832 h 3737"/>
              <a:gd name="T82" fmla="*/ 1810 w 2702"/>
              <a:gd name="T83" fmla="*/ 1708 h 3737"/>
              <a:gd name="T84" fmla="*/ 1755 w 2702"/>
              <a:gd name="T85" fmla="*/ 1748 h 3737"/>
              <a:gd name="T86" fmla="*/ 1657 w 2702"/>
              <a:gd name="T87" fmla="*/ 1764 h 3737"/>
              <a:gd name="T88" fmla="*/ 1560 w 2702"/>
              <a:gd name="T89" fmla="*/ 1574 h 3737"/>
              <a:gd name="T90" fmla="*/ 1458 w 2702"/>
              <a:gd name="T91" fmla="*/ 1556 h 3737"/>
              <a:gd name="T92" fmla="*/ 1416 w 2702"/>
              <a:gd name="T93" fmla="*/ 1728 h 3737"/>
              <a:gd name="T94" fmla="*/ 1342 w 2702"/>
              <a:gd name="T95" fmla="*/ 1754 h 3737"/>
              <a:gd name="T96" fmla="*/ 1231 w 2702"/>
              <a:gd name="T97" fmla="*/ 1740 h 3737"/>
              <a:gd name="T98" fmla="*/ 1131 w 2702"/>
              <a:gd name="T99" fmla="*/ 1612 h 3737"/>
              <a:gd name="T100" fmla="*/ 1042 w 2702"/>
              <a:gd name="T101" fmla="*/ 1416 h 3737"/>
              <a:gd name="T102" fmla="*/ 966 w 2702"/>
              <a:gd name="T103" fmla="*/ 2290 h 3737"/>
              <a:gd name="T104" fmla="*/ 903 w 2702"/>
              <a:gd name="T105" fmla="*/ 2240 h 3737"/>
              <a:gd name="T106" fmla="*/ 837 w 2702"/>
              <a:gd name="T107" fmla="*/ 1800 h 3737"/>
              <a:gd name="T108" fmla="*/ 726 w 2702"/>
              <a:gd name="T109" fmla="*/ 1578 h 3737"/>
              <a:gd name="T110" fmla="*/ 614 w 2702"/>
              <a:gd name="T111" fmla="*/ 1358 h 3737"/>
              <a:gd name="T112" fmla="*/ 537 w 2702"/>
              <a:gd name="T113" fmla="*/ 1353 h 3737"/>
              <a:gd name="T114" fmla="*/ 469 w 2702"/>
              <a:gd name="T115" fmla="*/ 1132 h 3737"/>
              <a:gd name="T116" fmla="*/ 403 w 2702"/>
              <a:gd name="T117" fmla="*/ 635 h 3737"/>
              <a:gd name="T118" fmla="*/ 321 w 2702"/>
              <a:gd name="T119" fmla="*/ 666 h 3737"/>
              <a:gd name="T120" fmla="*/ 185 w 2702"/>
              <a:gd name="T121" fmla="*/ 13 h 3737"/>
              <a:gd name="T122" fmla="*/ 66 w 2702"/>
              <a:gd name="T123" fmla="*/ 142 h 3737"/>
              <a:gd name="T124" fmla="*/ 25 w 2702"/>
              <a:gd name="T125" fmla="*/ 113 h 3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3737">
                <a:moveTo>
                  <a:pt x="25" y="113"/>
                </a:moveTo>
                <a:lnTo>
                  <a:pt x="57" y="229"/>
                </a:lnTo>
                <a:lnTo>
                  <a:pt x="33" y="232"/>
                </a:lnTo>
                <a:lnTo>
                  <a:pt x="45" y="20"/>
                </a:lnTo>
                <a:cubicBezTo>
                  <a:pt x="46" y="14"/>
                  <a:pt x="51" y="9"/>
                  <a:pt x="57" y="8"/>
                </a:cubicBezTo>
                <a:cubicBezTo>
                  <a:pt x="64" y="8"/>
                  <a:pt x="69" y="13"/>
                  <a:pt x="69" y="19"/>
                </a:cubicBezTo>
                <a:lnTo>
                  <a:pt x="77" y="111"/>
                </a:lnTo>
                <a:lnTo>
                  <a:pt x="76" y="108"/>
                </a:lnTo>
                <a:lnTo>
                  <a:pt x="88" y="136"/>
                </a:lnTo>
                <a:cubicBezTo>
                  <a:pt x="89" y="137"/>
                  <a:pt x="89" y="138"/>
                  <a:pt x="89" y="139"/>
                </a:cubicBezTo>
                <a:lnTo>
                  <a:pt x="101" y="243"/>
                </a:lnTo>
                <a:lnTo>
                  <a:pt x="96" y="234"/>
                </a:lnTo>
                <a:lnTo>
                  <a:pt x="128" y="254"/>
                </a:lnTo>
                <a:cubicBezTo>
                  <a:pt x="131" y="256"/>
                  <a:pt x="133" y="260"/>
                  <a:pt x="133" y="263"/>
                </a:cubicBezTo>
                <a:lnTo>
                  <a:pt x="145" y="395"/>
                </a:lnTo>
                <a:lnTo>
                  <a:pt x="121" y="396"/>
                </a:lnTo>
                <a:lnTo>
                  <a:pt x="129" y="136"/>
                </a:lnTo>
                <a:cubicBezTo>
                  <a:pt x="130" y="135"/>
                  <a:pt x="130" y="133"/>
                  <a:pt x="131" y="132"/>
                </a:cubicBezTo>
                <a:lnTo>
                  <a:pt x="187" y="8"/>
                </a:lnTo>
                <a:cubicBezTo>
                  <a:pt x="189" y="3"/>
                  <a:pt x="194" y="0"/>
                  <a:pt x="200" y="1"/>
                </a:cubicBezTo>
                <a:cubicBezTo>
                  <a:pt x="205" y="2"/>
                  <a:pt x="209" y="6"/>
                  <a:pt x="209" y="12"/>
                </a:cubicBezTo>
                <a:lnTo>
                  <a:pt x="221" y="180"/>
                </a:lnTo>
                <a:lnTo>
                  <a:pt x="198" y="179"/>
                </a:lnTo>
                <a:lnTo>
                  <a:pt x="210" y="55"/>
                </a:lnTo>
                <a:cubicBezTo>
                  <a:pt x="210" y="50"/>
                  <a:pt x="215" y="45"/>
                  <a:pt x="221" y="45"/>
                </a:cubicBezTo>
                <a:cubicBezTo>
                  <a:pt x="226" y="44"/>
                  <a:pt x="232" y="48"/>
                  <a:pt x="233" y="54"/>
                </a:cubicBezTo>
                <a:lnTo>
                  <a:pt x="285" y="258"/>
                </a:lnTo>
                <a:lnTo>
                  <a:pt x="297" y="335"/>
                </a:lnTo>
                <a:lnTo>
                  <a:pt x="309" y="548"/>
                </a:lnTo>
                <a:lnTo>
                  <a:pt x="321" y="663"/>
                </a:lnTo>
                <a:lnTo>
                  <a:pt x="298" y="663"/>
                </a:lnTo>
                <a:lnTo>
                  <a:pt x="306" y="575"/>
                </a:lnTo>
                <a:cubicBezTo>
                  <a:pt x="306" y="571"/>
                  <a:pt x="309" y="567"/>
                  <a:pt x="314" y="565"/>
                </a:cubicBezTo>
                <a:lnTo>
                  <a:pt x="350" y="553"/>
                </a:lnTo>
                <a:lnTo>
                  <a:pt x="341" y="564"/>
                </a:lnTo>
                <a:lnTo>
                  <a:pt x="349" y="396"/>
                </a:lnTo>
                <a:cubicBezTo>
                  <a:pt x="350" y="390"/>
                  <a:pt x="355" y="385"/>
                  <a:pt x="361" y="384"/>
                </a:cubicBezTo>
                <a:cubicBezTo>
                  <a:pt x="367" y="384"/>
                  <a:pt x="372" y="388"/>
                  <a:pt x="373" y="394"/>
                </a:cubicBezTo>
                <a:lnTo>
                  <a:pt x="385" y="466"/>
                </a:lnTo>
                <a:lnTo>
                  <a:pt x="397" y="563"/>
                </a:lnTo>
                <a:lnTo>
                  <a:pt x="409" y="622"/>
                </a:lnTo>
                <a:lnTo>
                  <a:pt x="392" y="614"/>
                </a:lnTo>
                <a:lnTo>
                  <a:pt x="424" y="598"/>
                </a:lnTo>
                <a:cubicBezTo>
                  <a:pt x="427" y="596"/>
                  <a:pt x="430" y="596"/>
                  <a:pt x="433" y="597"/>
                </a:cubicBezTo>
                <a:lnTo>
                  <a:pt x="445" y="601"/>
                </a:lnTo>
                <a:cubicBezTo>
                  <a:pt x="450" y="603"/>
                  <a:pt x="453" y="607"/>
                  <a:pt x="453" y="612"/>
                </a:cubicBezTo>
                <a:lnTo>
                  <a:pt x="461" y="788"/>
                </a:lnTo>
                <a:lnTo>
                  <a:pt x="438" y="786"/>
                </a:lnTo>
                <a:lnTo>
                  <a:pt x="450" y="718"/>
                </a:lnTo>
                <a:cubicBezTo>
                  <a:pt x="451" y="712"/>
                  <a:pt x="456" y="708"/>
                  <a:pt x="462" y="709"/>
                </a:cubicBezTo>
                <a:cubicBezTo>
                  <a:pt x="468" y="709"/>
                  <a:pt x="473" y="714"/>
                  <a:pt x="473" y="720"/>
                </a:cubicBezTo>
                <a:lnTo>
                  <a:pt x="485" y="1120"/>
                </a:lnTo>
                <a:lnTo>
                  <a:pt x="465" y="1112"/>
                </a:lnTo>
                <a:lnTo>
                  <a:pt x="497" y="1080"/>
                </a:lnTo>
                <a:cubicBezTo>
                  <a:pt x="500" y="1077"/>
                  <a:pt x="505" y="1076"/>
                  <a:pt x="509" y="1077"/>
                </a:cubicBezTo>
                <a:cubicBezTo>
                  <a:pt x="514" y="1079"/>
                  <a:pt x="517" y="1083"/>
                  <a:pt x="517" y="1087"/>
                </a:cubicBezTo>
                <a:lnTo>
                  <a:pt x="529" y="1199"/>
                </a:lnTo>
                <a:lnTo>
                  <a:pt x="526" y="1192"/>
                </a:lnTo>
                <a:lnTo>
                  <a:pt x="534" y="1200"/>
                </a:lnTo>
                <a:lnTo>
                  <a:pt x="514" y="1206"/>
                </a:lnTo>
                <a:lnTo>
                  <a:pt x="526" y="1134"/>
                </a:lnTo>
                <a:cubicBezTo>
                  <a:pt x="527" y="1128"/>
                  <a:pt x="532" y="1124"/>
                  <a:pt x="538" y="1124"/>
                </a:cubicBezTo>
                <a:cubicBezTo>
                  <a:pt x="544" y="1125"/>
                  <a:pt x="549" y="1130"/>
                  <a:pt x="549" y="1136"/>
                </a:cubicBezTo>
                <a:lnTo>
                  <a:pt x="561" y="1352"/>
                </a:lnTo>
                <a:lnTo>
                  <a:pt x="560" y="1347"/>
                </a:lnTo>
                <a:lnTo>
                  <a:pt x="592" y="1411"/>
                </a:lnTo>
                <a:lnTo>
                  <a:pt x="570" y="1415"/>
                </a:lnTo>
                <a:lnTo>
                  <a:pt x="582" y="1339"/>
                </a:lnTo>
                <a:cubicBezTo>
                  <a:pt x="582" y="1334"/>
                  <a:pt x="586" y="1330"/>
                  <a:pt x="591" y="1329"/>
                </a:cubicBezTo>
                <a:cubicBezTo>
                  <a:pt x="595" y="1328"/>
                  <a:pt x="600" y="1329"/>
                  <a:pt x="603" y="1333"/>
                </a:cubicBezTo>
                <a:lnTo>
                  <a:pt x="615" y="1349"/>
                </a:lnTo>
                <a:lnTo>
                  <a:pt x="605" y="1344"/>
                </a:lnTo>
                <a:lnTo>
                  <a:pt x="613" y="1344"/>
                </a:lnTo>
                <a:lnTo>
                  <a:pt x="625" y="1344"/>
                </a:lnTo>
                <a:cubicBezTo>
                  <a:pt x="631" y="1344"/>
                  <a:pt x="636" y="1349"/>
                  <a:pt x="637" y="1355"/>
                </a:cubicBezTo>
                <a:lnTo>
                  <a:pt x="669" y="1563"/>
                </a:lnTo>
                <a:lnTo>
                  <a:pt x="657" y="1552"/>
                </a:lnTo>
                <a:lnTo>
                  <a:pt x="669" y="1552"/>
                </a:lnTo>
                <a:cubicBezTo>
                  <a:pt x="675" y="1552"/>
                  <a:pt x="680" y="1557"/>
                  <a:pt x="681" y="1562"/>
                </a:cubicBezTo>
                <a:lnTo>
                  <a:pt x="693" y="1634"/>
                </a:lnTo>
                <a:lnTo>
                  <a:pt x="705" y="1924"/>
                </a:lnTo>
                <a:lnTo>
                  <a:pt x="682" y="1923"/>
                </a:lnTo>
                <a:lnTo>
                  <a:pt x="690" y="1855"/>
                </a:lnTo>
                <a:lnTo>
                  <a:pt x="726" y="1575"/>
                </a:lnTo>
                <a:cubicBezTo>
                  <a:pt x="726" y="1569"/>
                  <a:pt x="732" y="1564"/>
                  <a:pt x="738" y="1564"/>
                </a:cubicBezTo>
                <a:cubicBezTo>
                  <a:pt x="744" y="1565"/>
                  <a:pt x="749" y="1569"/>
                  <a:pt x="749" y="1575"/>
                </a:cubicBezTo>
                <a:lnTo>
                  <a:pt x="757" y="1663"/>
                </a:lnTo>
                <a:lnTo>
                  <a:pt x="745" y="1652"/>
                </a:lnTo>
                <a:lnTo>
                  <a:pt x="757" y="1652"/>
                </a:lnTo>
                <a:lnTo>
                  <a:pt x="769" y="1652"/>
                </a:lnTo>
                <a:cubicBezTo>
                  <a:pt x="776" y="1652"/>
                  <a:pt x="781" y="1657"/>
                  <a:pt x="781" y="1663"/>
                </a:cubicBezTo>
                <a:lnTo>
                  <a:pt x="793" y="1807"/>
                </a:lnTo>
                <a:lnTo>
                  <a:pt x="789" y="1799"/>
                </a:lnTo>
                <a:lnTo>
                  <a:pt x="821" y="1823"/>
                </a:lnTo>
                <a:lnTo>
                  <a:pt x="802" y="1829"/>
                </a:lnTo>
                <a:lnTo>
                  <a:pt x="814" y="1793"/>
                </a:lnTo>
                <a:cubicBezTo>
                  <a:pt x="816" y="1787"/>
                  <a:pt x="821" y="1784"/>
                  <a:pt x="827" y="1785"/>
                </a:cubicBezTo>
                <a:cubicBezTo>
                  <a:pt x="833" y="1785"/>
                  <a:pt x="837" y="1790"/>
                  <a:pt x="837" y="1795"/>
                </a:cubicBezTo>
                <a:lnTo>
                  <a:pt x="845" y="1891"/>
                </a:lnTo>
                <a:lnTo>
                  <a:pt x="822" y="1889"/>
                </a:lnTo>
                <a:lnTo>
                  <a:pt x="834" y="1849"/>
                </a:lnTo>
                <a:cubicBezTo>
                  <a:pt x="836" y="1844"/>
                  <a:pt x="841" y="1840"/>
                  <a:pt x="847" y="1841"/>
                </a:cubicBezTo>
                <a:cubicBezTo>
                  <a:pt x="852" y="1841"/>
                  <a:pt x="857" y="1846"/>
                  <a:pt x="857" y="1851"/>
                </a:cubicBezTo>
                <a:lnTo>
                  <a:pt x="869" y="1971"/>
                </a:lnTo>
                <a:lnTo>
                  <a:pt x="901" y="2195"/>
                </a:lnTo>
                <a:lnTo>
                  <a:pt x="901" y="2192"/>
                </a:lnTo>
                <a:lnTo>
                  <a:pt x="913" y="2224"/>
                </a:lnTo>
                <a:lnTo>
                  <a:pt x="889" y="2228"/>
                </a:lnTo>
                <a:lnTo>
                  <a:pt x="897" y="2056"/>
                </a:lnTo>
                <a:cubicBezTo>
                  <a:pt x="898" y="2050"/>
                  <a:pt x="903" y="2045"/>
                  <a:pt x="909" y="2044"/>
                </a:cubicBezTo>
                <a:cubicBezTo>
                  <a:pt x="915" y="2044"/>
                  <a:pt x="921" y="2049"/>
                  <a:pt x="921" y="2055"/>
                </a:cubicBezTo>
                <a:lnTo>
                  <a:pt x="933" y="2159"/>
                </a:lnTo>
                <a:lnTo>
                  <a:pt x="913" y="2152"/>
                </a:lnTo>
                <a:lnTo>
                  <a:pt x="925" y="2140"/>
                </a:lnTo>
                <a:cubicBezTo>
                  <a:pt x="929" y="2136"/>
                  <a:pt x="934" y="2135"/>
                  <a:pt x="939" y="2138"/>
                </a:cubicBezTo>
                <a:lnTo>
                  <a:pt x="971" y="2154"/>
                </a:lnTo>
                <a:cubicBezTo>
                  <a:pt x="975" y="2156"/>
                  <a:pt x="977" y="2159"/>
                  <a:pt x="977" y="2163"/>
                </a:cubicBezTo>
                <a:lnTo>
                  <a:pt x="989" y="2287"/>
                </a:lnTo>
                <a:lnTo>
                  <a:pt x="965" y="2288"/>
                </a:lnTo>
                <a:lnTo>
                  <a:pt x="977" y="2096"/>
                </a:lnTo>
                <a:cubicBezTo>
                  <a:pt x="978" y="2090"/>
                  <a:pt x="983" y="2085"/>
                  <a:pt x="989" y="2084"/>
                </a:cubicBezTo>
                <a:cubicBezTo>
                  <a:pt x="995" y="2084"/>
                  <a:pt x="1001" y="2089"/>
                  <a:pt x="1001" y="2095"/>
                </a:cubicBezTo>
                <a:lnTo>
                  <a:pt x="1009" y="2155"/>
                </a:lnTo>
                <a:lnTo>
                  <a:pt x="985" y="2156"/>
                </a:lnTo>
                <a:lnTo>
                  <a:pt x="997" y="1244"/>
                </a:lnTo>
                <a:cubicBezTo>
                  <a:pt x="998" y="1238"/>
                  <a:pt x="1002" y="1233"/>
                  <a:pt x="1008" y="1233"/>
                </a:cubicBezTo>
                <a:cubicBezTo>
                  <a:pt x="1014" y="1232"/>
                  <a:pt x="1020" y="1236"/>
                  <a:pt x="1021" y="1242"/>
                </a:cubicBezTo>
                <a:lnTo>
                  <a:pt x="1053" y="1402"/>
                </a:lnTo>
                <a:lnTo>
                  <a:pt x="1030" y="1403"/>
                </a:lnTo>
                <a:lnTo>
                  <a:pt x="1042" y="1275"/>
                </a:lnTo>
                <a:cubicBezTo>
                  <a:pt x="1042" y="1272"/>
                  <a:pt x="1044" y="1268"/>
                  <a:pt x="1047" y="1266"/>
                </a:cubicBezTo>
                <a:cubicBezTo>
                  <a:pt x="1050" y="1264"/>
                  <a:pt x="1054" y="1264"/>
                  <a:pt x="1057" y="1265"/>
                </a:cubicBezTo>
                <a:lnTo>
                  <a:pt x="1069" y="1269"/>
                </a:lnTo>
                <a:cubicBezTo>
                  <a:pt x="1074" y="1271"/>
                  <a:pt x="1077" y="1274"/>
                  <a:pt x="1077" y="1279"/>
                </a:cubicBezTo>
                <a:lnTo>
                  <a:pt x="1089" y="1387"/>
                </a:lnTo>
                <a:lnTo>
                  <a:pt x="1097" y="1520"/>
                </a:lnTo>
                <a:lnTo>
                  <a:pt x="1096" y="1515"/>
                </a:lnTo>
                <a:lnTo>
                  <a:pt x="1132" y="1579"/>
                </a:lnTo>
                <a:lnTo>
                  <a:pt x="1140" y="1595"/>
                </a:lnTo>
                <a:lnTo>
                  <a:pt x="1118" y="1598"/>
                </a:lnTo>
                <a:lnTo>
                  <a:pt x="1130" y="1542"/>
                </a:lnTo>
                <a:cubicBezTo>
                  <a:pt x="1131" y="1536"/>
                  <a:pt x="1136" y="1532"/>
                  <a:pt x="1142" y="1532"/>
                </a:cubicBezTo>
                <a:cubicBezTo>
                  <a:pt x="1148" y="1533"/>
                  <a:pt x="1152" y="1537"/>
                  <a:pt x="1153" y="1542"/>
                </a:cubicBezTo>
                <a:lnTo>
                  <a:pt x="1165" y="1614"/>
                </a:lnTo>
                <a:lnTo>
                  <a:pt x="1164" y="1610"/>
                </a:lnTo>
                <a:lnTo>
                  <a:pt x="1216" y="1690"/>
                </a:lnTo>
                <a:lnTo>
                  <a:pt x="1209" y="1685"/>
                </a:lnTo>
                <a:lnTo>
                  <a:pt x="1221" y="1689"/>
                </a:lnTo>
                <a:cubicBezTo>
                  <a:pt x="1225" y="1690"/>
                  <a:pt x="1227" y="1693"/>
                  <a:pt x="1228" y="1696"/>
                </a:cubicBezTo>
                <a:lnTo>
                  <a:pt x="1240" y="1724"/>
                </a:lnTo>
                <a:lnTo>
                  <a:pt x="1218" y="1726"/>
                </a:lnTo>
                <a:lnTo>
                  <a:pt x="1230" y="1674"/>
                </a:lnTo>
                <a:lnTo>
                  <a:pt x="1262" y="1355"/>
                </a:lnTo>
                <a:cubicBezTo>
                  <a:pt x="1262" y="1349"/>
                  <a:pt x="1267" y="1345"/>
                  <a:pt x="1273" y="1344"/>
                </a:cubicBezTo>
                <a:cubicBezTo>
                  <a:pt x="1279" y="1344"/>
                  <a:pt x="1284" y="1348"/>
                  <a:pt x="1285" y="1354"/>
                </a:cubicBezTo>
                <a:lnTo>
                  <a:pt x="1297" y="1422"/>
                </a:lnTo>
                <a:lnTo>
                  <a:pt x="1305" y="1454"/>
                </a:lnTo>
                <a:cubicBezTo>
                  <a:pt x="1305" y="1454"/>
                  <a:pt x="1305" y="1455"/>
                  <a:pt x="1305" y="1456"/>
                </a:cubicBezTo>
                <a:lnTo>
                  <a:pt x="1317" y="1620"/>
                </a:lnTo>
                <a:lnTo>
                  <a:pt x="1329" y="1719"/>
                </a:lnTo>
                <a:lnTo>
                  <a:pt x="1325" y="1711"/>
                </a:lnTo>
                <a:lnTo>
                  <a:pt x="1357" y="1735"/>
                </a:lnTo>
                <a:lnTo>
                  <a:pt x="1353" y="1733"/>
                </a:lnTo>
                <a:lnTo>
                  <a:pt x="1365" y="1737"/>
                </a:lnTo>
                <a:cubicBezTo>
                  <a:pt x="1369" y="1738"/>
                  <a:pt x="1371" y="1741"/>
                  <a:pt x="1373" y="1744"/>
                </a:cubicBezTo>
                <a:lnTo>
                  <a:pt x="1385" y="1776"/>
                </a:lnTo>
                <a:lnTo>
                  <a:pt x="1362" y="1779"/>
                </a:lnTo>
                <a:lnTo>
                  <a:pt x="1370" y="1711"/>
                </a:lnTo>
                <a:cubicBezTo>
                  <a:pt x="1370" y="1710"/>
                  <a:pt x="1370" y="1709"/>
                  <a:pt x="1370" y="1709"/>
                </a:cubicBezTo>
                <a:lnTo>
                  <a:pt x="1382" y="1673"/>
                </a:lnTo>
                <a:cubicBezTo>
                  <a:pt x="1384" y="1668"/>
                  <a:pt x="1387" y="1665"/>
                  <a:pt x="1392" y="1665"/>
                </a:cubicBezTo>
                <a:cubicBezTo>
                  <a:pt x="1396" y="1664"/>
                  <a:pt x="1401" y="1666"/>
                  <a:pt x="1403" y="1669"/>
                </a:cubicBezTo>
                <a:lnTo>
                  <a:pt x="1435" y="1713"/>
                </a:lnTo>
                <a:lnTo>
                  <a:pt x="1414" y="1719"/>
                </a:lnTo>
                <a:lnTo>
                  <a:pt x="1426" y="1643"/>
                </a:lnTo>
                <a:cubicBezTo>
                  <a:pt x="1427" y="1637"/>
                  <a:pt x="1431" y="1633"/>
                  <a:pt x="1437" y="1632"/>
                </a:cubicBezTo>
                <a:cubicBezTo>
                  <a:pt x="1443" y="1632"/>
                  <a:pt x="1448" y="1636"/>
                  <a:pt x="1449" y="1642"/>
                </a:cubicBezTo>
                <a:lnTo>
                  <a:pt x="1461" y="1698"/>
                </a:lnTo>
                <a:lnTo>
                  <a:pt x="1437" y="1700"/>
                </a:lnTo>
                <a:lnTo>
                  <a:pt x="1449" y="1488"/>
                </a:lnTo>
                <a:cubicBezTo>
                  <a:pt x="1450" y="1482"/>
                  <a:pt x="1455" y="1477"/>
                  <a:pt x="1461" y="1476"/>
                </a:cubicBezTo>
                <a:cubicBezTo>
                  <a:pt x="1467" y="1476"/>
                  <a:pt x="1473" y="1481"/>
                  <a:pt x="1473" y="1487"/>
                </a:cubicBezTo>
                <a:lnTo>
                  <a:pt x="1481" y="1551"/>
                </a:lnTo>
                <a:lnTo>
                  <a:pt x="1481" y="1549"/>
                </a:lnTo>
                <a:lnTo>
                  <a:pt x="1517" y="1673"/>
                </a:lnTo>
                <a:lnTo>
                  <a:pt x="1494" y="1675"/>
                </a:lnTo>
                <a:lnTo>
                  <a:pt x="1502" y="1583"/>
                </a:lnTo>
                <a:lnTo>
                  <a:pt x="1514" y="1510"/>
                </a:lnTo>
                <a:cubicBezTo>
                  <a:pt x="1515" y="1504"/>
                  <a:pt x="1520" y="1500"/>
                  <a:pt x="1526" y="1500"/>
                </a:cubicBezTo>
                <a:cubicBezTo>
                  <a:pt x="1532" y="1501"/>
                  <a:pt x="1537" y="1506"/>
                  <a:pt x="1537" y="1512"/>
                </a:cubicBezTo>
                <a:lnTo>
                  <a:pt x="1549" y="1700"/>
                </a:lnTo>
                <a:lnTo>
                  <a:pt x="1526" y="1699"/>
                </a:lnTo>
                <a:lnTo>
                  <a:pt x="1538" y="1567"/>
                </a:lnTo>
                <a:cubicBezTo>
                  <a:pt x="1538" y="1566"/>
                  <a:pt x="1538" y="1564"/>
                  <a:pt x="1539" y="1563"/>
                </a:cubicBezTo>
                <a:lnTo>
                  <a:pt x="1571" y="1499"/>
                </a:lnTo>
                <a:cubicBezTo>
                  <a:pt x="1574" y="1493"/>
                  <a:pt x="1581" y="1491"/>
                  <a:pt x="1587" y="1494"/>
                </a:cubicBezTo>
                <a:lnTo>
                  <a:pt x="1595" y="1498"/>
                </a:lnTo>
                <a:cubicBezTo>
                  <a:pt x="1598" y="1499"/>
                  <a:pt x="1601" y="1502"/>
                  <a:pt x="1601" y="1506"/>
                </a:cubicBezTo>
                <a:lnTo>
                  <a:pt x="1613" y="1566"/>
                </a:lnTo>
                <a:lnTo>
                  <a:pt x="1611" y="1561"/>
                </a:lnTo>
                <a:lnTo>
                  <a:pt x="1623" y="1577"/>
                </a:lnTo>
                <a:cubicBezTo>
                  <a:pt x="1624" y="1579"/>
                  <a:pt x="1625" y="1581"/>
                  <a:pt x="1625" y="1584"/>
                </a:cubicBezTo>
                <a:lnTo>
                  <a:pt x="1637" y="1752"/>
                </a:lnTo>
                <a:lnTo>
                  <a:pt x="1625" y="1740"/>
                </a:lnTo>
                <a:lnTo>
                  <a:pt x="1657" y="1740"/>
                </a:lnTo>
                <a:cubicBezTo>
                  <a:pt x="1663" y="1740"/>
                  <a:pt x="1668" y="1744"/>
                  <a:pt x="1669" y="1750"/>
                </a:cubicBezTo>
                <a:lnTo>
                  <a:pt x="1681" y="1798"/>
                </a:lnTo>
                <a:lnTo>
                  <a:pt x="1669" y="1788"/>
                </a:lnTo>
                <a:lnTo>
                  <a:pt x="1677" y="1788"/>
                </a:lnTo>
                <a:lnTo>
                  <a:pt x="1666" y="1797"/>
                </a:lnTo>
                <a:lnTo>
                  <a:pt x="1678" y="1753"/>
                </a:lnTo>
                <a:cubicBezTo>
                  <a:pt x="1679" y="1748"/>
                  <a:pt x="1684" y="1744"/>
                  <a:pt x="1689" y="1744"/>
                </a:cubicBezTo>
                <a:cubicBezTo>
                  <a:pt x="1695" y="1744"/>
                  <a:pt x="1700" y="1748"/>
                  <a:pt x="1701" y="1753"/>
                </a:cubicBezTo>
                <a:lnTo>
                  <a:pt x="1713" y="1797"/>
                </a:lnTo>
                <a:lnTo>
                  <a:pt x="1692" y="1793"/>
                </a:lnTo>
                <a:lnTo>
                  <a:pt x="1736" y="1733"/>
                </a:lnTo>
                <a:cubicBezTo>
                  <a:pt x="1738" y="1731"/>
                  <a:pt x="1741" y="1729"/>
                  <a:pt x="1745" y="1729"/>
                </a:cubicBezTo>
                <a:cubicBezTo>
                  <a:pt x="1748" y="1728"/>
                  <a:pt x="1751" y="1730"/>
                  <a:pt x="1754" y="1732"/>
                </a:cubicBezTo>
                <a:lnTo>
                  <a:pt x="1766" y="1744"/>
                </a:lnTo>
                <a:lnTo>
                  <a:pt x="1746" y="1751"/>
                </a:lnTo>
                <a:lnTo>
                  <a:pt x="1754" y="1659"/>
                </a:lnTo>
                <a:cubicBezTo>
                  <a:pt x="1754" y="1659"/>
                  <a:pt x="1754" y="1658"/>
                  <a:pt x="1754" y="1657"/>
                </a:cubicBezTo>
                <a:lnTo>
                  <a:pt x="1766" y="1613"/>
                </a:lnTo>
                <a:cubicBezTo>
                  <a:pt x="1767" y="1609"/>
                  <a:pt x="1771" y="1605"/>
                  <a:pt x="1776" y="1605"/>
                </a:cubicBezTo>
                <a:cubicBezTo>
                  <a:pt x="1780" y="1604"/>
                  <a:pt x="1785" y="1606"/>
                  <a:pt x="1788" y="1610"/>
                </a:cubicBezTo>
                <a:lnTo>
                  <a:pt x="1820" y="1662"/>
                </a:lnTo>
                <a:cubicBezTo>
                  <a:pt x="1820" y="1663"/>
                  <a:pt x="1821" y="1664"/>
                  <a:pt x="1821" y="1665"/>
                </a:cubicBezTo>
                <a:lnTo>
                  <a:pt x="1833" y="1701"/>
                </a:lnTo>
                <a:lnTo>
                  <a:pt x="1821" y="1692"/>
                </a:lnTo>
                <a:lnTo>
                  <a:pt x="1833" y="1692"/>
                </a:lnTo>
                <a:lnTo>
                  <a:pt x="1823" y="1699"/>
                </a:lnTo>
                <a:lnTo>
                  <a:pt x="1835" y="1675"/>
                </a:lnTo>
                <a:cubicBezTo>
                  <a:pt x="1837" y="1670"/>
                  <a:pt x="1843" y="1668"/>
                  <a:pt x="1848" y="1669"/>
                </a:cubicBezTo>
                <a:cubicBezTo>
                  <a:pt x="1853" y="1670"/>
                  <a:pt x="1857" y="1675"/>
                  <a:pt x="1857" y="1680"/>
                </a:cubicBezTo>
                <a:lnTo>
                  <a:pt x="1865" y="1888"/>
                </a:lnTo>
                <a:lnTo>
                  <a:pt x="1843" y="1883"/>
                </a:lnTo>
                <a:lnTo>
                  <a:pt x="1879" y="1815"/>
                </a:lnTo>
                <a:cubicBezTo>
                  <a:pt x="1881" y="1811"/>
                  <a:pt x="1885" y="1808"/>
                  <a:pt x="1889" y="1808"/>
                </a:cubicBezTo>
                <a:lnTo>
                  <a:pt x="1897" y="1808"/>
                </a:lnTo>
                <a:cubicBezTo>
                  <a:pt x="1899" y="1808"/>
                  <a:pt x="1900" y="1809"/>
                  <a:pt x="1901" y="1809"/>
                </a:cubicBezTo>
                <a:lnTo>
                  <a:pt x="1913" y="1813"/>
                </a:lnTo>
                <a:lnTo>
                  <a:pt x="1898" y="1822"/>
                </a:lnTo>
                <a:lnTo>
                  <a:pt x="1910" y="1754"/>
                </a:lnTo>
                <a:cubicBezTo>
                  <a:pt x="1911" y="1749"/>
                  <a:pt x="1916" y="1744"/>
                  <a:pt x="1922" y="1744"/>
                </a:cubicBezTo>
                <a:cubicBezTo>
                  <a:pt x="1928" y="1745"/>
                  <a:pt x="1933" y="1749"/>
                  <a:pt x="1933" y="1755"/>
                </a:cubicBezTo>
                <a:lnTo>
                  <a:pt x="1945" y="1859"/>
                </a:lnTo>
                <a:lnTo>
                  <a:pt x="1977" y="2030"/>
                </a:lnTo>
                <a:lnTo>
                  <a:pt x="1965" y="2020"/>
                </a:lnTo>
                <a:lnTo>
                  <a:pt x="1973" y="2020"/>
                </a:lnTo>
                <a:cubicBezTo>
                  <a:pt x="1978" y="2020"/>
                  <a:pt x="1983" y="2024"/>
                  <a:pt x="1985" y="2028"/>
                </a:cubicBezTo>
                <a:lnTo>
                  <a:pt x="1997" y="2060"/>
                </a:lnTo>
                <a:lnTo>
                  <a:pt x="1974" y="2060"/>
                </a:lnTo>
                <a:lnTo>
                  <a:pt x="1986" y="2032"/>
                </a:lnTo>
                <a:cubicBezTo>
                  <a:pt x="1989" y="2027"/>
                  <a:pt x="1994" y="2024"/>
                  <a:pt x="1999" y="2025"/>
                </a:cubicBezTo>
                <a:cubicBezTo>
                  <a:pt x="2004" y="2025"/>
                  <a:pt x="2008" y="2029"/>
                  <a:pt x="2009" y="2034"/>
                </a:cubicBezTo>
                <a:lnTo>
                  <a:pt x="2021" y="2106"/>
                </a:lnTo>
                <a:lnTo>
                  <a:pt x="2000" y="2100"/>
                </a:lnTo>
                <a:lnTo>
                  <a:pt x="2032" y="2064"/>
                </a:lnTo>
                <a:cubicBezTo>
                  <a:pt x="2036" y="2061"/>
                  <a:pt x="2041" y="2060"/>
                  <a:pt x="2046" y="2061"/>
                </a:cubicBezTo>
                <a:cubicBezTo>
                  <a:pt x="2050" y="2063"/>
                  <a:pt x="2053" y="2067"/>
                  <a:pt x="2053" y="2072"/>
                </a:cubicBezTo>
                <a:lnTo>
                  <a:pt x="2065" y="2392"/>
                </a:lnTo>
                <a:lnTo>
                  <a:pt x="2065" y="2390"/>
                </a:lnTo>
                <a:lnTo>
                  <a:pt x="2073" y="2422"/>
                </a:lnTo>
                <a:cubicBezTo>
                  <a:pt x="2073" y="2422"/>
                  <a:pt x="2073" y="2423"/>
                  <a:pt x="2073" y="2423"/>
                </a:cubicBezTo>
                <a:lnTo>
                  <a:pt x="2085" y="2551"/>
                </a:lnTo>
                <a:lnTo>
                  <a:pt x="2085" y="2548"/>
                </a:lnTo>
                <a:lnTo>
                  <a:pt x="2097" y="2580"/>
                </a:lnTo>
                <a:lnTo>
                  <a:pt x="2074" y="2581"/>
                </a:lnTo>
                <a:lnTo>
                  <a:pt x="2106" y="2469"/>
                </a:lnTo>
                <a:cubicBezTo>
                  <a:pt x="2107" y="2466"/>
                  <a:pt x="2108" y="2464"/>
                  <a:pt x="2111" y="2462"/>
                </a:cubicBezTo>
                <a:lnTo>
                  <a:pt x="2123" y="2454"/>
                </a:lnTo>
                <a:cubicBezTo>
                  <a:pt x="2128" y="2451"/>
                  <a:pt x="2135" y="2452"/>
                  <a:pt x="2139" y="2457"/>
                </a:cubicBezTo>
                <a:lnTo>
                  <a:pt x="2151" y="2473"/>
                </a:lnTo>
                <a:lnTo>
                  <a:pt x="2130" y="2479"/>
                </a:lnTo>
                <a:lnTo>
                  <a:pt x="2138" y="2407"/>
                </a:lnTo>
                <a:cubicBezTo>
                  <a:pt x="2138" y="2401"/>
                  <a:pt x="2144" y="2396"/>
                  <a:pt x="2150" y="2396"/>
                </a:cubicBezTo>
                <a:cubicBezTo>
                  <a:pt x="2156" y="2397"/>
                  <a:pt x="2161" y="2402"/>
                  <a:pt x="2161" y="2408"/>
                </a:cubicBezTo>
                <a:lnTo>
                  <a:pt x="2173" y="3132"/>
                </a:lnTo>
                <a:lnTo>
                  <a:pt x="2172" y="3127"/>
                </a:lnTo>
                <a:lnTo>
                  <a:pt x="2204" y="3191"/>
                </a:lnTo>
                <a:lnTo>
                  <a:pt x="2182" y="3195"/>
                </a:lnTo>
                <a:lnTo>
                  <a:pt x="2194" y="3099"/>
                </a:lnTo>
                <a:cubicBezTo>
                  <a:pt x="2194" y="3093"/>
                  <a:pt x="2200" y="3088"/>
                  <a:pt x="2206" y="3088"/>
                </a:cubicBezTo>
                <a:cubicBezTo>
                  <a:pt x="2212" y="3089"/>
                  <a:pt x="2217" y="3093"/>
                  <a:pt x="2217" y="3099"/>
                </a:cubicBezTo>
                <a:lnTo>
                  <a:pt x="2229" y="3227"/>
                </a:lnTo>
                <a:lnTo>
                  <a:pt x="2206" y="3227"/>
                </a:lnTo>
                <a:lnTo>
                  <a:pt x="2218" y="3115"/>
                </a:lnTo>
                <a:cubicBezTo>
                  <a:pt x="2218" y="3112"/>
                  <a:pt x="2219" y="3110"/>
                  <a:pt x="2221" y="3108"/>
                </a:cubicBezTo>
                <a:lnTo>
                  <a:pt x="2229" y="3100"/>
                </a:lnTo>
                <a:cubicBezTo>
                  <a:pt x="2232" y="3097"/>
                  <a:pt x="2237" y="3096"/>
                  <a:pt x="2241" y="3097"/>
                </a:cubicBezTo>
                <a:cubicBezTo>
                  <a:pt x="2245" y="3098"/>
                  <a:pt x="2248" y="3101"/>
                  <a:pt x="2249" y="3106"/>
                </a:cubicBezTo>
                <a:lnTo>
                  <a:pt x="2285" y="3254"/>
                </a:lnTo>
                <a:cubicBezTo>
                  <a:pt x="2285" y="3254"/>
                  <a:pt x="2285" y="3255"/>
                  <a:pt x="2285" y="3256"/>
                </a:cubicBezTo>
                <a:lnTo>
                  <a:pt x="2293" y="3400"/>
                </a:lnTo>
                <a:lnTo>
                  <a:pt x="2305" y="3543"/>
                </a:lnTo>
                <a:lnTo>
                  <a:pt x="2282" y="3542"/>
                </a:lnTo>
                <a:lnTo>
                  <a:pt x="2294" y="3474"/>
                </a:lnTo>
                <a:cubicBezTo>
                  <a:pt x="2295" y="3469"/>
                  <a:pt x="2299" y="3465"/>
                  <a:pt x="2304" y="3465"/>
                </a:cubicBezTo>
                <a:cubicBezTo>
                  <a:pt x="2310" y="3464"/>
                  <a:pt x="2315" y="3467"/>
                  <a:pt x="2317" y="3472"/>
                </a:cubicBezTo>
                <a:lnTo>
                  <a:pt x="2329" y="3504"/>
                </a:lnTo>
                <a:cubicBezTo>
                  <a:pt x="2329" y="3505"/>
                  <a:pt x="2329" y="3506"/>
                  <a:pt x="2329" y="3507"/>
                </a:cubicBezTo>
                <a:lnTo>
                  <a:pt x="2361" y="3723"/>
                </a:lnTo>
                <a:lnTo>
                  <a:pt x="2337" y="3724"/>
                </a:lnTo>
                <a:lnTo>
                  <a:pt x="2345" y="3544"/>
                </a:lnTo>
                <a:lnTo>
                  <a:pt x="2358" y="3470"/>
                </a:lnTo>
                <a:lnTo>
                  <a:pt x="2370" y="3425"/>
                </a:lnTo>
                <a:lnTo>
                  <a:pt x="2370" y="3428"/>
                </a:lnTo>
                <a:lnTo>
                  <a:pt x="2382" y="3272"/>
                </a:lnTo>
                <a:cubicBezTo>
                  <a:pt x="2382" y="3268"/>
                  <a:pt x="2384" y="3265"/>
                  <a:pt x="2386" y="3263"/>
                </a:cubicBezTo>
                <a:lnTo>
                  <a:pt x="2418" y="3239"/>
                </a:lnTo>
                <a:cubicBezTo>
                  <a:pt x="2422" y="3236"/>
                  <a:pt x="2428" y="3236"/>
                  <a:pt x="2432" y="3238"/>
                </a:cubicBezTo>
                <a:lnTo>
                  <a:pt x="2444" y="3246"/>
                </a:lnTo>
                <a:lnTo>
                  <a:pt x="2425" y="3256"/>
                </a:lnTo>
                <a:lnTo>
                  <a:pt x="2433" y="3104"/>
                </a:lnTo>
                <a:lnTo>
                  <a:pt x="2445" y="2828"/>
                </a:lnTo>
                <a:cubicBezTo>
                  <a:pt x="2446" y="2822"/>
                  <a:pt x="2450" y="2817"/>
                  <a:pt x="2456" y="2817"/>
                </a:cubicBezTo>
                <a:cubicBezTo>
                  <a:pt x="2462" y="2816"/>
                  <a:pt x="2467" y="2820"/>
                  <a:pt x="2469" y="2825"/>
                </a:cubicBezTo>
                <a:lnTo>
                  <a:pt x="2481" y="2869"/>
                </a:lnTo>
                <a:lnTo>
                  <a:pt x="2460" y="2865"/>
                </a:lnTo>
                <a:lnTo>
                  <a:pt x="2492" y="2821"/>
                </a:lnTo>
                <a:cubicBezTo>
                  <a:pt x="2495" y="2818"/>
                  <a:pt x="2499" y="2816"/>
                  <a:pt x="2504" y="2817"/>
                </a:cubicBezTo>
                <a:cubicBezTo>
                  <a:pt x="2509" y="2818"/>
                  <a:pt x="2512" y="2821"/>
                  <a:pt x="2513" y="2826"/>
                </a:cubicBezTo>
                <a:lnTo>
                  <a:pt x="2525" y="2886"/>
                </a:lnTo>
                <a:lnTo>
                  <a:pt x="2537" y="2938"/>
                </a:lnTo>
                <a:lnTo>
                  <a:pt x="2545" y="2999"/>
                </a:lnTo>
                <a:lnTo>
                  <a:pt x="2522" y="2999"/>
                </a:lnTo>
                <a:lnTo>
                  <a:pt x="2534" y="2895"/>
                </a:lnTo>
                <a:cubicBezTo>
                  <a:pt x="2534" y="2889"/>
                  <a:pt x="2539" y="2885"/>
                  <a:pt x="2544" y="2885"/>
                </a:cubicBezTo>
                <a:cubicBezTo>
                  <a:pt x="2550" y="2884"/>
                  <a:pt x="2555" y="2888"/>
                  <a:pt x="2557" y="2893"/>
                </a:cubicBezTo>
                <a:lnTo>
                  <a:pt x="2589" y="3005"/>
                </a:lnTo>
                <a:lnTo>
                  <a:pt x="2566" y="3007"/>
                </a:lnTo>
                <a:lnTo>
                  <a:pt x="2578" y="2879"/>
                </a:lnTo>
                <a:lnTo>
                  <a:pt x="2590" y="2806"/>
                </a:lnTo>
                <a:lnTo>
                  <a:pt x="2602" y="2731"/>
                </a:lnTo>
                <a:cubicBezTo>
                  <a:pt x="2603" y="2724"/>
                  <a:pt x="2608" y="2720"/>
                  <a:pt x="2614" y="2720"/>
                </a:cubicBezTo>
                <a:cubicBezTo>
                  <a:pt x="2620" y="2721"/>
                  <a:pt x="2625" y="2726"/>
                  <a:pt x="2625" y="2732"/>
                </a:cubicBezTo>
                <a:lnTo>
                  <a:pt x="2633" y="2936"/>
                </a:lnTo>
                <a:lnTo>
                  <a:pt x="2621" y="2924"/>
                </a:lnTo>
                <a:lnTo>
                  <a:pt x="2657" y="2924"/>
                </a:lnTo>
                <a:cubicBezTo>
                  <a:pt x="2663" y="2924"/>
                  <a:pt x="2668" y="2928"/>
                  <a:pt x="2669" y="2933"/>
                </a:cubicBezTo>
                <a:lnTo>
                  <a:pt x="2677" y="2961"/>
                </a:lnTo>
                <a:lnTo>
                  <a:pt x="2689" y="3034"/>
                </a:lnTo>
                <a:lnTo>
                  <a:pt x="2701" y="3131"/>
                </a:lnTo>
                <a:cubicBezTo>
                  <a:pt x="2702" y="3138"/>
                  <a:pt x="2698" y="3144"/>
                  <a:pt x="2691" y="3144"/>
                </a:cubicBezTo>
                <a:cubicBezTo>
                  <a:pt x="2684" y="3145"/>
                  <a:pt x="2678" y="3141"/>
                  <a:pt x="2678" y="3134"/>
                </a:cubicBezTo>
                <a:lnTo>
                  <a:pt x="2666" y="3038"/>
                </a:lnTo>
                <a:lnTo>
                  <a:pt x="2654" y="2968"/>
                </a:lnTo>
                <a:lnTo>
                  <a:pt x="2646" y="2940"/>
                </a:lnTo>
                <a:lnTo>
                  <a:pt x="2657" y="2948"/>
                </a:lnTo>
                <a:lnTo>
                  <a:pt x="2621" y="2948"/>
                </a:lnTo>
                <a:cubicBezTo>
                  <a:pt x="2615" y="2948"/>
                  <a:pt x="2610" y="2943"/>
                  <a:pt x="2609" y="2937"/>
                </a:cubicBezTo>
                <a:lnTo>
                  <a:pt x="2601" y="2733"/>
                </a:lnTo>
                <a:lnTo>
                  <a:pt x="2625" y="2734"/>
                </a:lnTo>
                <a:lnTo>
                  <a:pt x="2613" y="2810"/>
                </a:lnTo>
                <a:lnTo>
                  <a:pt x="2601" y="2882"/>
                </a:lnTo>
                <a:lnTo>
                  <a:pt x="2589" y="3010"/>
                </a:lnTo>
                <a:cubicBezTo>
                  <a:pt x="2589" y="3015"/>
                  <a:pt x="2584" y="3020"/>
                  <a:pt x="2579" y="3020"/>
                </a:cubicBezTo>
                <a:cubicBezTo>
                  <a:pt x="2573" y="3021"/>
                  <a:pt x="2568" y="3017"/>
                  <a:pt x="2566" y="3012"/>
                </a:cubicBezTo>
                <a:lnTo>
                  <a:pt x="2534" y="2900"/>
                </a:lnTo>
                <a:lnTo>
                  <a:pt x="2557" y="2898"/>
                </a:lnTo>
                <a:lnTo>
                  <a:pt x="2545" y="3002"/>
                </a:lnTo>
                <a:cubicBezTo>
                  <a:pt x="2545" y="3008"/>
                  <a:pt x="2540" y="3012"/>
                  <a:pt x="2534" y="3012"/>
                </a:cubicBezTo>
                <a:cubicBezTo>
                  <a:pt x="2528" y="3013"/>
                  <a:pt x="2522" y="3008"/>
                  <a:pt x="2522" y="3002"/>
                </a:cubicBezTo>
                <a:lnTo>
                  <a:pt x="2514" y="2943"/>
                </a:lnTo>
                <a:lnTo>
                  <a:pt x="2502" y="2891"/>
                </a:lnTo>
                <a:lnTo>
                  <a:pt x="2490" y="2831"/>
                </a:lnTo>
                <a:lnTo>
                  <a:pt x="2511" y="2836"/>
                </a:lnTo>
                <a:lnTo>
                  <a:pt x="2479" y="2880"/>
                </a:lnTo>
                <a:cubicBezTo>
                  <a:pt x="2476" y="2883"/>
                  <a:pt x="2472" y="2885"/>
                  <a:pt x="2467" y="2884"/>
                </a:cubicBezTo>
                <a:cubicBezTo>
                  <a:pt x="2463" y="2883"/>
                  <a:pt x="2459" y="2880"/>
                  <a:pt x="2458" y="2876"/>
                </a:cubicBezTo>
                <a:lnTo>
                  <a:pt x="2446" y="2832"/>
                </a:lnTo>
                <a:lnTo>
                  <a:pt x="2469" y="2829"/>
                </a:lnTo>
                <a:lnTo>
                  <a:pt x="2457" y="3105"/>
                </a:lnTo>
                <a:lnTo>
                  <a:pt x="2449" y="3257"/>
                </a:lnTo>
                <a:cubicBezTo>
                  <a:pt x="2449" y="3261"/>
                  <a:pt x="2447" y="3265"/>
                  <a:pt x="2443" y="3267"/>
                </a:cubicBezTo>
                <a:cubicBezTo>
                  <a:pt x="2439" y="3269"/>
                  <a:pt x="2434" y="3269"/>
                  <a:pt x="2431" y="3266"/>
                </a:cubicBezTo>
                <a:lnTo>
                  <a:pt x="2419" y="3258"/>
                </a:lnTo>
                <a:lnTo>
                  <a:pt x="2433" y="3258"/>
                </a:lnTo>
                <a:lnTo>
                  <a:pt x="2401" y="3282"/>
                </a:lnTo>
                <a:lnTo>
                  <a:pt x="2405" y="3273"/>
                </a:lnTo>
                <a:lnTo>
                  <a:pt x="2393" y="3429"/>
                </a:lnTo>
                <a:cubicBezTo>
                  <a:pt x="2393" y="3430"/>
                  <a:pt x="2393" y="3431"/>
                  <a:pt x="2393" y="3432"/>
                </a:cubicBezTo>
                <a:lnTo>
                  <a:pt x="2381" y="3474"/>
                </a:lnTo>
                <a:lnTo>
                  <a:pt x="2369" y="3545"/>
                </a:lnTo>
                <a:lnTo>
                  <a:pt x="2361" y="3725"/>
                </a:lnTo>
                <a:cubicBezTo>
                  <a:pt x="2361" y="3731"/>
                  <a:pt x="2356" y="3736"/>
                  <a:pt x="2350" y="3736"/>
                </a:cubicBezTo>
                <a:cubicBezTo>
                  <a:pt x="2344" y="3737"/>
                  <a:pt x="2339" y="3732"/>
                  <a:pt x="2338" y="3726"/>
                </a:cubicBezTo>
                <a:lnTo>
                  <a:pt x="2306" y="3510"/>
                </a:lnTo>
                <a:lnTo>
                  <a:pt x="2306" y="3513"/>
                </a:lnTo>
                <a:lnTo>
                  <a:pt x="2294" y="3481"/>
                </a:lnTo>
                <a:lnTo>
                  <a:pt x="2317" y="3479"/>
                </a:lnTo>
                <a:lnTo>
                  <a:pt x="2305" y="3547"/>
                </a:lnTo>
                <a:cubicBezTo>
                  <a:pt x="2304" y="3552"/>
                  <a:pt x="2299" y="3557"/>
                  <a:pt x="2293" y="3556"/>
                </a:cubicBezTo>
                <a:cubicBezTo>
                  <a:pt x="2287" y="3556"/>
                  <a:pt x="2282" y="3551"/>
                  <a:pt x="2282" y="3545"/>
                </a:cubicBezTo>
                <a:lnTo>
                  <a:pt x="2269" y="3401"/>
                </a:lnTo>
                <a:lnTo>
                  <a:pt x="2261" y="3257"/>
                </a:lnTo>
                <a:lnTo>
                  <a:pt x="2262" y="3259"/>
                </a:lnTo>
                <a:lnTo>
                  <a:pt x="2226" y="3111"/>
                </a:lnTo>
                <a:lnTo>
                  <a:pt x="2246" y="3117"/>
                </a:lnTo>
                <a:lnTo>
                  <a:pt x="2238" y="3125"/>
                </a:lnTo>
                <a:lnTo>
                  <a:pt x="2241" y="3118"/>
                </a:lnTo>
                <a:lnTo>
                  <a:pt x="2229" y="3230"/>
                </a:lnTo>
                <a:cubicBezTo>
                  <a:pt x="2229" y="3236"/>
                  <a:pt x="2224" y="3241"/>
                  <a:pt x="2217" y="3240"/>
                </a:cubicBezTo>
                <a:cubicBezTo>
                  <a:pt x="2211" y="3240"/>
                  <a:pt x="2206" y="3236"/>
                  <a:pt x="2206" y="3230"/>
                </a:cubicBezTo>
                <a:lnTo>
                  <a:pt x="2194" y="3102"/>
                </a:lnTo>
                <a:lnTo>
                  <a:pt x="2217" y="3102"/>
                </a:lnTo>
                <a:lnTo>
                  <a:pt x="2205" y="3198"/>
                </a:lnTo>
                <a:cubicBezTo>
                  <a:pt x="2205" y="3203"/>
                  <a:pt x="2201" y="3207"/>
                  <a:pt x="2195" y="3208"/>
                </a:cubicBezTo>
                <a:cubicBezTo>
                  <a:pt x="2190" y="3209"/>
                  <a:pt x="2185" y="3207"/>
                  <a:pt x="2183" y="3202"/>
                </a:cubicBezTo>
                <a:lnTo>
                  <a:pt x="2151" y="3138"/>
                </a:lnTo>
                <a:cubicBezTo>
                  <a:pt x="2150" y="3136"/>
                  <a:pt x="2149" y="3134"/>
                  <a:pt x="2149" y="3133"/>
                </a:cubicBezTo>
                <a:lnTo>
                  <a:pt x="2137" y="2409"/>
                </a:lnTo>
                <a:lnTo>
                  <a:pt x="2161" y="2410"/>
                </a:lnTo>
                <a:lnTo>
                  <a:pt x="2153" y="2482"/>
                </a:lnTo>
                <a:cubicBezTo>
                  <a:pt x="2153" y="2487"/>
                  <a:pt x="2149" y="2491"/>
                  <a:pt x="2145" y="2492"/>
                </a:cubicBezTo>
                <a:cubicBezTo>
                  <a:pt x="2140" y="2493"/>
                  <a:pt x="2135" y="2492"/>
                  <a:pt x="2132" y="2488"/>
                </a:cubicBezTo>
                <a:lnTo>
                  <a:pt x="2120" y="2472"/>
                </a:lnTo>
                <a:lnTo>
                  <a:pt x="2136" y="2474"/>
                </a:lnTo>
                <a:lnTo>
                  <a:pt x="2124" y="2482"/>
                </a:lnTo>
                <a:lnTo>
                  <a:pt x="2129" y="2476"/>
                </a:lnTo>
                <a:lnTo>
                  <a:pt x="2097" y="2588"/>
                </a:lnTo>
                <a:cubicBezTo>
                  <a:pt x="2096" y="2593"/>
                  <a:pt x="2091" y="2596"/>
                  <a:pt x="2086" y="2596"/>
                </a:cubicBezTo>
                <a:cubicBezTo>
                  <a:pt x="2081" y="2597"/>
                  <a:pt x="2076" y="2594"/>
                  <a:pt x="2074" y="2589"/>
                </a:cubicBezTo>
                <a:lnTo>
                  <a:pt x="2062" y="2557"/>
                </a:lnTo>
                <a:cubicBezTo>
                  <a:pt x="2062" y="2556"/>
                  <a:pt x="2062" y="2555"/>
                  <a:pt x="2062" y="2554"/>
                </a:cubicBezTo>
                <a:lnTo>
                  <a:pt x="2050" y="2426"/>
                </a:lnTo>
                <a:lnTo>
                  <a:pt x="2050" y="2427"/>
                </a:lnTo>
                <a:lnTo>
                  <a:pt x="2042" y="2395"/>
                </a:lnTo>
                <a:cubicBezTo>
                  <a:pt x="2042" y="2395"/>
                  <a:pt x="2042" y="2394"/>
                  <a:pt x="2041" y="2393"/>
                </a:cubicBezTo>
                <a:lnTo>
                  <a:pt x="2029" y="2073"/>
                </a:lnTo>
                <a:lnTo>
                  <a:pt x="2050" y="2080"/>
                </a:lnTo>
                <a:lnTo>
                  <a:pt x="2018" y="2116"/>
                </a:lnTo>
                <a:cubicBezTo>
                  <a:pt x="2015" y="2120"/>
                  <a:pt x="2011" y="2121"/>
                  <a:pt x="2006" y="2120"/>
                </a:cubicBezTo>
                <a:cubicBezTo>
                  <a:pt x="2002" y="2119"/>
                  <a:pt x="1998" y="2115"/>
                  <a:pt x="1998" y="2110"/>
                </a:cubicBezTo>
                <a:lnTo>
                  <a:pt x="1986" y="2038"/>
                </a:lnTo>
                <a:lnTo>
                  <a:pt x="2008" y="2041"/>
                </a:lnTo>
                <a:lnTo>
                  <a:pt x="1996" y="2069"/>
                </a:lnTo>
                <a:cubicBezTo>
                  <a:pt x="1995" y="2074"/>
                  <a:pt x="1990" y="2077"/>
                  <a:pt x="1985" y="2076"/>
                </a:cubicBezTo>
                <a:cubicBezTo>
                  <a:pt x="1980" y="2076"/>
                  <a:pt x="1976" y="2073"/>
                  <a:pt x="1974" y="2069"/>
                </a:cubicBezTo>
                <a:lnTo>
                  <a:pt x="1962" y="2037"/>
                </a:lnTo>
                <a:lnTo>
                  <a:pt x="1973" y="2044"/>
                </a:lnTo>
                <a:lnTo>
                  <a:pt x="1965" y="2044"/>
                </a:lnTo>
                <a:cubicBezTo>
                  <a:pt x="1960" y="2044"/>
                  <a:pt x="1955" y="2040"/>
                  <a:pt x="1954" y="2035"/>
                </a:cubicBezTo>
                <a:lnTo>
                  <a:pt x="1922" y="1862"/>
                </a:lnTo>
                <a:lnTo>
                  <a:pt x="1910" y="1758"/>
                </a:lnTo>
                <a:lnTo>
                  <a:pt x="1933" y="1759"/>
                </a:lnTo>
                <a:lnTo>
                  <a:pt x="1921" y="1827"/>
                </a:lnTo>
                <a:cubicBezTo>
                  <a:pt x="1921" y="1830"/>
                  <a:pt x="1919" y="1833"/>
                  <a:pt x="1916" y="1835"/>
                </a:cubicBezTo>
                <a:cubicBezTo>
                  <a:pt x="1913" y="1837"/>
                  <a:pt x="1909" y="1837"/>
                  <a:pt x="1906" y="1836"/>
                </a:cubicBezTo>
                <a:lnTo>
                  <a:pt x="1894" y="1832"/>
                </a:lnTo>
                <a:lnTo>
                  <a:pt x="1897" y="1832"/>
                </a:lnTo>
                <a:lnTo>
                  <a:pt x="1889" y="1832"/>
                </a:lnTo>
                <a:lnTo>
                  <a:pt x="1900" y="1826"/>
                </a:lnTo>
                <a:lnTo>
                  <a:pt x="1864" y="1894"/>
                </a:lnTo>
                <a:cubicBezTo>
                  <a:pt x="1862" y="1899"/>
                  <a:pt x="1856" y="1901"/>
                  <a:pt x="1851" y="1900"/>
                </a:cubicBezTo>
                <a:cubicBezTo>
                  <a:pt x="1846" y="1899"/>
                  <a:pt x="1842" y="1894"/>
                  <a:pt x="1841" y="1889"/>
                </a:cubicBezTo>
                <a:lnTo>
                  <a:pt x="1833" y="1681"/>
                </a:lnTo>
                <a:lnTo>
                  <a:pt x="1856" y="1686"/>
                </a:lnTo>
                <a:lnTo>
                  <a:pt x="1844" y="1710"/>
                </a:lnTo>
                <a:cubicBezTo>
                  <a:pt x="1842" y="1714"/>
                  <a:pt x="1838" y="1716"/>
                  <a:pt x="1833" y="1716"/>
                </a:cubicBezTo>
                <a:lnTo>
                  <a:pt x="1821" y="1716"/>
                </a:lnTo>
                <a:cubicBezTo>
                  <a:pt x="1816" y="1716"/>
                  <a:pt x="1812" y="1713"/>
                  <a:pt x="1810" y="1708"/>
                </a:cubicBezTo>
                <a:lnTo>
                  <a:pt x="1798" y="1672"/>
                </a:lnTo>
                <a:lnTo>
                  <a:pt x="1799" y="1675"/>
                </a:lnTo>
                <a:lnTo>
                  <a:pt x="1767" y="1623"/>
                </a:lnTo>
                <a:lnTo>
                  <a:pt x="1789" y="1620"/>
                </a:lnTo>
                <a:lnTo>
                  <a:pt x="1777" y="1664"/>
                </a:lnTo>
                <a:lnTo>
                  <a:pt x="1777" y="1662"/>
                </a:lnTo>
                <a:lnTo>
                  <a:pt x="1769" y="1754"/>
                </a:lnTo>
                <a:cubicBezTo>
                  <a:pt x="1769" y="1758"/>
                  <a:pt x="1766" y="1762"/>
                  <a:pt x="1762" y="1764"/>
                </a:cubicBezTo>
                <a:cubicBezTo>
                  <a:pt x="1757" y="1765"/>
                  <a:pt x="1752" y="1764"/>
                  <a:pt x="1749" y="1761"/>
                </a:cubicBezTo>
                <a:lnTo>
                  <a:pt x="1737" y="1749"/>
                </a:lnTo>
                <a:lnTo>
                  <a:pt x="1755" y="1748"/>
                </a:lnTo>
                <a:lnTo>
                  <a:pt x="1711" y="1808"/>
                </a:lnTo>
                <a:cubicBezTo>
                  <a:pt x="1708" y="1811"/>
                  <a:pt x="1704" y="1813"/>
                  <a:pt x="1699" y="1812"/>
                </a:cubicBezTo>
                <a:cubicBezTo>
                  <a:pt x="1695" y="1811"/>
                  <a:pt x="1691" y="1808"/>
                  <a:pt x="1690" y="1804"/>
                </a:cubicBezTo>
                <a:lnTo>
                  <a:pt x="1678" y="1760"/>
                </a:lnTo>
                <a:lnTo>
                  <a:pt x="1701" y="1760"/>
                </a:lnTo>
                <a:lnTo>
                  <a:pt x="1689" y="1804"/>
                </a:lnTo>
                <a:cubicBezTo>
                  <a:pt x="1688" y="1809"/>
                  <a:pt x="1683" y="1812"/>
                  <a:pt x="1677" y="1812"/>
                </a:cubicBezTo>
                <a:lnTo>
                  <a:pt x="1669" y="1812"/>
                </a:lnTo>
                <a:cubicBezTo>
                  <a:pt x="1664" y="1812"/>
                  <a:pt x="1659" y="1809"/>
                  <a:pt x="1658" y="1803"/>
                </a:cubicBezTo>
                <a:lnTo>
                  <a:pt x="1646" y="1755"/>
                </a:lnTo>
                <a:lnTo>
                  <a:pt x="1657" y="1764"/>
                </a:lnTo>
                <a:lnTo>
                  <a:pt x="1625" y="1764"/>
                </a:lnTo>
                <a:cubicBezTo>
                  <a:pt x="1619" y="1764"/>
                  <a:pt x="1614" y="1760"/>
                  <a:pt x="1613" y="1753"/>
                </a:cubicBezTo>
                <a:lnTo>
                  <a:pt x="1601" y="1585"/>
                </a:lnTo>
                <a:lnTo>
                  <a:pt x="1604" y="1592"/>
                </a:lnTo>
                <a:lnTo>
                  <a:pt x="1592" y="1576"/>
                </a:lnTo>
                <a:cubicBezTo>
                  <a:pt x="1591" y="1574"/>
                  <a:pt x="1590" y="1573"/>
                  <a:pt x="1590" y="1571"/>
                </a:cubicBezTo>
                <a:lnTo>
                  <a:pt x="1578" y="1511"/>
                </a:lnTo>
                <a:lnTo>
                  <a:pt x="1584" y="1519"/>
                </a:lnTo>
                <a:lnTo>
                  <a:pt x="1576" y="1515"/>
                </a:lnTo>
                <a:lnTo>
                  <a:pt x="1592" y="1510"/>
                </a:lnTo>
                <a:lnTo>
                  <a:pt x="1560" y="1574"/>
                </a:lnTo>
                <a:lnTo>
                  <a:pt x="1561" y="1570"/>
                </a:lnTo>
                <a:lnTo>
                  <a:pt x="1549" y="1702"/>
                </a:lnTo>
                <a:cubicBezTo>
                  <a:pt x="1549" y="1708"/>
                  <a:pt x="1544" y="1713"/>
                  <a:pt x="1537" y="1712"/>
                </a:cubicBezTo>
                <a:cubicBezTo>
                  <a:pt x="1531" y="1712"/>
                  <a:pt x="1526" y="1707"/>
                  <a:pt x="1525" y="1701"/>
                </a:cubicBezTo>
                <a:lnTo>
                  <a:pt x="1513" y="1513"/>
                </a:lnTo>
                <a:lnTo>
                  <a:pt x="1537" y="1514"/>
                </a:lnTo>
                <a:lnTo>
                  <a:pt x="1525" y="1586"/>
                </a:lnTo>
                <a:lnTo>
                  <a:pt x="1517" y="1678"/>
                </a:lnTo>
                <a:cubicBezTo>
                  <a:pt x="1517" y="1683"/>
                  <a:pt x="1512" y="1688"/>
                  <a:pt x="1507" y="1688"/>
                </a:cubicBezTo>
                <a:cubicBezTo>
                  <a:pt x="1501" y="1689"/>
                  <a:pt x="1496" y="1685"/>
                  <a:pt x="1494" y="1680"/>
                </a:cubicBezTo>
                <a:lnTo>
                  <a:pt x="1458" y="1556"/>
                </a:lnTo>
                <a:cubicBezTo>
                  <a:pt x="1458" y="1555"/>
                  <a:pt x="1458" y="1555"/>
                  <a:pt x="1458" y="1554"/>
                </a:cubicBezTo>
                <a:lnTo>
                  <a:pt x="1450" y="1490"/>
                </a:lnTo>
                <a:lnTo>
                  <a:pt x="1473" y="1489"/>
                </a:lnTo>
                <a:lnTo>
                  <a:pt x="1461" y="1701"/>
                </a:lnTo>
                <a:cubicBezTo>
                  <a:pt x="1461" y="1707"/>
                  <a:pt x="1456" y="1712"/>
                  <a:pt x="1450" y="1712"/>
                </a:cubicBezTo>
                <a:cubicBezTo>
                  <a:pt x="1444" y="1713"/>
                  <a:pt x="1439" y="1709"/>
                  <a:pt x="1438" y="1703"/>
                </a:cubicBezTo>
                <a:lnTo>
                  <a:pt x="1426" y="1647"/>
                </a:lnTo>
                <a:lnTo>
                  <a:pt x="1449" y="1646"/>
                </a:lnTo>
                <a:lnTo>
                  <a:pt x="1437" y="1722"/>
                </a:lnTo>
                <a:cubicBezTo>
                  <a:pt x="1437" y="1727"/>
                  <a:pt x="1433" y="1731"/>
                  <a:pt x="1428" y="1732"/>
                </a:cubicBezTo>
                <a:cubicBezTo>
                  <a:pt x="1424" y="1733"/>
                  <a:pt x="1419" y="1731"/>
                  <a:pt x="1416" y="1728"/>
                </a:cubicBezTo>
                <a:lnTo>
                  <a:pt x="1384" y="1684"/>
                </a:lnTo>
                <a:lnTo>
                  <a:pt x="1405" y="1680"/>
                </a:lnTo>
                <a:lnTo>
                  <a:pt x="1393" y="1716"/>
                </a:lnTo>
                <a:lnTo>
                  <a:pt x="1393" y="1714"/>
                </a:lnTo>
                <a:lnTo>
                  <a:pt x="1385" y="1782"/>
                </a:lnTo>
                <a:cubicBezTo>
                  <a:pt x="1385" y="1787"/>
                  <a:pt x="1380" y="1792"/>
                  <a:pt x="1375" y="1792"/>
                </a:cubicBezTo>
                <a:cubicBezTo>
                  <a:pt x="1369" y="1793"/>
                  <a:pt x="1364" y="1790"/>
                  <a:pt x="1362" y="1785"/>
                </a:cubicBezTo>
                <a:lnTo>
                  <a:pt x="1350" y="1753"/>
                </a:lnTo>
                <a:lnTo>
                  <a:pt x="1358" y="1760"/>
                </a:lnTo>
                <a:lnTo>
                  <a:pt x="1346" y="1756"/>
                </a:lnTo>
                <a:cubicBezTo>
                  <a:pt x="1344" y="1755"/>
                  <a:pt x="1343" y="1755"/>
                  <a:pt x="1342" y="1754"/>
                </a:cubicBezTo>
                <a:lnTo>
                  <a:pt x="1310" y="1730"/>
                </a:lnTo>
                <a:cubicBezTo>
                  <a:pt x="1308" y="1728"/>
                  <a:pt x="1306" y="1725"/>
                  <a:pt x="1306" y="1722"/>
                </a:cubicBezTo>
                <a:lnTo>
                  <a:pt x="1294" y="1621"/>
                </a:lnTo>
                <a:lnTo>
                  <a:pt x="1282" y="1457"/>
                </a:lnTo>
                <a:lnTo>
                  <a:pt x="1282" y="1459"/>
                </a:lnTo>
                <a:lnTo>
                  <a:pt x="1274" y="1427"/>
                </a:lnTo>
                <a:lnTo>
                  <a:pt x="1262" y="1359"/>
                </a:lnTo>
                <a:lnTo>
                  <a:pt x="1285" y="1358"/>
                </a:lnTo>
                <a:lnTo>
                  <a:pt x="1253" y="1679"/>
                </a:lnTo>
                <a:lnTo>
                  <a:pt x="1241" y="1731"/>
                </a:lnTo>
                <a:cubicBezTo>
                  <a:pt x="1240" y="1736"/>
                  <a:pt x="1236" y="1740"/>
                  <a:pt x="1231" y="1740"/>
                </a:cubicBezTo>
                <a:cubicBezTo>
                  <a:pt x="1225" y="1741"/>
                  <a:pt x="1220" y="1738"/>
                  <a:pt x="1218" y="1733"/>
                </a:cubicBezTo>
                <a:lnTo>
                  <a:pt x="1206" y="1705"/>
                </a:lnTo>
                <a:lnTo>
                  <a:pt x="1214" y="1712"/>
                </a:lnTo>
                <a:lnTo>
                  <a:pt x="1202" y="1708"/>
                </a:lnTo>
                <a:cubicBezTo>
                  <a:pt x="1199" y="1707"/>
                  <a:pt x="1197" y="1705"/>
                  <a:pt x="1195" y="1703"/>
                </a:cubicBezTo>
                <a:lnTo>
                  <a:pt x="1143" y="1623"/>
                </a:lnTo>
                <a:cubicBezTo>
                  <a:pt x="1143" y="1622"/>
                  <a:pt x="1142" y="1620"/>
                  <a:pt x="1142" y="1618"/>
                </a:cubicBezTo>
                <a:lnTo>
                  <a:pt x="1130" y="1546"/>
                </a:lnTo>
                <a:lnTo>
                  <a:pt x="1153" y="1547"/>
                </a:lnTo>
                <a:lnTo>
                  <a:pt x="1141" y="1603"/>
                </a:lnTo>
                <a:cubicBezTo>
                  <a:pt x="1140" y="1608"/>
                  <a:pt x="1136" y="1612"/>
                  <a:pt x="1131" y="1612"/>
                </a:cubicBezTo>
                <a:cubicBezTo>
                  <a:pt x="1126" y="1613"/>
                  <a:pt x="1121" y="1610"/>
                  <a:pt x="1119" y="1606"/>
                </a:cubicBezTo>
                <a:lnTo>
                  <a:pt x="1111" y="1590"/>
                </a:lnTo>
                <a:lnTo>
                  <a:pt x="1075" y="1526"/>
                </a:lnTo>
                <a:cubicBezTo>
                  <a:pt x="1074" y="1525"/>
                  <a:pt x="1074" y="1523"/>
                  <a:pt x="1073" y="1521"/>
                </a:cubicBezTo>
                <a:lnTo>
                  <a:pt x="1066" y="1390"/>
                </a:lnTo>
                <a:lnTo>
                  <a:pt x="1054" y="1282"/>
                </a:lnTo>
                <a:lnTo>
                  <a:pt x="1062" y="1292"/>
                </a:lnTo>
                <a:lnTo>
                  <a:pt x="1050" y="1288"/>
                </a:lnTo>
                <a:lnTo>
                  <a:pt x="1065" y="1278"/>
                </a:lnTo>
                <a:lnTo>
                  <a:pt x="1053" y="1406"/>
                </a:lnTo>
                <a:cubicBezTo>
                  <a:pt x="1053" y="1412"/>
                  <a:pt x="1048" y="1416"/>
                  <a:pt x="1042" y="1416"/>
                </a:cubicBezTo>
                <a:cubicBezTo>
                  <a:pt x="1036" y="1417"/>
                  <a:pt x="1031" y="1413"/>
                  <a:pt x="1030" y="1407"/>
                </a:cubicBezTo>
                <a:lnTo>
                  <a:pt x="998" y="1247"/>
                </a:lnTo>
                <a:lnTo>
                  <a:pt x="1021" y="1245"/>
                </a:lnTo>
                <a:lnTo>
                  <a:pt x="1009" y="2157"/>
                </a:lnTo>
                <a:cubicBezTo>
                  <a:pt x="1009" y="2163"/>
                  <a:pt x="1004" y="2168"/>
                  <a:pt x="998" y="2168"/>
                </a:cubicBezTo>
                <a:cubicBezTo>
                  <a:pt x="992" y="2169"/>
                  <a:pt x="986" y="2164"/>
                  <a:pt x="986" y="2158"/>
                </a:cubicBezTo>
                <a:lnTo>
                  <a:pt x="978" y="2098"/>
                </a:lnTo>
                <a:lnTo>
                  <a:pt x="1001" y="2097"/>
                </a:lnTo>
                <a:lnTo>
                  <a:pt x="989" y="2289"/>
                </a:lnTo>
                <a:cubicBezTo>
                  <a:pt x="989" y="2295"/>
                  <a:pt x="984" y="2300"/>
                  <a:pt x="978" y="2300"/>
                </a:cubicBezTo>
                <a:cubicBezTo>
                  <a:pt x="971" y="2301"/>
                  <a:pt x="966" y="2296"/>
                  <a:pt x="966" y="2290"/>
                </a:cubicBezTo>
                <a:lnTo>
                  <a:pt x="954" y="2166"/>
                </a:lnTo>
                <a:lnTo>
                  <a:pt x="960" y="2175"/>
                </a:lnTo>
                <a:lnTo>
                  <a:pt x="928" y="2159"/>
                </a:lnTo>
                <a:lnTo>
                  <a:pt x="942" y="2157"/>
                </a:lnTo>
                <a:lnTo>
                  <a:pt x="930" y="2169"/>
                </a:lnTo>
                <a:cubicBezTo>
                  <a:pt x="927" y="2172"/>
                  <a:pt x="922" y="2173"/>
                  <a:pt x="918" y="2172"/>
                </a:cubicBezTo>
                <a:cubicBezTo>
                  <a:pt x="913" y="2170"/>
                  <a:pt x="910" y="2166"/>
                  <a:pt x="910" y="2162"/>
                </a:cubicBezTo>
                <a:lnTo>
                  <a:pt x="898" y="2058"/>
                </a:lnTo>
                <a:lnTo>
                  <a:pt x="921" y="2057"/>
                </a:lnTo>
                <a:lnTo>
                  <a:pt x="913" y="2229"/>
                </a:lnTo>
                <a:cubicBezTo>
                  <a:pt x="913" y="2235"/>
                  <a:pt x="909" y="2239"/>
                  <a:pt x="903" y="2240"/>
                </a:cubicBezTo>
                <a:cubicBezTo>
                  <a:pt x="898" y="2241"/>
                  <a:pt x="892" y="2238"/>
                  <a:pt x="890" y="2233"/>
                </a:cubicBezTo>
                <a:lnTo>
                  <a:pt x="878" y="2201"/>
                </a:lnTo>
                <a:cubicBezTo>
                  <a:pt x="878" y="2200"/>
                  <a:pt x="878" y="2199"/>
                  <a:pt x="878" y="2198"/>
                </a:cubicBezTo>
                <a:lnTo>
                  <a:pt x="846" y="1974"/>
                </a:lnTo>
                <a:lnTo>
                  <a:pt x="834" y="1854"/>
                </a:lnTo>
                <a:lnTo>
                  <a:pt x="857" y="1856"/>
                </a:lnTo>
                <a:lnTo>
                  <a:pt x="845" y="1896"/>
                </a:lnTo>
                <a:cubicBezTo>
                  <a:pt x="843" y="1901"/>
                  <a:pt x="838" y="1905"/>
                  <a:pt x="832" y="1904"/>
                </a:cubicBezTo>
                <a:cubicBezTo>
                  <a:pt x="826" y="1904"/>
                  <a:pt x="822" y="1899"/>
                  <a:pt x="822" y="1893"/>
                </a:cubicBezTo>
                <a:lnTo>
                  <a:pt x="814" y="1797"/>
                </a:lnTo>
                <a:lnTo>
                  <a:pt x="837" y="1800"/>
                </a:lnTo>
                <a:lnTo>
                  <a:pt x="825" y="1836"/>
                </a:lnTo>
                <a:cubicBezTo>
                  <a:pt x="824" y="1840"/>
                  <a:pt x="821" y="1843"/>
                  <a:pt x="817" y="1844"/>
                </a:cubicBezTo>
                <a:cubicBezTo>
                  <a:pt x="813" y="1845"/>
                  <a:pt x="809" y="1844"/>
                  <a:pt x="806" y="1842"/>
                </a:cubicBezTo>
                <a:lnTo>
                  <a:pt x="774" y="1818"/>
                </a:lnTo>
                <a:cubicBezTo>
                  <a:pt x="772" y="1816"/>
                  <a:pt x="770" y="1813"/>
                  <a:pt x="770" y="1809"/>
                </a:cubicBezTo>
                <a:lnTo>
                  <a:pt x="758" y="1665"/>
                </a:lnTo>
                <a:lnTo>
                  <a:pt x="769" y="1676"/>
                </a:lnTo>
                <a:lnTo>
                  <a:pt x="757" y="1676"/>
                </a:lnTo>
                <a:lnTo>
                  <a:pt x="745" y="1676"/>
                </a:lnTo>
                <a:cubicBezTo>
                  <a:pt x="739" y="1676"/>
                  <a:pt x="734" y="1672"/>
                  <a:pt x="734" y="1666"/>
                </a:cubicBezTo>
                <a:lnTo>
                  <a:pt x="726" y="1578"/>
                </a:lnTo>
                <a:lnTo>
                  <a:pt x="749" y="1578"/>
                </a:lnTo>
                <a:lnTo>
                  <a:pt x="713" y="1858"/>
                </a:lnTo>
                <a:lnTo>
                  <a:pt x="705" y="1926"/>
                </a:lnTo>
                <a:cubicBezTo>
                  <a:pt x="705" y="1932"/>
                  <a:pt x="699" y="1937"/>
                  <a:pt x="693" y="1936"/>
                </a:cubicBezTo>
                <a:cubicBezTo>
                  <a:pt x="687" y="1936"/>
                  <a:pt x="682" y="1931"/>
                  <a:pt x="681" y="1925"/>
                </a:cubicBezTo>
                <a:lnTo>
                  <a:pt x="670" y="1638"/>
                </a:lnTo>
                <a:lnTo>
                  <a:pt x="658" y="1566"/>
                </a:lnTo>
                <a:lnTo>
                  <a:pt x="669" y="1576"/>
                </a:lnTo>
                <a:lnTo>
                  <a:pt x="657" y="1576"/>
                </a:lnTo>
                <a:cubicBezTo>
                  <a:pt x="652" y="1576"/>
                  <a:pt x="647" y="1572"/>
                  <a:pt x="646" y="1566"/>
                </a:cubicBezTo>
                <a:lnTo>
                  <a:pt x="614" y="1358"/>
                </a:lnTo>
                <a:lnTo>
                  <a:pt x="625" y="1368"/>
                </a:lnTo>
                <a:lnTo>
                  <a:pt x="613" y="1368"/>
                </a:lnTo>
                <a:lnTo>
                  <a:pt x="605" y="1368"/>
                </a:lnTo>
                <a:cubicBezTo>
                  <a:pt x="602" y="1368"/>
                  <a:pt x="598" y="1367"/>
                  <a:pt x="596" y="1364"/>
                </a:cubicBezTo>
                <a:lnTo>
                  <a:pt x="584" y="1348"/>
                </a:lnTo>
                <a:lnTo>
                  <a:pt x="605" y="1342"/>
                </a:lnTo>
                <a:lnTo>
                  <a:pt x="593" y="1418"/>
                </a:lnTo>
                <a:cubicBezTo>
                  <a:pt x="593" y="1423"/>
                  <a:pt x="588" y="1428"/>
                  <a:pt x="583" y="1428"/>
                </a:cubicBezTo>
                <a:cubicBezTo>
                  <a:pt x="578" y="1429"/>
                  <a:pt x="573" y="1427"/>
                  <a:pt x="571" y="1422"/>
                </a:cubicBezTo>
                <a:lnTo>
                  <a:pt x="539" y="1358"/>
                </a:lnTo>
                <a:cubicBezTo>
                  <a:pt x="538" y="1356"/>
                  <a:pt x="538" y="1355"/>
                  <a:pt x="537" y="1353"/>
                </a:cubicBezTo>
                <a:lnTo>
                  <a:pt x="525" y="1137"/>
                </a:lnTo>
                <a:lnTo>
                  <a:pt x="549" y="1138"/>
                </a:lnTo>
                <a:lnTo>
                  <a:pt x="537" y="1210"/>
                </a:lnTo>
                <a:cubicBezTo>
                  <a:pt x="537" y="1215"/>
                  <a:pt x="533" y="1219"/>
                  <a:pt x="529" y="1220"/>
                </a:cubicBezTo>
                <a:cubicBezTo>
                  <a:pt x="525" y="1221"/>
                  <a:pt x="520" y="1220"/>
                  <a:pt x="517" y="1217"/>
                </a:cubicBezTo>
                <a:lnTo>
                  <a:pt x="509" y="1209"/>
                </a:lnTo>
                <a:cubicBezTo>
                  <a:pt x="507" y="1207"/>
                  <a:pt x="506" y="1204"/>
                  <a:pt x="506" y="1202"/>
                </a:cubicBezTo>
                <a:lnTo>
                  <a:pt x="494" y="1090"/>
                </a:lnTo>
                <a:lnTo>
                  <a:pt x="514" y="1097"/>
                </a:lnTo>
                <a:lnTo>
                  <a:pt x="482" y="1129"/>
                </a:lnTo>
                <a:cubicBezTo>
                  <a:pt x="479" y="1132"/>
                  <a:pt x="473" y="1133"/>
                  <a:pt x="469" y="1132"/>
                </a:cubicBezTo>
                <a:cubicBezTo>
                  <a:pt x="465" y="1130"/>
                  <a:pt x="462" y="1126"/>
                  <a:pt x="461" y="1121"/>
                </a:cubicBezTo>
                <a:lnTo>
                  <a:pt x="449" y="721"/>
                </a:lnTo>
                <a:lnTo>
                  <a:pt x="473" y="723"/>
                </a:lnTo>
                <a:lnTo>
                  <a:pt x="461" y="791"/>
                </a:lnTo>
                <a:cubicBezTo>
                  <a:pt x="460" y="797"/>
                  <a:pt x="455" y="801"/>
                  <a:pt x="449" y="800"/>
                </a:cubicBezTo>
                <a:cubicBezTo>
                  <a:pt x="443" y="800"/>
                  <a:pt x="438" y="795"/>
                  <a:pt x="437" y="789"/>
                </a:cubicBezTo>
                <a:lnTo>
                  <a:pt x="429" y="613"/>
                </a:lnTo>
                <a:lnTo>
                  <a:pt x="438" y="624"/>
                </a:lnTo>
                <a:lnTo>
                  <a:pt x="426" y="620"/>
                </a:lnTo>
                <a:lnTo>
                  <a:pt x="435" y="619"/>
                </a:lnTo>
                <a:lnTo>
                  <a:pt x="403" y="635"/>
                </a:lnTo>
                <a:cubicBezTo>
                  <a:pt x="399" y="637"/>
                  <a:pt x="396" y="637"/>
                  <a:pt x="392" y="635"/>
                </a:cubicBezTo>
                <a:cubicBezTo>
                  <a:pt x="389" y="634"/>
                  <a:pt x="386" y="630"/>
                  <a:pt x="386" y="627"/>
                </a:cubicBezTo>
                <a:lnTo>
                  <a:pt x="374" y="566"/>
                </a:lnTo>
                <a:lnTo>
                  <a:pt x="362" y="470"/>
                </a:lnTo>
                <a:lnTo>
                  <a:pt x="350" y="398"/>
                </a:lnTo>
                <a:lnTo>
                  <a:pt x="373" y="397"/>
                </a:lnTo>
                <a:lnTo>
                  <a:pt x="365" y="565"/>
                </a:lnTo>
                <a:cubicBezTo>
                  <a:pt x="365" y="570"/>
                  <a:pt x="362" y="574"/>
                  <a:pt x="357" y="576"/>
                </a:cubicBezTo>
                <a:lnTo>
                  <a:pt x="321" y="588"/>
                </a:lnTo>
                <a:lnTo>
                  <a:pt x="329" y="578"/>
                </a:lnTo>
                <a:lnTo>
                  <a:pt x="321" y="666"/>
                </a:lnTo>
                <a:cubicBezTo>
                  <a:pt x="321" y="672"/>
                  <a:pt x="316" y="676"/>
                  <a:pt x="310" y="676"/>
                </a:cubicBezTo>
                <a:cubicBezTo>
                  <a:pt x="303" y="677"/>
                  <a:pt x="298" y="672"/>
                  <a:pt x="298" y="666"/>
                </a:cubicBezTo>
                <a:lnTo>
                  <a:pt x="285" y="549"/>
                </a:lnTo>
                <a:lnTo>
                  <a:pt x="274" y="338"/>
                </a:lnTo>
                <a:lnTo>
                  <a:pt x="262" y="263"/>
                </a:lnTo>
                <a:lnTo>
                  <a:pt x="210" y="59"/>
                </a:lnTo>
                <a:lnTo>
                  <a:pt x="233" y="58"/>
                </a:lnTo>
                <a:lnTo>
                  <a:pt x="221" y="182"/>
                </a:lnTo>
                <a:cubicBezTo>
                  <a:pt x="221" y="188"/>
                  <a:pt x="216" y="193"/>
                  <a:pt x="209" y="192"/>
                </a:cubicBezTo>
                <a:cubicBezTo>
                  <a:pt x="203" y="192"/>
                  <a:pt x="198" y="188"/>
                  <a:pt x="197" y="181"/>
                </a:cubicBezTo>
                <a:lnTo>
                  <a:pt x="185" y="13"/>
                </a:lnTo>
                <a:lnTo>
                  <a:pt x="208" y="17"/>
                </a:lnTo>
                <a:lnTo>
                  <a:pt x="152" y="141"/>
                </a:lnTo>
                <a:lnTo>
                  <a:pt x="153" y="137"/>
                </a:lnTo>
                <a:lnTo>
                  <a:pt x="145" y="397"/>
                </a:lnTo>
                <a:cubicBezTo>
                  <a:pt x="145" y="403"/>
                  <a:pt x="140" y="408"/>
                  <a:pt x="134" y="408"/>
                </a:cubicBezTo>
                <a:cubicBezTo>
                  <a:pt x="127" y="409"/>
                  <a:pt x="122" y="404"/>
                  <a:pt x="122" y="398"/>
                </a:cubicBezTo>
                <a:lnTo>
                  <a:pt x="110" y="266"/>
                </a:lnTo>
                <a:lnTo>
                  <a:pt x="115" y="275"/>
                </a:lnTo>
                <a:lnTo>
                  <a:pt x="83" y="255"/>
                </a:lnTo>
                <a:cubicBezTo>
                  <a:pt x="80" y="253"/>
                  <a:pt x="78" y="249"/>
                  <a:pt x="78" y="246"/>
                </a:cubicBezTo>
                <a:lnTo>
                  <a:pt x="66" y="142"/>
                </a:lnTo>
                <a:lnTo>
                  <a:pt x="66" y="145"/>
                </a:lnTo>
                <a:lnTo>
                  <a:pt x="54" y="117"/>
                </a:lnTo>
                <a:cubicBezTo>
                  <a:pt x="54" y="116"/>
                  <a:pt x="54" y="115"/>
                  <a:pt x="54" y="114"/>
                </a:cubicBezTo>
                <a:lnTo>
                  <a:pt x="46" y="22"/>
                </a:lnTo>
                <a:lnTo>
                  <a:pt x="69" y="21"/>
                </a:lnTo>
                <a:lnTo>
                  <a:pt x="57" y="233"/>
                </a:lnTo>
                <a:cubicBezTo>
                  <a:pt x="57" y="239"/>
                  <a:pt x="53" y="244"/>
                  <a:pt x="47" y="244"/>
                </a:cubicBezTo>
                <a:cubicBezTo>
                  <a:pt x="41" y="245"/>
                  <a:pt x="35" y="241"/>
                  <a:pt x="34" y="236"/>
                </a:cubicBezTo>
                <a:lnTo>
                  <a:pt x="2" y="120"/>
                </a:lnTo>
                <a:cubicBezTo>
                  <a:pt x="0" y="113"/>
                  <a:pt x="4" y="107"/>
                  <a:pt x="10" y="105"/>
                </a:cubicBezTo>
                <a:cubicBezTo>
                  <a:pt x="17" y="103"/>
                  <a:pt x="23" y="107"/>
                  <a:pt x="25" y="113"/>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7" name="Freeform 36"/>
          <p:cNvSpPr>
            <a:spLocks/>
          </p:cNvSpPr>
          <p:nvPr/>
        </p:nvSpPr>
        <p:spPr bwMode="auto">
          <a:xfrm>
            <a:off x="1160463" y="2809875"/>
            <a:ext cx="812800" cy="657225"/>
          </a:xfrm>
          <a:custGeom>
            <a:avLst/>
            <a:gdLst>
              <a:gd name="T0" fmla="*/ 178 w 6261"/>
              <a:gd name="T1" fmla="*/ 3495 h 5729"/>
              <a:gd name="T2" fmla="*/ 416 w 6261"/>
              <a:gd name="T3" fmla="*/ 1456 h 5729"/>
              <a:gd name="T4" fmla="*/ 681 w 6261"/>
              <a:gd name="T5" fmla="*/ 1732 h 5729"/>
              <a:gd name="T6" fmla="*/ 809 w 6261"/>
              <a:gd name="T7" fmla="*/ 968 h 5729"/>
              <a:gd name="T8" fmla="*/ 1033 w 6261"/>
              <a:gd name="T9" fmla="*/ 567 h 5729"/>
              <a:gd name="T10" fmla="*/ 1182 w 6261"/>
              <a:gd name="T11" fmla="*/ 348 h 5729"/>
              <a:gd name="T12" fmla="*/ 1349 w 6261"/>
              <a:gd name="T13" fmla="*/ 1483 h 5729"/>
              <a:gd name="T14" fmla="*/ 1568 w 6261"/>
              <a:gd name="T15" fmla="*/ 1505 h 5729"/>
              <a:gd name="T16" fmla="*/ 1714 w 6261"/>
              <a:gd name="T17" fmla="*/ 423 h 5729"/>
              <a:gd name="T18" fmla="*/ 1953 w 6261"/>
              <a:gd name="T19" fmla="*/ 1183 h 5729"/>
              <a:gd name="T20" fmla="*/ 2112 w 6261"/>
              <a:gd name="T21" fmla="*/ 1457 h 5729"/>
              <a:gd name="T22" fmla="*/ 2353 w 6261"/>
              <a:gd name="T23" fmla="*/ 1856 h 5729"/>
              <a:gd name="T24" fmla="*/ 2521 w 6261"/>
              <a:gd name="T25" fmla="*/ 2136 h 5729"/>
              <a:gd name="T26" fmla="*/ 2762 w 6261"/>
              <a:gd name="T27" fmla="*/ 2579 h 5729"/>
              <a:gd name="T28" fmla="*/ 2985 w 6261"/>
              <a:gd name="T29" fmla="*/ 2741 h 5729"/>
              <a:gd name="T30" fmla="*/ 3114 w 6261"/>
              <a:gd name="T31" fmla="*/ 2782 h 5729"/>
              <a:gd name="T32" fmla="*/ 3313 w 6261"/>
              <a:gd name="T33" fmla="*/ 3518 h 5729"/>
              <a:gd name="T34" fmla="*/ 3465 w 6261"/>
              <a:gd name="T35" fmla="*/ 2752 h 5729"/>
              <a:gd name="T36" fmla="*/ 3649 w 6261"/>
              <a:gd name="T37" fmla="*/ 2896 h 5729"/>
              <a:gd name="T38" fmla="*/ 3887 w 6261"/>
              <a:gd name="T39" fmla="*/ 3295 h 5729"/>
              <a:gd name="T40" fmla="*/ 4065 w 6261"/>
              <a:gd name="T41" fmla="*/ 3062 h 5729"/>
              <a:gd name="T42" fmla="*/ 4279 w 6261"/>
              <a:gd name="T43" fmla="*/ 4718 h 5729"/>
              <a:gd name="T44" fmla="*/ 4458 w 6261"/>
              <a:gd name="T45" fmla="*/ 5143 h 5729"/>
              <a:gd name="T46" fmla="*/ 4694 w 6261"/>
              <a:gd name="T47" fmla="*/ 5532 h 5729"/>
              <a:gd name="T48" fmla="*/ 4873 w 6261"/>
              <a:gd name="T49" fmla="*/ 5244 h 5729"/>
              <a:gd name="T50" fmla="*/ 5075 w 6261"/>
              <a:gd name="T51" fmla="*/ 4901 h 5729"/>
              <a:gd name="T52" fmla="*/ 5263 w 6261"/>
              <a:gd name="T53" fmla="*/ 4553 h 5729"/>
              <a:gd name="T54" fmla="*/ 5465 w 6261"/>
              <a:gd name="T55" fmla="*/ 4895 h 5729"/>
              <a:gd name="T56" fmla="*/ 5640 w 6261"/>
              <a:gd name="T57" fmla="*/ 3695 h 5729"/>
              <a:gd name="T58" fmla="*/ 5858 w 6261"/>
              <a:gd name="T59" fmla="*/ 4235 h 5729"/>
              <a:gd name="T60" fmla="*/ 6058 w 6261"/>
              <a:gd name="T61" fmla="*/ 4094 h 5729"/>
              <a:gd name="T62" fmla="*/ 6185 w 6261"/>
              <a:gd name="T63" fmla="*/ 3856 h 5729"/>
              <a:gd name="T64" fmla="*/ 5945 w 6261"/>
              <a:gd name="T65" fmla="*/ 4384 h 5729"/>
              <a:gd name="T66" fmla="*/ 5706 w 6261"/>
              <a:gd name="T67" fmla="*/ 3829 h 5729"/>
              <a:gd name="T68" fmla="*/ 5533 w 6261"/>
              <a:gd name="T69" fmla="*/ 4110 h 5729"/>
              <a:gd name="T70" fmla="*/ 5345 w 6261"/>
              <a:gd name="T71" fmla="*/ 4647 h 5729"/>
              <a:gd name="T72" fmla="*/ 5114 w 6261"/>
              <a:gd name="T73" fmla="*/ 4671 h 5729"/>
              <a:gd name="T74" fmla="*/ 4985 w 6261"/>
              <a:gd name="T75" fmla="*/ 5148 h 5729"/>
              <a:gd name="T76" fmla="*/ 4800 w 6261"/>
              <a:gd name="T77" fmla="*/ 5148 h 5729"/>
              <a:gd name="T78" fmla="*/ 4546 w 6261"/>
              <a:gd name="T79" fmla="*/ 5180 h 5729"/>
              <a:gd name="T80" fmla="*/ 4346 w 6261"/>
              <a:gd name="T81" fmla="*/ 4915 h 5729"/>
              <a:gd name="T82" fmla="*/ 4186 w 6261"/>
              <a:gd name="T83" fmla="*/ 4777 h 5729"/>
              <a:gd name="T84" fmla="*/ 3928 w 6261"/>
              <a:gd name="T85" fmla="*/ 3143 h 5729"/>
              <a:gd name="T86" fmla="*/ 3730 w 6261"/>
              <a:gd name="T87" fmla="*/ 3984 h 5729"/>
              <a:gd name="T88" fmla="*/ 3531 w 6261"/>
              <a:gd name="T89" fmla="*/ 3168 h 5729"/>
              <a:gd name="T90" fmla="*/ 3323 w 6261"/>
              <a:gd name="T91" fmla="*/ 3700 h 5729"/>
              <a:gd name="T92" fmla="*/ 3185 w 6261"/>
              <a:gd name="T93" fmla="*/ 3271 h 5729"/>
              <a:gd name="T94" fmla="*/ 2986 w 6261"/>
              <a:gd name="T95" fmla="*/ 2754 h 5729"/>
              <a:gd name="T96" fmla="*/ 2810 w 6261"/>
              <a:gd name="T97" fmla="*/ 2250 h 5729"/>
              <a:gd name="T98" fmla="*/ 2620 w 6261"/>
              <a:gd name="T99" fmla="*/ 2804 h 5729"/>
              <a:gd name="T100" fmla="*/ 2413 w 6261"/>
              <a:gd name="T101" fmla="*/ 2087 h 5729"/>
              <a:gd name="T102" fmla="*/ 2240 w 6261"/>
              <a:gd name="T103" fmla="*/ 2073 h 5729"/>
              <a:gd name="T104" fmla="*/ 2038 w 6261"/>
              <a:gd name="T105" fmla="*/ 1133 h 5729"/>
              <a:gd name="T106" fmla="*/ 1778 w 6261"/>
              <a:gd name="T107" fmla="*/ 1028 h 5729"/>
              <a:gd name="T108" fmla="*/ 1625 w 6261"/>
              <a:gd name="T109" fmla="*/ 1113 h 5729"/>
              <a:gd name="T110" fmla="*/ 1449 w 6261"/>
              <a:gd name="T111" fmla="*/ 1650 h 5729"/>
              <a:gd name="T112" fmla="*/ 1272 w 6261"/>
              <a:gd name="T113" fmla="*/ 967 h 5729"/>
              <a:gd name="T114" fmla="*/ 1103 w 6261"/>
              <a:gd name="T115" fmla="*/ 440 h 5729"/>
              <a:gd name="T116" fmla="*/ 905 w 6261"/>
              <a:gd name="T117" fmla="*/ 442 h 5729"/>
              <a:gd name="T118" fmla="*/ 725 w 6261"/>
              <a:gd name="T119" fmla="*/ 1743 h 5729"/>
              <a:gd name="T120" fmla="*/ 529 w 6261"/>
              <a:gd name="T121" fmla="*/ 1290 h 5729"/>
              <a:gd name="T122" fmla="*/ 265 w 6261"/>
              <a:gd name="T123" fmla="*/ 2913 h 5729"/>
              <a:gd name="T124" fmla="*/ 42 w 6261"/>
              <a:gd name="T125" fmla="*/ 3716 h 5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61" h="5729">
                <a:moveTo>
                  <a:pt x="2" y="3757"/>
                </a:moveTo>
                <a:lnTo>
                  <a:pt x="26" y="3589"/>
                </a:lnTo>
                <a:cubicBezTo>
                  <a:pt x="27" y="3577"/>
                  <a:pt x="38" y="3568"/>
                  <a:pt x="50" y="3568"/>
                </a:cubicBezTo>
                <a:cubicBezTo>
                  <a:pt x="62" y="3569"/>
                  <a:pt x="72" y="3577"/>
                  <a:pt x="73" y="3589"/>
                </a:cubicBezTo>
                <a:lnTo>
                  <a:pt x="89" y="3709"/>
                </a:lnTo>
                <a:lnTo>
                  <a:pt x="113" y="4095"/>
                </a:lnTo>
                <a:lnTo>
                  <a:pt x="66" y="4095"/>
                </a:lnTo>
                <a:lnTo>
                  <a:pt x="90" y="3631"/>
                </a:lnTo>
                <a:cubicBezTo>
                  <a:pt x="90" y="3620"/>
                  <a:pt x="99" y="3610"/>
                  <a:pt x="110" y="3609"/>
                </a:cubicBezTo>
                <a:cubicBezTo>
                  <a:pt x="122" y="3607"/>
                  <a:pt x="133" y="3614"/>
                  <a:pt x="136" y="3625"/>
                </a:cubicBezTo>
                <a:lnTo>
                  <a:pt x="200" y="3825"/>
                </a:lnTo>
                <a:lnTo>
                  <a:pt x="154" y="3831"/>
                </a:lnTo>
                <a:lnTo>
                  <a:pt x="178" y="3495"/>
                </a:lnTo>
                <a:lnTo>
                  <a:pt x="193" y="2984"/>
                </a:lnTo>
                <a:cubicBezTo>
                  <a:pt x="194" y="2981"/>
                  <a:pt x="194" y="2979"/>
                  <a:pt x="195" y="2977"/>
                </a:cubicBezTo>
                <a:lnTo>
                  <a:pt x="219" y="2905"/>
                </a:lnTo>
                <a:lnTo>
                  <a:pt x="217" y="2911"/>
                </a:lnTo>
                <a:lnTo>
                  <a:pt x="241" y="2319"/>
                </a:lnTo>
                <a:cubicBezTo>
                  <a:pt x="242" y="2315"/>
                  <a:pt x="243" y="2310"/>
                  <a:pt x="246" y="2306"/>
                </a:cubicBezTo>
                <a:lnTo>
                  <a:pt x="310" y="2218"/>
                </a:lnTo>
                <a:lnTo>
                  <a:pt x="306" y="2231"/>
                </a:lnTo>
                <a:lnTo>
                  <a:pt x="330" y="1895"/>
                </a:lnTo>
                <a:lnTo>
                  <a:pt x="354" y="1638"/>
                </a:lnTo>
                <a:lnTo>
                  <a:pt x="370" y="1563"/>
                </a:lnTo>
                <a:lnTo>
                  <a:pt x="394" y="1474"/>
                </a:lnTo>
                <a:cubicBezTo>
                  <a:pt x="397" y="1464"/>
                  <a:pt x="406" y="1457"/>
                  <a:pt x="416" y="1456"/>
                </a:cubicBezTo>
                <a:cubicBezTo>
                  <a:pt x="427" y="1456"/>
                  <a:pt x="436" y="1462"/>
                  <a:pt x="440" y="1472"/>
                </a:cubicBezTo>
                <a:lnTo>
                  <a:pt x="504" y="1640"/>
                </a:lnTo>
                <a:lnTo>
                  <a:pt x="458" y="1647"/>
                </a:lnTo>
                <a:lnTo>
                  <a:pt x="482" y="1287"/>
                </a:lnTo>
                <a:lnTo>
                  <a:pt x="505" y="727"/>
                </a:lnTo>
                <a:cubicBezTo>
                  <a:pt x="506" y="715"/>
                  <a:pt x="517" y="704"/>
                  <a:pt x="530" y="704"/>
                </a:cubicBezTo>
                <a:cubicBezTo>
                  <a:pt x="542" y="704"/>
                  <a:pt x="553" y="715"/>
                  <a:pt x="553" y="728"/>
                </a:cubicBezTo>
                <a:lnTo>
                  <a:pt x="577" y="1328"/>
                </a:lnTo>
                <a:lnTo>
                  <a:pt x="593" y="1486"/>
                </a:lnTo>
                <a:lnTo>
                  <a:pt x="591" y="1479"/>
                </a:lnTo>
                <a:lnTo>
                  <a:pt x="663" y="1639"/>
                </a:lnTo>
                <a:cubicBezTo>
                  <a:pt x="664" y="1640"/>
                  <a:pt x="665" y="1642"/>
                  <a:pt x="665" y="1644"/>
                </a:cubicBezTo>
                <a:lnTo>
                  <a:pt x="681" y="1732"/>
                </a:lnTo>
                <a:lnTo>
                  <a:pt x="674" y="1719"/>
                </a:lnTo>
                <a:lnTo>
                  <a:pt x="698" y="1743"/>
                </a:lnTo>
                <a:lnTo>
                  <a:pt x="662" y="1746"/>
                </a:lnTo>
                <a:lnTo>
                  <a:pt x="686" y="1714"/>
                </a:lnTo>
                <a:lnTo>
                  <a:pt x="682" y="1727"/>
                </a:lnTo>
                <a:lnTo>
                  <a:pt x="706" y="1343"/>
                </a:lnTo>
                <a:cubicBezTo>
                  <a:pt x="706" y="1331"/>
                  <a:pt x="716" y="1321"/>
                  <a:pt x="728" y="1321"/>
                </a:cubicBezTo>
                <a:cubicBezTo>
                  <a:pt x="740" y="1320"/>
                  <a:pt x="751" y="1328"/>
                  <a:pt x="753" y="1340"/>
                </a:cubicBezTo>
                <a:lnTo>
                  <a:pt x="817" y="1652"/>
                </a:lnTo>
                <a:lnTo>
                  <a:pt x="780" y="1636"/>
                </a:lnTo>
                <a:lnTo>
                  <a:pt x="804" y="1620"/>
                </a:lnTo>
                <a:lnTo>
                  <a:pt x="793" y="1640"/>
                </a:lnTo>
                <a:lnTo>
                  <a:pt x="809" y="968"/>
                </a:lnTo>
                <a:cubicBezTo>
                  <a:pt x="810" y="964"/>
                  <a:pt x="811" y="960"/>
                  <a:pt x="813" y="956"/>
                </a:cubicBezTo>
                <a:lnTo>
                  <a:pt x="837" y="916"/>
                </a:lnTo>
                <a:lnTo>
                  <a:pt x="833" y="927"/>
                </a:lnTo>
                <a:lnTo>
                  <a:pt x="857" y="439"/>
                </a:lnTo>
                <a:cubicBezTo>
                  <a:pt x="858" y="436"/>
                  <a:pt x="859" y="432"/>
                  <a:pt x="860" y="429"/>
                </a:cubicBezTo>
                <a:lnTo>
                  <a:pt x="924" y="309"/>
                </a:lnTo>
                <a:lnTo>
                  <a:pt x="922" y="314"/>
                </a:lnTo>
                <a:lnTo>
                  <a:pt x="946" y="234"/>
                </a:lnTo>
                <a:lnTo>
                  <a:pt x="946" y="239"/>
                </a:lnTo>
                <a:lnTo>
                  <a:pt x="962" y="23"/>
                </a:lnTo>
                <a:cubicBezTo>
                  <a:pt x="962" y="10"/>
                  <a:pt x="973" y="0"/>
                  <a:pt x="986" y="0"/>
                </a:cubicBezTo>
                <a:cubicBezTo>
                  <a:pt x="999" y="1"/>
                  <a:pt x="1009" y="11"/>
                  <a:pt x="1009" y="23"/>
                </a:cubicBezTo>
                <a:lnTo>
                  <a:pt x="1033" y="567"/>
                </a:lnTo>
                <a:lnTo>
                  <a:pt x="986" y="564"/>
                </a:lnTo>
                <a:lnTo>
                  <a:pt x="1010" y="428"/>
                </a:lnTo>
                <a:cubicBezTo>
                  <a:pt x="1011" y="419"/>
                  <a:pt x="1018" y="411"/>
                  <a:pt x="1028" y="409"/>
                </a:cubicBezTo>
                <a:lnTo>
                  <a:pt x="1092" y="393"/>
                </a:lnTo>
                <a:lnTo>
                  <a:pt x="1074" y="410"/>
                </a:lnTo>
                <a:lnTo>
                  <a:pt x="1098" y="330"/>
                </a:lnTo>
                <a:cubicBezTo>
                  <a:pt x="1102" y="319"/>
                  <a:pt x="1112" y="312"/>
                  <a:pt x="1123" y="313"/>
                </a:cubicBezTo>
                <a:cubicBezTo>
                  <a:pt x="1134" y="313"/>
                  <a:pt x="1143" y="322"/>
                  <a:pt x="1145" y="333"/>
                </a:cubicBezTo>
                <a:lnTo>
                  <a:pt x="1169" y="477"/>
                </a:lnTo>
                <a:lnTo>
                  <a:pt x="1122" y="477"/>
                </a:lnTo>
                <a:lnTo>
                  <a:pt x="1138" y="357"/>
                </a:lnTo>
                <a:cubicBezTo>
                  <a:pt x="1139" y="347"/>
                  <a:pt x="1147" y="339"/>
                  <a:pt x="1157" y="337"/>
                </a:cubicBezTo>
                <a:cubicBezTo>
                  <a:pt x="1167" y="335"/>
                  <a:pt x="1177" y="339"/>
                  <a:pt x="1182" y="348"/>
                </a:cubicBezTo>
                <a:lnTo>
                  <a:pt x="1206" y="388"/>
                </a:lnTo>
                <a:cubicBezTo>
                  <a:pt x="1208" y="391"/>
                  <a:pt x="1209" y="394"/>
                  <a:pt x="1209" y="398"/>
                </a:cubicBezTo>
                <a:lnTo>
                  <a:pt x="1273" y="958"/>
                </a:lnTo>
                <a:lnTo>
                  <a:pt x="1226" y="954"/>
                </a:lnTo>
                <a:lnTo>
                  <a:pt x="1250" y="874"/>
                </a:lnTo>
                <a:cubicBezTo>
                  <a:pt x="1253" y="866"/>
                  <a:pt x="1258" y="860"/>
                  <a:pt x="1265" y="858"/>
                </a:cubicBezTo>
                <a:cubicBezTo>
                  <a:pt x="1272" y="855"/>
                  <a:pt x="1280" y="856"/>
                  <a:pt x="1287" y="860"/>
                </a:cubicBezTo>
                <a:lnTo>
                  <a:pt x="1311" y="876"/>
                </a:lnTo>
                <a:cubicBezTo>
                  <a:pt x="1317" y="881"/>
                  <a:pt x="1321" y="888"/>
                  <a:pt x="1321" y="895"/>
                </a:cubicBezTo>
                <a:lnTo>
                  <a:pt x="1345" y="1455"/>
                </a:lnTo>
                <a:lnTo>
                  <a:pt x="1344" y="1449"/>
                </a:lnTo>
                <a:lnTo>
                  <a:pt x="1360" y="1497"/>
                </a:lnTo>
                <a:lnTo>
                  <a:pt x="1349" y="1483"/>
                </a:lnTo>
                <a:lnTo>
                  <a:pt x="1421" y="1523"/>
                </a:lnTo>
                <a:cubicBezTo>
                  <a:pt x="1428" y="1527"/>
                  <a:pt x="1432" y="1533"/>
                  <a:pt x="1433" y="1541"/>
                </a:cubicBezTo>
                <a:lnTo>
                  <a:pt x="1449" y="1645"/>
                </a:lnTo>
                <a:lnTo>
                  <a:pt x="1402" y="1646"/>
                </a:lnTo>
                <a:lnTo>
                  <a:pt x="1426" y="1358"/>
                </a:lnTo>
                <a:cubicBezTo>
                  <a:pt x="1427" y="1346"/>
                  <a:pt x="1437" y="1336"/>
                  <a:pt x="1450" y="1336"/>
                </a:cubicBezTo>
                <a:cubicBezTo>
                  <a:pt x="1462" y="1337"/>
                  <a:pt x="1473" y="1347"/>
                  <a:pt x="1473" y="1359"/>
                </a:cubicBezTo>
                <a:lnTo>
                  <a:pt x="1497" y="1783"/>
                </a:lnTo>
                <a:lnTo>
                  <a:pt x="1450" y="1781"/>
                </a:lnTo>
                <a:lnTo>
                  <a:pt x="1474" y="1605"/>
                </a:lnTo>
                <a:cubicBezTo>
                  <a:pt x="1474" y="1601"/>
                  <a:pt x="1476" y="1597"/>
                  <a:pt x="1479" y="1593"/>
                </a:cubicBezTo>
                <a:lnTo>
                  <a:pt x="1543" y="1513"/>
                </a:lnTo>
                <a:cubicBezTo>
                  <a:pt x="1549" y="1506"/>
                  <a:pt x="1559" y="1503"/>
                  <a:pt x="1568" y="1505"/>
                </a:cubicBezTo>
                <a:cubicBezTo>
                  <a:pt x="1578" y="1508"/>
                  <a:pt x="1584" y="1516"/>
                  <a:pt x="1585" y="1526"/>
                </a:cubicBezTo>
                <a:lnTo>
                  <a:pt x="1609" y="1758"/>
                </a:lnTo>
                <a:lnTo>
                  <a:pt x="1561" y="1760"/>
                </a:lnTo>
                <a:lnTo>
                  <a:pt x="1577" y="1112"/>
                </a:lnTo>
                <a:lnTo>
                  <a:pt x="1601" y="639"/>
                </a:lnTo>
                <a:cubicBezTo>
                  <a:pt x="1602" y="628"/>
                  <a:pt x="1611" y="618"/>
                  <a:pt x="1622" y="617"/>
                </a:cubicBezTo>
                <a:cubicBezTo>
                  <a:pt x="1634" y="615"/>
                  <a:pt x="1645" y="622"/>
                  <a:pt x="1648" y="633"/>
                </a:cubicBezTo>
                <a:lnTo>
                  <a:pt x="1672" y="705"/>
                </a:lnTo>
                <a:lnTo>
                  <a:pt x="1626" y="707"/>
                </a:lnTo>
                <a:lnTo>
                  <a:pt x="1690" y="451"/>
                </a:lnTo>
                <a:cubicBezTo>
                  <a:pt x="1691" y="448"/>
                  <a:pt x="1692" y="445"/>
                  <a:pt x="1694" y="442"/>
                </a:cubicBezTo>
                <a:lnTo>
                  <a:pt x="1718" y="410"/>
                </a:lnTo>
                <a:lnTo>
                  <a:pt x="1714" y="423"/>
                </a:lnTo>
                <a:lnTo>
                  <a:pt x="1730" y="135"/>
                </a:lnTo>
                <a:cubicBezTo>
                  <a:pt x="1730" y="122"/>
                  <a:pt x="1741" y="112"/>
                  <a:pt x="1754" y="112"/>
                </a:cubicBezTo>
                <a:cubicBezTo>
                  <a:pt x="1767" y="113"/>
                  <a:pt x="1777" y="123"/>
                  <a:pt x="1777" y="136"/>
                </a:cubicBezTo>
                <a:lnTo>
                  <a:pt x="1801" y="864"/>
                </a:lnTo>
                <a:lnTo>
                  <a:pt x="1825" y="1021"/>
                </a:lnTo>
                <a:lnTo>
                  <a:pt x="1824" y="1017"/>
                </a:lnTo>
                <a:lnTo>
                  <a:pt x="1888" y="1225"/>
                </a:lnTo>
                <a:lnTo>
                  <a:pt x="1842" y="1231"/>
                </a:lnTo>
                <a:lnTo>
                  <a:pt x="1866" y="919"/>
                </a:lnTo>
                <a:lnTo>
                  <a:pt x="1890" y="803"/>
                </a:lnTo>
                <a:cubicBezTo>
                  <a:pt x="1893" y="792"/>
                  <a:pt x="1903" y="784"/>
                  <a:pt x="1915" y="785"/>
                </a:cubicBezTo>
                <a:cubicBezTo>
                  <a:pt x="1928" y="786"/>
                  <a:pt x="1937" y="795"/>
                  <a:pt x="1937" y="807"/>
                </a:cubicBezTo>
                <a:lnTo>
                  <a:pt x="1953" y="1183"/>
                </a:lnTo>
                <a:lnTo>
                  <a:pt x="1950" y="1172"/>
                </a:lnTo>
                <a:lnTo>
                  <a:pt x="1974" y="1212"/>
                </a:lnTo>
                <a:lnTo>
                  <a:pt x="1933" y="1212"/>
                </a:lnTo>
                <a:lnTo>
                  <a:pt x="1997" y="1108"/>
                </a:lnTo>
                <a:cubicBezTo>
                  <a:pt x="2001" y="1101"/>
                  <a:pt x="2009" y="1096"/>
                  <a:pt x="2018" y="1096"/>
                </a:cubicBezTo>
                <a:cubicBezTo>
                  <a:pt x="2026" y="1097"/>
                  <a:pt x="2034" y="1101"/>
                  <a:pt x="2038" y="1108"/>
                </a:cubicBezTo>
                <a:lnTo>
                  <a:pt x="2062" y="1148"/>
                </a:lnTo>
                <a:lnTo>
                  <a:pt x="2019" y="1152"/>
                </a:lnTo>
                <a:lnTo>
                  <a:pt x="2043" y="1088"/>
                </a:lnTo>
                <a:cubicBezTo>
                  <a:pt x="2047" y="1077"/>
                  <a:pt x="2058" y="1071"/>
                  <a:pt x="2069" y="1073"/>
                </a:cubicBezTo>
                <a:cubicBezTo>
                  <a:pt x="2080" y="1074"/>
                  <a:pt x="2089" y="1084"/>
                  <a:pt x="2089" y="1095"/>
                </a:cubicBezTo>
                <a:lnTo>
                  <a:pt x="2113" y="1463"/>
                </a:lnTo>
                <a:lnTo>
                  <a:pt x="2112" y="1457"/>
                </a:lnTo>
                <a:lnTo>
                  <a:pt x="2216" y="1793"/>
                </a:lnTo>
                <a:cubicBezTo>
                  <a:pt x="2217" y="1795"/>
                  <a:pt x="2217" y="1797"/>
                  <a:pt x="2217" y="1798"/>
                </a:cubicBezTo>
                <a:lnTo>
                  <a:pt x="2241" y="2062"/>
                </a:lnTo>
                <a:lnTo>
                  <a:pt x="2195" y="2056"/>
                </a:lnTo>
                <a:lnTo>
                  <a:pt x="2219" y="1992"/>
                </a:lnTo>
                <a:cubicBezTo>
                  <a:pt x="2222" y="1983"/>
                  <a:pt x="2231" y="1977"/>
                  <a:pt x="2241" y="1976"/>
                </a:cubicBezTo>
                <a:cubicBezTo>
                  <a:pt x="2251" y="1976"/>
                  <a:pt x="2260" y="1982"/>
                  <a:pt x="2264" y="1991"/>
                </a:cubicBezTo>
                <a:lnTo>
                  <a:pt x="2288" y="2047"/>
                </a:lnTo>
                <a:lnTo>
                  <a:pt x="2251" y="2037"/>
                </a:lnTo>
                <a:lnTo>
                  <a:pt x="2315" y="1989"/>
                </a:lnTo>
                <a:lnTo>
                  <a:pt x="2306" y="2004"/>
                </a:lnTo>
                <a:lnTo>
                  <a:pt x="2330" y="1876"/>
                </a:lnTo>
                <a:cubicBezTo>
                  <a:pt x="2332" y="1865"/>
                  <a:pt x="2342" y="1857"/>
                  <a:pt x="2353" y="1856"/>
                </a:cubicBezTo>
                <a:cubicBezTo>
                  <a:pt x="2365" y="1856"/>
                  <a:pt x="2375" y="1864"/>
                  <a:pt x="2377" y="1876"/>
                </a:cubicBezTo>
                <a:lnTo>
                  <a:pt x="2393" y="1956"/>
                </a:lnTo>
                <a:lnTo>
                  <a:pt x="2417" y="2067"/>
                </a:lnTo>
                <a:lnTo>
                  <a:pt x="2374" y="2058"/>
                </a:lnTo>
                <a:lnTo>
                  <a:pt x="2398" y="2026"/>
                </a:lnTo>
                <a:cubicBezTo>
                  <a:pt x="2403" y="2019"/>
                  <a:pt x="2412" y="2016"/>
                  <a:pt x="2420" y="2017"/>
                </a:cubicBezTo>
                <a:cubicBezTo>
                  <a:pt x="2429" y="2018"/>
                  <a:pt x="2436" y="2023"/>
                  <a:pt x="2439" y="2031"/>
                </a:cubicBezTo>
                <a:lnTo>
                  <a:pt x="2503" y="2175"/>
                </a:lnTo>
                <a:cubicBezTo>
                  <a:pt x="2504" y="2177"/>
                  <a:pt x="2505" y="2179"/>
                  <a:pt x="2505" y="2181"/>
                </a:cubicBezTo>
                <a:lnTo>
                  <a:pt x="2529" y="2349"/>
                </a:lnTo>
                <a:lnTo>
                  <a:pt x="2482" y="2350"/>
                </a:lnTo>
                <a:lnTo>
                  <a:pt x="2498" y="2158"/>
                </a:lnTo>
                <a:cubicBezTo>
                  <a:pt x="2499" y="2146"/>
                  <a:pt x="2509" y="2137"/>
                  <a:pt x="2521" y="2136"/>
                </a:cubicBezTo>
                <a:cubicBezTo>
                  <a:pt x="2534" y="2136"/>
                  <a:pt x="2544" y="2146"/>
                  <a:pt x="2545" y="2158"/>
                </a:cubicBezTo>
                <a:lnTo>
                  <a:pt x="2569" y="2398"/>
                </a:lnTo>
                <a:lnTo>
                  <a:pt x="2593" y="2549"/>
                </a:lnTo>
                <a:lnTo>
                  <a:pt x="2657" y="2778"/>
                </a:lnTo>
                <a:lnTo>
                  <a:pt x="2647" y="2764"/>
                </a:lnTo>
                <a:lnTo>
                  <a:pt x="2695" y="2796"/>
                </a:lnTo>
                <a:lnTo>
                  <a:pt x="2659" y="2808"/>
                </a:lnTo>
                <a:lnTo>
                  <a:pt x="2675" y="2768"/>
                </a:lnTo>
                <a:lnTo>
                  <a:pt x="2674" y="2771"/>
                </a:lnTo>
                <a:lnTo>
                  <a:pt x="2698" y="2667"/>
                </a:lnTo>
                <a:cubicBezTo>
                  <a:pt x="2699" y="2664"/>
                  <a:pt x="2700" y="2661"/>
                  <a:pt x="2702" y="2658"/>
                </a:cubicBezTo>
                <a:lnTo>
                  <a:pt x="2766" y="2570"/>
                </a:lnTo>
                <a:lnTo>
                  <a:pt x="2762" y="2579"/>
                </a:lnTo>
                <a:lnTo>
                  <a:pt x="2786" y="2483"/>
                </a:lnTo>
                <a:lnTo>
                  <a:pt x="2786" y="2486"/>
                </a:lnTo>
                <a:lnTo>
                  <a:pt x="2810" y="2246"/>
                </a:lnTo>
                <a:cubicBezTo>
                  <a:pt x="2811" y="2234"/>
                  <a:pt x="2821" y="2224"/>
                  <a:pt x="2834" y="2224"/>
                </a:cubicBezTo>
                <a:cubicBezTo>
                  <a:pt x="2846" y="2225"/>
                  <a:pt x="2856" y="2234"/>
                  <a:pt x="2857" y="2247"/>
                </a:cubicBezTo>
                <a:lnTo>
                  <a:pt x="2881" y="2551"/>
                </a:lnTo>
                <a:lnTo>
                  <a:pt x="2834" y="2547"/>
                </a:lnTo>
                <a:lnTo>
                  <a:pt x="2850" y="2475"/>
                </a:lnTo>
                <a:cubicBezTo>
                  <a:pt x="2852" y="2465"/>
                  <a:pt x="2861" y="2458"/>
                  <a:pt x="2871" y="2457"/>
                </a:cubicBezTo>
                <a:cubicBezTo>
                  <a:pt x="2881" y="2455"/>
                  <a:pt x="2891" y="2461"/>
                  <a:pt x="2895" y="2470"/>
                </a:cubicBezTo>
                <a:lnTo>
                  <a:pt x="2967" y="2622"/>
                </a:lnTo>
                <a:cubicBezTo>
                  <a:pt x="2968" y="2624"/>
                  <a:pt x="2969" y="2627"/>
                  <a:pt x="2969" y="2629"/>
                </a:cubicBezTo>
                <a:lnTo>
                  <a:pt x="2985" y="2741"/>
                </a:lnTo>
                <a:lnTo>
                  <a:pt x="2969" y="2722"/>
                </a:lnTo>
                <a:lnTo>
                  <a:pt x="2993" y="2730"/>
                </a:lnTo>
                <a:lnTo>
                  <a:pt x="2985" y="2728"/>
                </a:lnTo>
                <a:lnTo>
                  <a:pt x="3009" y="2728"/>
                </a:lnTo>
                <a:cubicBezTo>
                  <a:pt x="3022" y="2728"/>
                  <a:pt x="3033" y="2738"/>
                  <a:pt x="3033" y="2751"/>
                </a:cubicBezTo>
                <a:lnTo>
                  <a:pt x="3057" y="3111"/>
                </a:lnTo>
                <a:lnTo>
                  <a:pt x="3010" y="3106"/>
                </a:lnTo>
                <a:lnTo>
                  <a:pt x="3074" y="2874"/>
                </a:lnTo>
                <a:cubicBezTo>
                  <a:pt x="3077" y="2864"/>
                  <a:pt x="3086" y="2857"/>
                  <a:pt x="3097" y="2856"/>
                </a:cubicBezTo>
                <a:cubicBezTo>
                  <a:pt x="3107" y="2856"/>
                  <a:pt x="3117" y="2863"/>
                  <a:pt x="3120" y="2873"/>
                </a:cubicBezTo>
                <a:lnTo>
                  <a:pt x="3144" y="2945"/>
                </a:lnTo>
                <a:lnTo>
                  <a:pt x="3098" y="2950"/>
                </a:lnTo>
                <a:lnTo>
                  <a:pt x="3114" y="2782"/>
                </a:lnTo>
                <a:cubicBezTo>
                  <a:pt x="3115" y="2770"/>
                  <a:pt x="3125" y="2760"/>
                  <a:pt x="3138" y="2760"/>
                </a:cubicBezTo>
                <a:cubicBezTo>
                  <a:pt x="3151" y="2761"/>
                  <a:pt x="3161" y="2771"/>
                  <a:pt x="3161" y="2783"/>
                </a:cubicBezTo>
                <a:lnTo>
                  <a:pt x="3185" y="3263"/>
                </a:lnTo>
                <a:lnTo>
                  <a:pt x="3138" y="3258"/>
                </a:lnTo>
                <a:lnTo>
                  <a:pt x="3162" y="3170"/>
                </a:lnTo>
                <a:cubicBezTo>
                  <a:pt x="3165" y="3160"/>
                  <a:pt x="3175" y="3152"/>
                  <a:pt x="3186" y="3152"/>
                </a:cubicBezTo>
                <a:cubicBezTo>
                  <a:pt x="3197" y="3153"/>
                  <a:pt x="3206" y="3160"/>
                  <a:pt x="3209" y="3171"/>
                </a:cubicBezTo>
                <a:lnTo>
                  <a:pt x="3273" y="3443"/>
                </a:lnTo>
                <a:lnTo>
                  <a:pt x="3227" y="3441"/>
                </a:lnTo>
                <a:lnTo>
                  <a:pt x="3251" y="3369"/>
                </a:lnTo>
                <a:cubicBezTo>
                  <a:pt x="3254" y="3358"/>
                  <a:pt x="3265" y="3351"/>
                  <a:pt x="3276" y="3353"/>
                </a:cubicBezTo>
                <a:cubicBezTo>
                  <a:pt x="3287" y="3354"/>
                  <a:pt x="3296" y="3363"/>
                  <a:pt x="3297" y="3374"/>
                </a:cubicBezTo>
                <a:lnTo>
                  <a:pt x="3313" y="3518"/>
                </a:lnTo>
                <a:lnTo>
                  <a:pt x="3309" y="3506"/>
                </a:lnTo>
                <a:lnTo>
                  <a:pt x="3333" y="3538"/>
                </a:lnTo>
                <a:cubicBezTo>
                  <a:pt x="3335" y="3541"/>
                  <a:pt x="3336" y="3544"/>
                  <a:pt x="3337" y="3548"/>
                </a:cubicBezTo>
                <a:lnTo>
                  <a:pt x="3361" y="3676"/>
                </a:lnTo>
                <a:lnTo>
                  <a:pt x="3352" y="3661"/>
                </a:lnTo>
                <a:lnTo>
                  <a:pt x="3416" y="3709"/>
                </a:lnTo>
                <a:lnTo>
                  <a:pt x="3384" y="3711"/>
                </a:lnTo>
                <a:lnTo>
                  <a:pt x="3408" y="3687"/>
                </a:lnTo>
                <a:lnTo>
                  <a:pt x="3402" y="3700"/>
                </a:lnTo>
                <a:lnTo>
                  <a:pt x="3426" y="3580"/>
                </a:lnTo>
                <a:lnTo>
                  <a:pt x="3425" y="3584"/>
                </a:lnTo>
                <a:lnTo>
                  <a:pt x="3441" y="2776"/>
                </a:lnTo>
                <a:cubicBezTo>
                  <a:pt x="3442" y="2763"/>
                  <a:pt x="3452" y="2753"/>
                  <a:pt x="3465" y="2752"/>
                </a:cubicBezTo>
                <a:cubicBezTo>
                  <a:pt x="3478" y="2752"/>
                  <a:pt x="3489" y="2762"/>
                  <a:pt x="3489" y="2775"/>
                </a:cubicBezTo>
                <a:lnTo>
                  <a:pt x="3513" y="3215"/>
                </a:lnTo>
                <a:lnTo>
                  <a:pt x="3474" y="3198"/>
                </a:lnTo>
                <a:lnTo>
                  <a:pt x="3538" y="3142"/>
                </a:lnTo>
                <a:cubicBezTo>
                  <a:pt x="3544" y="3137"/>
                  <a:pt x="3552" y="3135"/>
                  <a:pt x="3560" y="3137"/>
                </a:cubicBezTo>
                <a:cubicBezTo>
                  <a:pt x="3568" y="3139"/>
                  <a:pt x="3574" y="3145"/>
                  <a:pt x="3576" y="3153"/>
                </a:cubicBezTo>
                <a:lnTo>
                  <a:pt x="3600" y="3225"/>
                </a:lnTo>
                <a:lnTo>
                  <a:pt x="3554" y="3231"/>
                </a:lnTo>
                <a:lnTo>
                  <a:pt x="3578" y="2871"/>
                </a:lnTo>
                <a:cubicBezTo>
                  <a:pt x="3578" y="2861"/>
                  <a:pt x="3584" y="2853"/>
                  <a:pt x="3593" y="2850"/>
                </a:cubicBezTo>
                <a:cubicBezTo>
                  <a:pt x="3602" y="2847"/>
                  <a:pt x="3612" y="2849"/>
                  <a:pt x="3618" y="2855"/>
                </a:cubicBezTo>
                <a:lnTo>
                  <a:pt x="3642" y="2879"/>
                </a:lnTo>
                <a:cubicBezTo>
                  <a:pt x="3647" y="2884"/>
                  <a:pt x="3649" y="2890"/>
                  <a:pt x="3649" y="2896"/>
                </a:cubicBezTo>
                <a:lnTo>
                  <a:pt x="3665" y="3400"/>
                </a:lnTo>
                <a:lnTo>
                  <a:pt x="3665" y="3395"/>
                </a:lnTo>
                <a:lnTo>
                  <a:pt x="3737" y="3715"/>
                </a:lnTo>
                <a:cubicBezTo>
                  <a:pt x="3737" y="3716"/>
                  <a:pt x="3737" y="3718"/>
                  <a:pt x="3737" y="3719"/>
                </a:cubicBezTo>
                <a:lnTo>
                  <a:pt x="3753" y="3959"/>
                </a:lnTo>
                <a:lnTo>
                  <a:pt x="3705" y="3960"/>
                </a:lnTo>
                <a:lnTo>
                  <a:pt x="3729" y="3096"/>
                </a:lnTo>
                <a:lnTo>
                  <a:pt x="3754" y="2894"/>
                </a:lnTo>
                <a:cubicBezTo>
                  <a:pt x="3755" y="2881"/>
                  <a:pt x="3766" y="2872"/>
                  <a:pt x="3778" y="2872"/>
                </a:cubicBezTo>
                <a:cubicBezTo>
                  <a:pt x="3790" y="2873"/>
                  <a:pt x="3800" y="2882"/>
                  <a:pt x="3801" y="2894"/>
                </a:cubicBezTo>
                <a:lnTo>
                  <a:pt x="3825" y="3158"/>
                </a:lnTo>
                <a:lnTo>
                  <a:pt x="3823" y="3151"/>
                </a:lnTo>
                <a:lnTo>
                  <a:pt x="3887" y="3295"/>
                </a:lnTo>
                <a:lnTo>
                  <a:pt x="3842" y="3301"/>
                </a:lnTo>
                <a:lnTo>
                  <a:pt x="3866" y="3133"/>
                </a:lnTo>
                <a:cubicBezTo>
                  <a:pt x="3867" y="3121"/>
                  <a:pt x="3878" y="3112"/>
                  <a:pt x="3889" y="3112"/>
                </a:cubicBezTo>
                <a:lnTo>
                  <a:pt x="3905" y="3112"/>
                </a:lnTo>
                <a:lnTo>
                  <a:pt x="3882" y="3130"/>
                </a:lnTo>
                <a:lnTo>
                  <a:pt x="3906" y="3050"/>
                </a:lnTo>
                <a:lnTo>
                  <a:pt x="3906" y="3053"/>
                </a:lnTo>
                <a:lnTo>
                  <a:pt x="3930" y="2877"/>
                </a:lnTo>
                <a:cubicBezTo>
                  <a:pt x="3931" y="2868"/>
                  <a:pt x="3937" y="2861"/>
                  <a:pt x="3945" y="2858"/>
                </a:cubicBezTo>
                <a:lnTo>
                  <a:pt x="4009" y="2834"/>
                </a:lnTo>
                <a:cubicBezTo>
                  <a:pt x="4016" y="2831"/>
                  <a:pt x="4024" y="2832"/>
                  <a:pt x="4030" y="2836"/>
                </a:cubicBezTo>
                <a:cubicBezTo>
                  <a:pt x="4036" y="2840"/>
                  <a:pt x="4040" y="2846"/>
                  <a:pt x="4041" y="2854"/>
                </a:cubicBezTo>
                <a:lnTo>
                  <a:pt x="4065" y="3062"/>
                </a:lnTo>
                <a:lnTo>
                  <a:pt x="4081" y="3464"/>
                </a:lnTo>
                <a:lnTo>
                  <a:pt x="4105" y="3645"/>
                </a:lnTo>
                <a:lnTo>
                  <a:pt x="4129" y="4824"/>
                </a:lnTo>
                <a:lnTo>
                  <a:pt x="4088" y="4807"/>
                </a:lnTo>
                <a:lnTo>
                  <a:pt x="4152" y="4743"/>
                </a:lnTo>
                <a:lnTo>
                  <a:pt x="4146" y="4757"/>
                </a:lnTo>
                <a:lnTo>
                  <a:pt x="4170" y="4605"/>
                </a:lnTo>
                <a:lnTo>
                  <a:pt x="4194" y="4271"/>
                </a:lnTo>
                <a:cubicBezTo>
                  <a:pt x="4194" y="4258"/>
                  <a:pt x="4205" y="4248"/>
                  <a:pt x="4218" y="4248"/>
                </a:cubicBezTo>
                <a:cubicBezTo>
                  <a:pt x="4231" y="4249"/>
                  <a:pt x="4241" y="4259"/>
                  <a:pt x="4241" y="4272"/>
                </a:cubicBezTo>
                <a:lnTo>
                  <a:pt x="4257" y="4680"/>
                </a:lnTo>
                <a:lnTo>
                  <a:pt x="4255" y="4670"/>
                </a:lnTo>
                <a:lnTo>
                  <a:pt x="4279" y="4718"/>
                </a:lnTo>
                <a:lnTo>
                  <a:pt x="4344" y="4896"/>
                </a:lnTo>
                <a:lnTo>
                  <a:pt x="4329" y="4882"/>
                </a:lnTo>
                <a:lnTo>
                  <a:pt x="4353" y="4890"/>
                </a:lnTo>
                <a:lnTo>
                  <a:pt x="4345" y="4888"/>
                </a:lnTo>
                <a:lnTo>
                  <a:pt x="4369" y="4888"/>
                </a:lnTo>
                <a:cubicBezTo>
                  <a:pt x="4382" y="4888"/>
                  <a:pt x="4392" y="4898"/>
                  <a:pt x="4393" y="4910"/>
                </a:cubicBezTo>
                <a:lnTo>
                  <a:pt x="4417" y="5182"/>
                </a:lnTo>
                <a:lnTo>
                  <a:pt x="4370" y="5181"/>
                </a:lnTo>
                <a:lnTo>
                  <a:pt x="4386" y="5069"/>
                </a:lnTo>
                <a:cubicBezTo>
                  <a:pt x="4387" y="5060"/>
                  <a:pt x="4393" y="5053"/>
                  <a:pt x="4402" y="5050"/>
                </a:cubicBezTo>
                <a:cubicBezTo>
                  <a:pt x="4411" y="5047"/>
                  <a:pt x="4420" y="5049"/>
                  <a:pt x="4426" y="5055"/>
                </a:cubicBezTo>
                <a:lnTo>
                  <a:pt x="4498" y="5127"/>
                </a:lnTo>
                <a:lnTo>
                  <a:pt x="4458" y="5143"/>
                </a:lnTo>
                <a:lnTo>
                  <a:pt x="4474" y="4863"/>
                </a:lnTo>
                <a:lnTo>
                  <a:pt x="4498" y="4677"/>
                </a:lnTo>
                <a:cubicBezTo>
                  <a:pt x="4499" y="4665"/>
                  <a:pt x="4510" y="4656"/>
                  <a:pt x="4522" y="4656"/>
                </a:cubicBezTo>
                <a:cubicBezTo>
                  <a:pt x="4534" y="4657"/>
                  <a:pt x="4544" y="4666"/>
                  <a:pt x="4545" y="4679"/>
                </a:cubicBezTo>
                <a:lnTo>
                  <a:pt x="4569" y="4991"/>
                </a:lnTo>
                <a:lnTo>
                  <a:pt x="4593" y="5173"/>
                </a:lnTo>
                <a:lnTo>
                  <a:pt x="4657" y="5702"/>
                </a:lnTo>
                <a:lnTo>
                  <a:pt x="4610" y="5700"/>
                </a:lnTo>
                <a:lnTo>
                  <a:pt x="4634" y="5564"/>
                </a:lnTo>
                <a:cubicBezTo>
                  <a:pt x="4634" y="5561"/>
                  <a:pt x="4636" y="5558"/>
                  <a:pt x="4637" y="5555"/>
                </a:cubicBezTo>
                <a:lnTo>
                  <a:pt x="4653" y="5531"/>
                </a:lnTo>
                <a:cubicBezTo>
                  <a:pt x="4658" y="5524"/>
                  <a:pt x="4666" y="5520"/>
                  <a:pt x="4674" y="5520"/>
                </a:cubicBezTo>
                <a:cubicBezTo>
                  <a:pt x="4682" y="5521"/>
                  <a:pt x="4690" y="5525"/>
                  <a:pt x="4694" y="5532"/>
                </a:cubicBezTo>
                <a:lnTo>
                  <a:pt x="4718" y="5572"/>
                </a:lnTo>
                <a:lnTo>
                  <a:pt x="4674" y="5583"/>
                </a:lnTo>
                <a:lnTo>
                  <a:pt x="4698" y="5175"/>
                </a:lnTo>
                <a:cubicBezTo>
                  <a:pt x="4698" y="5168"/>
                  <a:pt x="4701" y="5162"/>
                  <a:pt x="4707" y="5157"/>
                </a:cubicBezTo>
                <a:lnTo>
                  <a:pt x="4771" y="5109"/>
                </a:lnTo>
                <a:cubicBezTo>
                  <a:pt x="4777" y="5105"/>
                  <a:pt x="4785" y="5103"/>
                  <a:pt x="4792" y="5105"/>
                </a:cubicBezTo>
                <a:cubicBezTo>
                  <a:pt x="4799" y="5108"/>
                  <a:pt x="4805" y="5113"/>
                  <a:pt x="4808" y="5120"/>
                </a:cubicBezTo>
                <a:lnTo>
                  <a:pt x="4832" y="5184"/>
                </a:lnTo>
                <a:lnTo>
                  <a:pt x="4786" y="5187"/>
                </a:lnTo>
                <a:lnTo>
                  <a:pt x="4802" y="5115"/>
                </a:lnTo>
                <a:cubicBezTo>
                  <a:pt x="4805" y="5104"/>
                  <a:pt x="4814" y="5096"/>
                  <a:pt x="4826" y="5096"/>
                </a:cubicBezTo>
                <a:cubicBezTo>
                  <a:pt x="4837" y="5097"/>
                  <a:pt x="4847" y="5105"/>
                  <a:pt x="4849" y="5116"/>
                </a:cubicBezTo>
                <a:lnTo>
                  <a:pt x="4873" y="5244"/>
                </a:lnTo>
                <a:lnTo>
                  <a:pt x="4897" y="5437"/>
                </a:lnTo>
                <a:lnTo>
                  <a:pt x="4852" y="5430"/>
                </a:lnTo>
                <a:lnTo>
                  <a:pt x="4916" y="5294"/>
                </a:lnTo>
                <a:lnTo>
                  <a:pt x="4914" y="5301"/>
                </a:lnTo>
                <a:lnTo>
                  <a:pt x="4938" y="5141"/>
                </a:lnTo>
                <a:lnTo>
                  <a:pt x="4962" y="4949"/>
                </a:lnTo>
                <a:cubicBezTo>
                  <a:pt x="4962" y="4947"/>
                  <a:pt x="4963" y="4944"/>
                  <a:pt x="4964" y="4942"/>
                </a:cubicBezTo>
                <a:lnTo>
                  <a:pt x="4980" y="4910"/>
                </a:lnTo>
                <a:cubicBezTo>
                  <a:pt x="4984" y="4902"/>
                  <a:pt x="4992" y="4896"/>
                  <a:pt x="5001" y="4896"/>
                </a:cubicBezTo>
                <a:cubicBezTo>
                  <a:pt x="5011" y="4896"/>
                  <a:pt x="5019" y="4902"/>
                  <a:pt x="5023" y="4910"/>
                </a:cubicBezTo>
                <a:lnTo>
                  <a:pt x="5047" y="4958"/>
                </a:lnTo>
                <a:lnTo>
                  <a:pt x="5011" y="4949"/>
                </a:lnTo>
                <a:lnTo>
                  <a:pt x="5075" y="4901"/>
                </a:lnTo>
                <a:lnTo>
                  <a:pt x="5069" y="4908"/>
                </a:lnTo>
                <a:lnTo>
                  <a:pt x="5093" y="4868"/>
                </a:lnTo>
                <a:lnTo>
                  <a:pt x="5090" y="4878"/>
                </a:lnTo>
                <a:lnTo>
                  <a:pt x="5114" y="4662"/>
                </a:lnTo>
                <a:cubicBezTo>
                  <a:pt x="5115" y="4650"/>
                  <a:pt x="5124" y="4642"/>
                  <a:pt x="5135" y="4641"/>
                </a:cubicBezTo>
                <a:cubicBezTo>
                  <a:pt x="5147" y="4640"/>
                  <a:pt x="5157" y="4647"/>
                  <a:pt x="5160" y="4658"/>
                </a:cubicBezTo>
                <a:lnTo>
                  <a:pt x="5184" y="4738"/>
                </a:lnTo>
                <a:lnTo>
                  <a:pt x="5201" y="4828"/>
                </a:lnTo>
                <a:lnTo>
                  <a:pt x="5156" y="4823"/>
                </a:lnTo>
                <a:lnTo>
                  <a:pt x="5228" y="4663"/>
                </a:lnTo>
                <a:lnTo>
                  <a:pt x="5226" y="4669"/>
                </a:lnTo>
                <a:lnTo>
                  <a:pt x="5242" y="4573"/>
                </a:lnTo>
                <a:cubicBezTo>
                  <a:pt x="5244" y="4562"/>
                  <a:pt x="5252" y="4554"/>
                  <a:pt x="5263" y="4553"/>
                </a:cubicBezTo>
                <a:cubicBezTo>
                  <a:pt x="5273" y="4551"/>
                  <a:pt x="5283" y="4557"/>
                  <a:pt x="5288" y="4567"/>
                </a:cubicBezTo>
                <a:lnTo>
                  <a:pt x="5312" y="4623"/>
                </a:lnTo>
                <a:lnTo>
                  <a:pt x="5289" y="4608"/>
                </a:lnTo>
                <a:lnTo>
                  <a:pt x="5313" y="4608"/>
                </a:lnTo>
                <a:lnTo>
                  <a:pt x="5306" y="4610"/>
                </a:lnTo>
                <a:lnTo>
                  <a:pt x="5330" y="4602"/>
                </a:lnTo>
                <a:cubicBezTo>
                  <a:pt x="5339" y="4599"/>
                  <a:pt x="5350" y="4602"/>
                  <a:pt x="5356" y="4609"/>
                </a:cubicBezTo>
                <a:lnTo>
                  <a:pt x="5420" y="4689"/>
                </a:lnTo>
                <a:lnTo>
                  <a:pt x="5378" y="4700"/>
                </a:lnTo>
                <a:lnTo>
                  <a:pt x="5402" y="4580"/>
                </a:lnTo>
                <a:cubicBezTo>
                  <a:pt x="5404" y="4568"/>
                  <a:pt x="5415" y="4560"/>
                  <a:pt x="5427" y="4561"/>
                </a:cubicBezTo>
                <a:cubicBezTo>
                  <a:pt x="5439" y="4561"/>
                  <a:pt x="5449" y="4571"/>
                  <a:pt x="5449" y="4583"/>
                </a:cubicBezTo>
                <a:lnTo>
                  <a:pt x="5465" y="4895"/>
                </a:lnTo>
                <a:lnTo>
                  <a:pt x="5417" y="4896"/>
                </a:lnTo>
                <a:lnTo>
                  <a:pt x="5441" y="4272"/>
                </a:lnTo>
                <a:lnTo>
                  <a:pt x="5466" y="3998"/>
                </a:lnTo>
                <a:cubicBezTo>
                  <a:pt x="5466" y="3988"/>
                  <a:pt x="5474" y="3980"/>
                  <a:pt x="5484" y="3977"/>
                </a:cubicBezTo>
                <a:cubicBezTo>
                  <a:pt x="5493" y="3975"/>
                  <a:pt x="5504" y="3979"/>
                  <a:pt x="5509" y="3987"/>
                </a:cubicBezTo>
                <a:lnTo>
                  <a:pt x="5573" y="4083"/>
                </a:lnTo>
                <a:cubicBezTo>
                  <a:pt x="5575" y="4086"/>
                  <a:pt x="5577" y="4089"/>
                  <a:pt x="5577" y="4092"/>
                </a:cubicBezTo>
                <a:lnTo>
                  <a:pt x="5601" y="4228"/>
                </a:lnTo>
                <a:lnTo>
                  <a:pt x="5553" y="4231"/>
                </a:lnTo>
                <a:lnTo>
                  <a:pt x="5569" y="3855"/>
                </a:lnTo>
                <a:lnTo>
                  <a:pt x="5594" y="3701"/>
                </a:lnTo>
                <a:cubicBezTo>
                  <a:pt x="5595" y="3690"/>
                  <a:pt x="5604" y="3682"/>
                  <a:pt x="5614" y="3681"/>
                </a:cubicBezTo>
                <a:cubicBezTo>
                  <a:pt x="5625" y="3679"/>
                  <a:pt x="5635" y="3685"/>
                  <a:pt x="5640" y="3695"/>
                </a:cubicBezTo>
                <a:lnTo>
                  <a:pt x="5664" y="3751"/>
                </a:lnTo>
                <a:lnTo>
                  <a:pt x="5624" y="3745"/>
                </a:lnTo>
                <a:lnTo>
                  <a:pt x="5688" y="3673"/>
                </a:lnTo>
                <a:cubicBezTo>
                  <a:pt x="5694" y="3666"/>
                  <a:pt x="5703" y="3663"/>
                  <a:pt x="5712" y="3665"/>
                </a:cubicBezTo>
                <a:cubicBezTo>
                  <a:pt x="5721" y="3668"/>
                  <a:pt x="5728" y="3675"/>
                  <a:pt x="5729" y="3684"/>
                </a:cubicBezTo>
                <a:lnTo>
                  <a:pt x="5753" y="3820"/>
                </a:lnTo>
                <a:lnTo>
                  <a:pt x="5777" y="3956"/>
                </a:lnTo>
                <a:lnTo>
                  <a:pt x="5793" y="4247"/>
                </a:lnTo>
                <a:lnTo>
                  <a:pt x="5817" y="4380"/>
                </a:lnTo>
                <a:lnTo>
                  <a:pt x="5773" y="4371"/>
                </a:lnTo>
                <a:lnTo>
                  <a:pt x="5837" y="4275"/>
                </a:lnTo>
                <a:lnTo>
                  <a:pt x="5860" y="4230"/>
                </a:lnTo>
                <a:lnTo>
                  <a:pt x="5858" y="4235"/>
                </a:lnTo>
                <a:lnTo>
                  <a:pt x="5882" y="4131"/>
                </a:lnTo>
                <a:cubicBezTo>
                  <a:pt x="5885" y="4120"/>
                  <a:pt x="5895" y="4112"/>
                  <a:pt x="5906" y="4112"/>
                </a:cubicBezTo>
                <a:cubicBezTo>
                  <a:pt x="5918" y="4113"/>
                  <a:pt x="5927" y="4121"/>
                  <a:pt x="5929" y="4133"/>
                </a:cubicBezTo>
                <a:lnTo>
                  <a:pt x="5953" y="4277"/>
                </a:lnTo>
                <a:lnTo>
                  <a:pt x="5969" y="4356"/>
                </a:lnTo>
                <a:lnTo>
                  <a:pt x="5922" y="4355"/>
                </a:lnTo>
                <a:lnTo>
                  <a:pt x="5994" y="4043"/>
                </a:lnTo>
                <a:lnTo>
                  <a:pt x="6010" y="3964"/>
                </a:lnTo>
                <a:lnTo>
                  <a:pt x="6034" y="3874"/>
                </a:lnTo>
                <a:cubicBezTo>
                  <a:pt x="6037" y="3863"/>
                  <a:pt x="6048" y="3856"/>
                  <a:pt x="6059" y="3857"/>
                </a:cubicBezTo>
                <a:cubicBezTo>
                  <a:pt x="6071" y="3857"/>
                  <a:pt x="6080" y="3866"/>
                  <a:pt x="6081" y="3878"/>
                </a:cubicBezTo>
                <a:lnTo>
                  <a:pt x="6105" y="4094"/>
                </a:lnTo>
                <a:lnTo>
                  <a:pt x="6058" y="4094"/>
                </a:lnTo>
                <a:lnTo>
                  <a:pt x="6082" y="3854"/>
                </a:lnTo>
                <a:cubicBezTo>
                  <a:pt x="6082" y="3845"/>
                  <a:pt x="6088" y="3837"/>
                  <a:pt x="6097" y="3834"/>
                </a:cubicBezTo>
                <a:lnTo>
                  <a:pt x="6161" y="3810"/>
                </a:lnTo>
                <a:cubicBezTo>
                  <a:pt x="6164" y="3809"/>
                  <a:pt x="6167" y="3808"/>
                  <a:pt x="6169" y="3808"/>
                </a:cubicBezTo>
                <a:lnTo>
                  <a:pt x="6185" y="3808"/>
                </a:lnTo>
                <a:lnTo>
                  <a:pt x="6209" y="3808"/>
                </a:lnTo>
                <a:cubicBezTo>
                  <a:pt x="6219" y="3808"/>
                  <a:pt x="6227" y="3814"/>
                  <a:pt x="6231" y="3822"/>
                </a:cubicBezTo>
                <a:lnTo>
                  <a:pt x="6255" y="3870"/>
                </a:lnTo>
                <a:cubicBezTo>
                  <a:pt x="6261" y="3882"/>
                  <a:pt x="6256" y="3896"/>
                  <a:pt x="6244" y="3902"/>
                </a:cubicBezTo>
                <a:cubicBezTo>
                  <a:pt x="6232" y="3908"/>
                  <a:pt x="6218" y="3903"/>
                  <a:pt x="6212" y="3891"/>
                </a:cubicBezTo>
                <a:lnTo>
                  <a:pt x="6188" y="3843"/>
                </a:lnTo>
                <a:lnTo>
                  <a:pt x="6209" y="3856"/>
                </a:lnTo>
                <a:lnTo>
                  <a:pt x="6185" y="3856"/>
                </a:lnTo>
                <a:lnTo>
                  <a:pt x="6169" y="3856"/>
                </a:lnTo>
                <a:lnTo>
                  <a:pt x="6178" y="3855"/>
                </a:lnTo>
                <a:lnTo>
                  <a:pt x="6114" y="3879"/>
                </a:lnTo>
                <a:lnTo>
                  <a:pt x="6129" y="3859"/>
                </a:lnTo>
                <a:lnTo>
                  <a:pt x="6105" y="4099"/>
                </a:lnTo>
                <a:cubicBezTo>
                  <a:pt x="6104" y="4111"/>
                  <a:pt x="6094" y="4120"/>
                  <a:pt x="6082" y="4120"/>
                </a:cubicBezTo>
                <a:cubicBezTo>
                  <a:pt x="6069" y="4121"/>
                  <a:pt x="6059" y="4111"/>
                  <a:pt x="6058" y="4099"/>
                </a:cubicBezTo>
                <a:lnTo>
                  <a:pt x="6034" y="3883"/>
                </a:lnTo>
                <a:lnTo>
                  <a:pt x="6081" y="3887"/>
                </a:lnTo>
                <a:lnTo>
                  <a:pt x="6057" y="3973"/>
                </a:lnTo>
                <a:lnTo>
                  <a:pt x="6041" y="4054"/>
                </a:lnTo>
                <a:lnTo>
                  <a:pt x="5969" y="4366"/>
                </a:lnTo>
                <a:cubicBezTo>
                  <a:pt x="5966" y="4377"/>
                  <a:pt x="5956" y="4385"/>
                  <a:pt x="5945" y="4384"/>
                </a:cubicBezTo>
                <a:cubicBezTo>
                  <a:pt x="5934" y="4384"/>
                  <a:pt x="5924" y="4376"/>
                  <a:pt x="5922" y="4365"/>
                </a:cubicBezTo>
                <a:lnTo>
                  <a:pt x="5906" y="4284"/>
                </a:lnTo>
                <a:lnTo>
                  <a:pt x="5882" y="4140"/>
                </a:lnTo>
                <a:lnTo>
                  <a:pt x="5929" y="4142"/>
                </a:lnTo>
                <a:lnTo>
                  <a:pt x="5905" y="4246"/>
                </a:lnTo>
                <a:cubicBezTo>
                  <a:pt x="5904" y="4248"/>
                  <a:pt x="5904" y="4250"/>
                  <a:pt x="5903" y="4251"/>
                </a:cubicBezTo>
                <a:lnTo>
                  <a:pt x="5877" y="4302"/>
                </a:lnTo>
                <a:lnTo>
                  <a:pt x="5813" y="4398"/>
                </a:lnTo>
                <a:cubicBezTo>
                  <a:pt x="5808" y="4406"/>
                  <a:pt x="5798" y="4410"/>
                  <a:pt x="5789" y="4408"/>
                </a:cubicBezTo>
                <a:cubicBezTo>
                  <a:pt x="5779" y="4406"/>
                  <a:pt x="5772" y="4398"/>
                  <a:pt x="5770" y="4389"/>
                </a:cubicBezTo>
                <a:lnTo>
                  <a:pt x="5746" y="4250"/>
                </a:lnTo>
                <a:lnTo>
                  <a:pt x="5730" y="3965"/>
                </a:lnTo>
                <a:lnTo>
                  <a:pt x="5706" y="3829"/>
                </a:lnTo>
                <a:lnTo>
                  <a:pt x="5682" y="3693"/>
                </a:lnTo>
                <a:lnTo>
                  <a:pt x="5723" y="3704"/>
                </a:lnTo>
                <a:lnTo>
                  <a:pt x="5659" y="3776"/>
                </a:lnTo>
                <a:cubicBezTo>
                  <a:pt x="5654" y="3783"/>
                  <a:pt x="5646" y="3785"/>
                  <a:pt x="5638" y="3784"/>
                </a:cubicBezTo>
                <a:cubicBezTo>
                  <a:pt x="5630" y="3783"/>
                  <a:pt x="5623" y="3777"/>
                  <a:pt x="5619" y="3770"/>
                </a:cubicBezTo>
                <a:lnTo>
                  <a:pt x="5595" y="3714"/>
                </a:lnTo>
                <a:lnTo>
                  <a:pt x="5641" y="3708"/>
                </a:lnTo>
                <a:lnTo>
                  <a:pt x="5617" y="3857"/>
                </a:lnTo>
                <a:lnTo>
                  <a:pt x="5601" y="4233"/>
                </a:lnTo>
                <a:cubicBezTo>
                  <a:pt x="5601" y="4246"/>
                  <a:pt x="5591" y="4256"/>
                  <a:pt x="5579" y="4256"/>
                </a:cubicBezTo>
                <a:cubicBezTo>
                  <a:pt x="5567" y="4257"/>
                  <a:pt x="5556" y="4249"/>
                  <a:pt x="5554" y="4237"/>
                </a:cubicBezTo>
                <a:lnTo>
                  <a:pt x="5530" y="4101"/>
                </a:lnTo>
                <a:lnTo>
                  <a:pt x="5533" y="4110"/>
                </a:lnTo>
                <a:lnTo>
                  <a:pt x="5469" y="4014"/>
                </a:lnTo>
                <a:lnTo>
                  <a:pt x="5513" y="4003"/>
                </a:lnTo>
                <a:lnTo>
                  <a:pt x="5489" y="4273"/>
                </a:lnTo>
                <a:lnTo>
                  <a:pt x="5465" y="4897"/>
                </a:lnTo>
                <a:cubicBezTo>
                  <a:pt x="5465" y="4910"/>
                  <a:pt x="5454" y="4920"/>
                  <a:pt x="5442" y="4920"/>
                </a:cubicBezTo>
                <a:cubicBezTo>
                  <a:pt x="5429" y="4921"/>
                  <a:pt x="5418" y="4911"/>
                  <a:pt x="5418" y="4898"/>
                </a:cubicBezTo>
                <a:lnTo>
                  <a:pt x="5402" y="4586"/>
                </a:lnTo>
                <a:lnTo>
                  <a:pt x="5449" y="4589"/>
                </a:lnTo>
                <a:lnTo>
                  <a:pt x="5425" y="4709"/>
                </a:lnTo>
                <a:cubicBezTo>
                  <a:pt x="5423" y="4718"/>
                  <a:pt x="5416" y="4726"/>
                  <a:pt x="5407" y="4728"/>
                </a:cubicBezTo>
                <a:cubicBezTo>
                  <a:pt x="5398" y="4730"/>
                  <a:pt x="5389" y="4727"/>
                  <a:pt x="5383" y="4719"/>
                </a:cubicBezTo>
                <a:lnTo>
                  <a:pt x="5319" y="4639"/>
                </a:lnTo>
                <a:lnTo>
                  <a:pt x="5345" y="4647"/>
                </a:lnTo>
                <a:lnTo>
                  <a:pt x="5321" y="4655"/>
                </a:lnTo>
                <a:cubicBezTo>
                  <a:pt x="5319" y="4656"/>
                  <a:pt x="5316" y="4656"/>
                  <a:pt x="5313" y="4656"/>
                </a:cubicBezTo>
                <a:lnTo>
                  <a:pt x="5289" y="4656"/>
                </a:lnTo>
                <a:cubicBezTo>
                  <a:pt x="5280" y="4656"/>
                  <a:pt x="5271" y="4651"/>
                  <a:pt x="5267" y="4642"/>
                </a:cubicBezTo>
                <a:lnTo>
                  <a:pt x="5243" y="4586"/>
                </a:lnTo>
                <a:lnTo>
                  <a:pt x="5289" y="4580"/>
                </a:lnTo>
                <a:lnTo>
                  <a:pt x="5273" y="4676"/>
                </a:lnTo>
                <a:cubicBezTo>
                  <a:pt x="5273" y="4678"/>
                  <a:pt x="5272" y="4680"/>
                  <a:pt x="5271" y="4682"/>
                </a:cubicBezTo>
                <a:lnTo>
                  <a:pt x="5199" y="4842"/>
                </a:lnTo>
                <a:cubicBezTo>
                  <a:pt x="5195" y="4852"/>
                  <a:pt x="5185" y="4858"/>
                  <a:pt x="5175" y="4856"/>
                </a:cubicBezTo>
                <a:cubicBezTo>
                  <a:pt x="5164" y="4855"/>
                  <a:pt x="5156" y="4847"/>
                  <a:pt x="5154" y="4837"/>
                </a:cubicBezTo>
                <a:lnTo>
                  <a:pt x="5138" y="4751"/>
                </a:lnTo>
                <a:lnTo>
                  <a:pt x="5114" y="4671"/>
                </a:lnTo>
                <a:lnTo>
                  <a:pt x="5161" y="4667"/>
                </a:lnTo>
                <a:lnTo>
                  <a:pt x="5137" y="4883"/>
                </a:lnTo>
                <a:cubicBezTo>
                  <a:pt x="5137" y="4887"/>
                  <a:pt x="5136" y="4890"/>
                  <a:pt x="5134" y="4893"/>
                </a:cubicBezTo>
                <a:lnTo>
                  <a:pt x="5110" y="4933"/>
                </a:lnTo>
                <a:cubicBezTo>
                  <a:pt x="5108" y="4935"/>
                  <a:pt x="5106" y="4938"/>
                  <a:pt x="5104" y="4940"/>
                </a:cubicBezTo>
                <a:lnTo>
                  <a:pt x="5040" y="4988"/>
                </a:lnTo>
                <a:cubicBezTo>
                  <a:pt x="5034" y="4992"/>
                  <a:pt x="5027" y="4993"/>
                  <a:pt x="5020" y="4992"/>
                </a:cubicBezTo>
                <a:cubicBezTo>
                  <a:pt x="5013" y="4990"/>
                  <a:pt x="5007" y="4986"/>
                  <a:pt x="5004" y="4979"/>
                </a:cubicBezTo>
                <a:lnTo>
                  <a:pt x="4980" y="4931"/>
                </a:lnTo>
                <a:lnTo>
                  <a:pt x="5023" y="4931"/>
                </a:lnTo>
                <a:lnTo>
                  <a:pt x="5007" y="4963"/>
                </a:lnTo>
                <a:lnTo>
                  <a:pt x="5009" y="4955"/>
                </a:lnTo>
                <a:lnTo>
                  <a:pt x="4985" y="5148"/>
                </a:lnTo>
                <a:lnTo>
                  <a:pt x="4961" y="5308"/>
                </a:lnTo>
                <a:cubicBezTo>
                  <a:pt x="4961" y="5310"/>
                  <a:pt x="4960" y="5313"/>
                  <a:pt x="4959" y="5315"/>
                </a:cubicBezTo>
                <a:lnTo>
                  <a:pt x="4895" y="5451"/>
                </a:lnTo>
                <a:cubicBezTo>
                  <a:pt x="4891" y="5460"/>
                  <a:pt x="4880" y="5466"/>
                  <a:pt x="4870" y="5464"/>
                </a:cubicBezTo>
                <a:cubicBezTo>
                  <a:pt x="4859" y="5462"/>
                  <a:pt x="4851" y="5454"/>
                  <a:pt x="4850" y="5443"/>
                </a:cubicBezTo>
                <a:lnTo>
                  <a:pt x="4826" y="5253"/>
                </a:lnTo>
                <a:lnTo>
                  <a:pt x="4802" y="5125"/>
                </a:lnTo>
                <a:lnTo>
                  <a:pt x="4849" y="5126"/>
                </a:lnTo>
                <a:lnTo>
                  <a:pt x="4833" y="5198"/>
                </a:lnTo>
                <a:cubicBezTo>
                  <a:pt x="4831" y="5208"/>
                  <a:pt x="4822" y="5216"/>
                  <a:pt x="4811" y="5216"/>
                </a:cubicBezTo>
                <a:cubicBezTo>
                  <a:pt x="4801" y="5217"/>
                  <a:pt x="4791" y="5211"/>
                  <a:pt x="4787" y="5201"/>
                </a:cubicBezTo>
                <a:lnTo>
                  <a:pt x="4763" y="5137"/>
                </a:lnTo>
                <a:lnTo>
                  <a:pt x="4800" y="5148"/>
                </a:lnTo>
                <a:lnTo>
                  <a:pt x="4736" y="5196"/>
                </a:lnTo>
                <a:lnTo>
                  <a:pt x="4745" y="5178"/>
                </a:lnTo>
                <a:lnTo>
                  <a:pt x="4721" y="5586"/>
                </a:lnTo>
                <a:cubicBezTo>
                  <a:pt x="4721" y="5596"/>
                  <a:pt x="4713" y="5605"/>
                  <a:pt x="4703" y="5608"/>
                </a:cubicBezTo>
                <a:cubicBezTo>
                  <a:pt x="4693" y="5610"/>
                  <a:pt x="4682" y="5606"/>
                  <a:pt x="4677" y="5597"/>
                </a:cubicBezTo>
                <a:lnTo>
                  <a:pt x="4653" y="5557"/>
                </a:lnTo>
                <a:lnTo>
                  <a:pt x="4693" y="5558"/>
                </a:lnTo>
                <a:lnTo>
                  <a:pt x="4677" y="5582"/>
                </a:lnTo>
                <a:lnTo>
                  <a:pt x="4681" y="5573"/>
                </a:lnTo>
                <a:lnTo>
                  <a:pt x="4657" y="5709"/>
                </a:lnTo>
                <a:cubicBezTo>
                  <a:pt x="4655" y="5720"/>
                  <a:pt x="4645" y="5729"/>
                  <a:pt x="4633" y="5728"/>
                </a:cubicBezTo>
                <a:cubicBezTo>
                  <a:pt x="4621" y="5728"/>
                  <a:pt x="4611" y="5719"/>
                  <a:pt x="4610" y="5707"/>
                </a:cubicBezTo>
                <a:lnTo>
                  <a:pt x="4546" y="5180"/>
                </a:lnTo>
                <a:lnTo>
                  <a:pt x="4522" y="4994"/>
                </a:lnTo>
                <a:lnTo>
                  <a:pt x="4498" y="4682"/>
                </a:lnTo>
                <a:lnTo>
                  <a:pt x="4545" y="4684"/>
                </a:lnTo>
                <a:lnTo>
                  <a:pt x="4521" y="4866"/>
                </a:lnTo>
                <a:lnTo>
                  <a:pt x="4505" y="5146"/>
                </a:lnTo>
                <a:cubicBezTo>
                  <a:pt x="4505" y="5155"/>
                  <a:pt x="4499" y="5164"/>
                  <a:pt x="4490" y="5167"/>
                </a:cubicBezTo>
                <a:cubicBezTo>
                  <a:pt x="4481" y="5170"/>
                  <a:pt x="4471" y="5168"/>
                  <a:pt x="4464" y="5161"/>
                </a:cubicBezTo>
                <a:lnTo>
                  <a:pt x="4392" y="5089"/>
                </a:lnTo>
                <a:lnTo>
                  <a:pt x="4433" y="5076"/>
                </a:lnTo>
                <a:lnTo>
                  <a:pt x="4417" y="5188"/>
                </a:lnTo>
                <a:cubicBezTo>
                  <a:pt x="4416" y="5200"/>
                  <a:pt x="4405" y="5209"/>
                  <a:pt x="4393" y="5208"/>
                </a:cubicBezTo>
                <a:cubicBezTo>
                  <a:pt x="4381" y="5208"/>
                  <a:pt x="4371" y="5199"/>
                  <a:pt x="4370" y="5187"/>
                </a:cubicBezTo>
                <a:lnTo>
                  <a:pt x="4346" y="4915"/>
                </a:lnTo>
                <a:lnTo>
                  <a:pt x="4369" y="4936"/>
                </a:lnTo>
                <a:lnTo>
                  <a:pt x="4345" y="4936"/>
                </a:lnTo>
                <a:cubicBezTo>
                  <a:pt x="4343" y="4936"/>
                  <a:pt x="4340" y="4936"/>
                  <a:pt x="4338" y="4935"/>
                </a:cubicBezTo>
                <a:lnTo>
                  <a:pt x="4314" y="4927"/>
                </a:lnTo>
                <a:cubicBezTo>
                  <a:pt x="4307" y="4925"/>
                  <a:pt x="4301" y="4920"/>
                  <a:pt x="4299" y="4913"/>
                </a:cubicBezTo>
                <a:lnTo>
                  <a:pt x="4236" y="4739"/>
                </a:lnTo>
                <a:lnTo>
                  <a:pt x="4212" y="4691"/>
                </a:lnTo>
                <a:cubicBezTo>
                  <a:pt x="4210" y="4688"/>
                  <a:pt x="4210" y="4685"/>
                  <a:pt x="4209" y="4681"/>
                </a:cubicBezTo>
                <a:lnTo>
                  <a:pt x="4193" y="4273"/>
                </a:lnTo>
                <a:lnTo>
                  <a:pt x="4241" y="4274"/>
                </a:lnTo>
                <a:lnTo>
                  <a:pt x="4217" y="4612"/>
                </a:lnTo>
                <a:lnTo>
                  <a:pt x="4193" y="4764"/>
                </a:lnTo>
                <a:cubicBezTo>
                  <a:pt x="4192" y="4769"/>
                  <a:pt x="4190" y="4774"/>
                  <a:pt x="4186" y="4777"/>
                </a:cubicBezTo>
                <a:lnTo>
                  <a:pt x="4122" y="4841"/>
                </a:lnTo>
                <a:cubicBezTo>
                  <a:pt x="4116" y="4848"/>
                  <a:pt x="4105" y="4850"/>
                  <a:pt x="4097" y="4847"/>
                </a:cubicBezTo>
                <a:cubicBezTo>
                  <a:pt x="4088" y="4843"/>
                  <a:pt x="4082" y="4835"/>
                  <a:pt x="4081" y="4825"/>
                </a:cubicBezTo>
                <a:lnTo>
                  <a:pt x="4058" y="3652"/>
                </a:lnTo>
                <a:lnTo>
                  <a:pt x="4033" y="3465"/>
                </a:lnTo>
                <a:lnTo>
                  <a:pt x="4018" y="3067"/>
                </a:lnTo>
                <a:lnTo>
                  <a:pt x="3994" y="2859"/>
                </a:lnTo>
                <a:lnTo>
                  <a:pt x="4026" y="2879"/>
                </a:lnTo>
                <a:lnTo>
                  <a:pt x="3962" y="2903"/>
                </a:lnTo>
                <a:lnTo>
                  <a:pt x="3977" y="2884"/>
                </a:lnTo>
                <a:lnTo>
                  <a:pt x="3953" y="3060"/>
                </a:lnTo>
                <a:cubicBezTo>
                  <a:pt x="3953" y="3061"/>
                  <a:pt x="3953" y="3062"/>
                  <a:pt x="3952" y="3063"/>
                </a:cubicBezTo>
                <a:lnTo>
                  <a:pt x="3928" y="3143"/>
                </a:lnTo>
                <a:cubicBezTo>
                  <a:pt x="3925" y="3154"/>
                  <a:pt x="3916" y="3160"/>
                  <a:pt x="3905" y="3160"/>
                </a:cubicBezTo>
                <a:lnTo>
                  <a:pt x="3889" y="3160"/>
                </a:lnTo>
                <a:lnTo>
                  <a:pt x="3913" y="3140"/>
                </a:lnTo>
                <a:lnTo>
                  <a:pt x="3889" y="3308"/>
                </a:lnTo>
                <a:cubicBezTo>
                  <a:pt x="3888" y="3318"/>
                  <a:pt x="3879" y="3327"/>
                  <a:pt x="3869" y="3328"/>
                </a:cubicBezTo>
                <a:cubicBezTo>
                  <a:pt x="3858" y="3330"/>
                  <a:pt x="3848" y="3324"/>
                  <a:pt x="3844" y="3314"/>
                </a:cubicBezTo>
                <a:lnTo>
                  <a:pt x="3780" y="3170"/>
                </a:lnTo>
                <a:cubicBezTo>
                  <a:pt x="3778" y="3168"/>
                  <a:pt x="3778" y="3165"/>
                  <a:pt x="3778" y="3163"/>
                </a:cubicBezTo>
                <a:lnTo>
                  <a:pt x="3754" y="2899"/>
                </a:lnTo>
                <a:lnTo>
                  <a:pt x="3801" y="2899"/>
                </a:lnTo>
                <a:lnTo>
                  <a:pt x="3777" y="3097"/>
                </a:lnTo>
                <a:lnTo>
                  <a:pt x="3753" y="3961"/>
                </a:lnTo>
                <a:cubicBezTo>
                  <a:pt x="3753" y="3974"/>
                  <a:pt x="3743" y="3984"/>
                  <a:pt x="3730" y="3984"/>
                </a:cubicBezTo>
                <a:cubicBezTo>
                  <a:pt x="3717" y="3985"/>
                  <a:pt x="3706" y="3975"/>
                  <a:pt x="3706" y="3962"/>
                </a:cubicBezTo>
                <a:lnTo>
                  <a:pt x="3690" y="3722"/>
                </a:lnTo>
                <a:lnTo>
                  <a:pt x="3690" y="3726"/>
                </a:lnTo>
                <a:lnTo>
                  <a:pt x="3618" y="3406"/>
                </a:lnTo>
                <a:cubicBezTo>
                  <a:pt x="3618" y="3404"/>
                  <a:pt x="3618" y="3403"/>
                  <a:pt x="3617" y="3401"/>
                </a:cubicBezTo>
                <a:lnTo>
                  <a:pt x="3601" y="2897"/>
                </a:lnTo>
                <a:lnTo>
                  <a:pt x="3608" y="2913"/>
                </a:lnTo>
                <a:lnTo>
                  <a:pt x="3584" y="2889"/>
                </a:lnTo>
                <a:lnTo>
                  <a:pt x="3625" y="2874"/>
                </a:lnTo>
                <a:lnTo>
                  <a:pt x="3601" y="3234"/>
                </a:lnTo>
                <a:cubicBezTo>
                  <a:pt x="3601" y="3246"/>
                  <a:pt x="3592" y="3255"/>
                  <a:pt x="3581" y="3256"/>
                </a:cubicBezTo>
                <a:cubicBezTo>
                  <a:pt x="3569" y="3258"/>
                  <a:pt x="3558" y="3251"/>
                  <a:pt x="3555" y="3240"/>
                </a:cubicBezTo>
                <a:lnTo>
                  <a:pt x="3531" y="3168"/>
                </a:lnTo>
                <a:lnTo>
                  <a:pt x="3569" y="3179"/>
                </a:lnTo>
                <a:lnTo>
                  <a:pt x="3505" y="3235"/>
                </a:lnTo>
                <a:cubicBezTo>
                  <a:pt x="3498" y="3241"/>
                  <a:pt x="3489" y="3242"/>
                  <a:pt x="3480" y="3239"/>
                </a:cubicBezTo>
                <a:cubicBezTo>
                  <a:pt x="3472" y="3235"/>
                  <a:pt x="3466" y="3227"/>
                  <a:pt x="3466" y="3218"/>
                </a:cubicBezTo>
                <a:lnTo>
                  <a:pt x="3442" y="2778"/>
                </a:lnTo>
                <a:lnTo>
                  <a:pt x="3489" y="2777"/>
                </a:lnTo>
                <a:lnTo>
                  <a:pt x="3473" y="3585"/>
                </a:lnTo>
                <a:cubicBezTo>
                  <a:pt x="3473" y="3586"/>
                  <a:pt x="3473" y="3588"/>
                  <a:pt x="3473" y="3589"/>
                </a:cubicBezTo>
                <a:lnTo>
                  <a:pt x="3449" y="3709"/>
                </a:lnTo>
                <a:cubicBezTo>
                  <a:pt x="3448" y="3714"/>
                  <a:pt x="3446" y="3718"/>
                  <a:pt x="3442" y="3721"/>
                </a:cubicBezTo>
                <a:lnTo>
                  <a:pt x="3418" y="3745"/>
                </a:lnTo>
                <a:cubicBezTo>
                  <a:pt x="3410" y="3754"/>
                  <a:pt x="3397" y="3755"/>
                  <a:pt x="3387" y="3748"/>
                </a:cubicBezTo>
                <a:lnTo>
                  <a:pt x="3323" y="3700"/>
                </a:lnTo>
                <a:cubicBezTo>
                  <a:pt x="3318" y="3696"/>
                  <a:pt x="3315" y="3691"/>
                  <a:pt x="3314" y="3685"/>
                </a:cubicBezTo>
                <a:lnTo>
                  <a:pt x="3290" y="3557"/>
                </a:lnTo>
                <a:lnTo>
                  <a:pt x="3294" y="3567"/>
                </a:lnTo>
                <a:lnTo>
                  <a:pt x="3270" y="3535"/>
                </a:lnTo>
                <a:cubicBezTo>
                  <a:pt x="3268" y="3531"/>
                  <a:pt x="3266" y="3527"/>
                  <a:pt x="3266" y="3523"/>
                </a:cubicBezTo>
                <a:lnTo>
                  <a:pt x="3250" y="3379"/>
                </a:lnTo>
                <a:lnTo>
                  <a:pt x="3296" y="3384"/>
                </a:lnTo>
                <a:lnTo>
                  <a:pt x="3272" y="3456"/>
                </a:lnTo>
                <a:cubicBezTo>
                  <a:pt x="3269" y="3466"/>
                  <a:pt x="3259" y="3473"/>
                  <a:pt x="3248" y="3472"/>
                </a:cubicBezTo>
                <a:cubicBezTo>
                  <a:pt x="3238" y="3472"/>
                  <a:pt x="3229" y="3464"/>
                  <a:pt x="3226" y="3454"/>
                </a:cubicBezTo>
                <a:lnTo>
                  <a:pt x="3162" y="3182"/>
                </a:lnTo>
                <a:lnTo>
                  <a:pt x="3209" y="3183"/>
                </a:lnTo>
                <a:lnTo>
                  <a:pt x="3185" y="3271"/>
                </a:lnTo>
                <a:cubicBezTo>
                  <a:pt x="3182" y="3282"/>
                  <a:pt x="3171" y="3290"/>
                  <a:pt x="3159" y="3288"/>
                </a:cubicBezTo>
                <a:cubicBezTo>
                  <a:pt x="3147" y="3287"/>
                  <a:pt x="3138" y="3277"/>
                  <a:pt x="3137" y="3266"/>
                </a:cubicBezTo>
                <a:lnTo>
                  <a:pt x="3113" y="2786"/>
                </a:lnTo>
                <a:lnTo>
                  <a:pt x="3161" y="2787"/>
                </a:lnTo>
                <a:lnTo>
                  <a:pt x="3145" y="2955"/>
                </a:lnTo>
                <a:cubicBezTo>
                  <a:pt x="3144" y="2966"/>
                  <a:pt x="3135" y="2975"/>
                  <a:pt x="3124" y="2976"/>
                </a:cubicBezTo>
                <a:cubicBezTo>
                  <a:pt x="3113" y="2978"/>
                  <a:pt x="3102" y="2971"/>
                  <a:pt x="3099" y="2960"/>
                </a:cubicBezTo>
                <a:lnTo>
                  <a:pt x="3075" y="2888"/>
                </a:lnTo>
                <a:lnTo>
                  <a:pt x="3121" y="2887"/>
                </a:lnTo>
                <a:lnTo>
                  <a:pt x="3057" y="3119"/>
                </a:lnTo>
                <a:cubicBezTo>
                  <a:pt x="3053" y="3130"/>
                  <a:pt x="3043" y="3138"/>
                  <a:pt x="3031" y="3136"/>
                </a:cubicBezTo>
                <a:cubicBezTo>
                  <a:pt x="3019" y="3135"/>
                  <a:pt x="3010" y="3126"/>
                  <a:pt x="3010" y="3114"/>
                </a:cubicBezTo>
                <a:lnTo>
                  <a:pt x="2986" y="2754"/>
                </a:lnTo>
                <a:lnTo>
                  <a:pt x="3009" y="2776"/>
                </a:lnTo>
                <a:lnTo>
                  <a:pt x="2985" y="2776"/>
                </a:lnTo>
                <a:cubicBezTo>
                  <a:pt x="2983" y="2776"/>
                  <a:pt x="2980" y="2776"/>
                  <a:pt x="2978" y="2775"/>
                </a:cubicBezTo>
                <a:lnTo>
                  <a:pt x="2954" y="2767"/>
                </a:lnTo>
                <a:cubicBezTo>
                  <a:pt x="2945" y="2764"/>
                  <a:pt x="2939" y="2757"/>
                  <a:pt x="2938" y="2748"/>
                </a:cubicBezTo>
                <a:lnTo>
                  <a:pt x="2922" y="2636"/>
                </a:lnTo>
                <a:lnTo>
                  <a:pt x="2924" y="2643"/>
                </a:lnTo>
                <a:lnTo>
                  <a:pt x="2852" y="2491"/>
                </a:lnTo>
                <a:lnTo>
                  <a:pt x="2897" y="2486"/>
                </a:lnTo>
                <a:lnTo>
                  <a:pt x="2881" y="2558"/>
                </a:lnTo>
                <a:cubicBezTo>
                  <a:pt x="2878" y="2569"/>
                  <a:pt x="2868" y="2577"/>
                  <a:pt x="2856" y="2576"/>
                </a:cubicBezTo>
                <a:cubicBezTo>
                  <a:pt x="2844" y="2576"/>
                  <a:pt x="2834" y="2566"/>
                  <a:pt x="2834" y="2554"/>
                </a:cubicBezTo>
                <a:lnTo>
                  <a:pt x="2810" y="2250"/>
                </a:lnTo>
                <a:lnTo>
                  <a:pt x="2857" y="2251"/>
                </a:lnTo>
                <a:lnTo>
                  <a:pt x="2833" y="2491"/>
                </a:lnTo>
                <a:cubicBezTo>
                  <a:pt x="2833" y="2492"/>
                  <a:pt x="2833" y="2493"/>
                  <a:pt x="2833" y="2494"/>
                </a:cubicBezTo>
                <a:lnTo>
                  <a:pt x="2809" y="2590"/>
                </a:lnTo>
                <a:cubicBezTo>
                  <a:pt x="2808" y="2593"/>
                  <a:pt x="2807" y="2596"/>
                  <a:pt x="2805" y="2599"/>
                </a:cubicBezTo>
                <a:lnTo>
                  <a:pt x="2741" y="2687"/>
                </a:lnTo>
                <a:lnTo>
                  <a:pt x="2745" y="2678"/>
                </a:lnTo>
                <a:lnTo>
                  <a:pt x="2721" y="2782"/>
                </a:lnTo>
                <a:cubicBezTo>
                  <a:pt x="2721" y="2783"/>
                  <a:pt x="2720" y="2784"/>
                  <a:pt x="2720" y="2785"/>
                </a:cubicBezTo>
                <a:lnTo>
                  <a:pt x="2704" y="2825"/>
                </a:lnTo>
                <a:cubicBezTo>
                  <a:pt x="2701" y="2832"/>
                  <a:pt x="2695" y="2837"/>
                  <a:pt x="2689" y="2839"/>
                </a:cubicBezTo>
                <a:cubicBezTo>
                  <a:pt x="2682" y="2842"/>
                  <a:pt x="2674" y="2840"/>
                  <a:pt x="2668" y="2836"/>
                </a:cubicBezTo>
                <a:lnTo>
                  <a:pt x="2620" y="2804"/>
                </a:lnTo>
                <a:cubicBezTo>
                  <a:pt x="2615" y="2801"/>
                  <a:pt x="2612" y="2796"/>
                  <a:pt x="2610" y="2791"/>
                </a:cubicBezTo>
                <a:lnTo>
                  <a:pt x="2546" y="2556"/>
                </a:lnTo>
                <a:lnTo>
                  <a:pt x="2522" y="2403"/>
                </a:lnTo>
                <a:lnTo>
                  <a:pt x="2498" y="2163"/>
                </a:lnTo>
                <a:lnTo>
                  <a:pt x="2545" y="2162"/>
                </a:lnTo>
                <a:lnTo>
                  <a:pt x="2529" y="2354"/>
                </a:lnTo>
                <a:cubicBezTo>
                  <a:pt x="2528" y="2367"/>
                  <a:pt x="2518" y="2376"/>
                  <a:pt x="2506" y="2376"/>
                </a:cubicBezTo>
                <a:cubicBezTo>
                  <a:pt x="2494" y="2377"/>
                  <a:pt x="2483" y="2368"/>
                  <a:pt x="2482" y="2356"/>
                </a:cubicBezTo>
                <a:lnTo>
                  <a:pt x="2458" y="2188"/>
                </a:lnTo>
                <a:lnTo>
                  <a:pt x="2460" y="2194"/>
                </a:lnTo>
                <a:lnTo>
                  <a:pt x="2396" y="2050"/>
                </a:lnTo>
                <a:lnTo>
                  <a:pt x="2437" y="2055"/>
                </a:lnTo>
                <a:lnTo>
                  <a:pt x="2413" y="2087"/>
                </a:lnTo>
                <a:cubicBezTo>
                  <a:pt x="2407" y="2094"/>
                  <a:pt x="2398" y="2098"/>
                  <a:pt x="2388" y="2096"/>
                </a:cubicBezTo>
                <a:cubicBezTo>
                  <a:pt x="2379" y="2094"/>
                  <a:pt x="2372" y="2087"/>
                  <a:pt x="2370" y="2077"/>
                </a:cubicBezTo>
                <a:lnTo>
                  <a:pt x="2346" y="1965"/>
                </a:lnTo>
                <a:lnTo>
                  <a:pt x="2330" y="1885"/>
                </a:lnTo>
                <a:lnTo>
                  <a:pt x="2377" y="1885"/>
                </a:lnTo>
                <a:lnTo>
                  <a:pt x="2353" y="2013"/>
                </a:lnTo>
                <a:cubicBezTo>
                  <a:pt x="2352" y="2019"/>
                  <a:pt x="2349" y="2024"/>
                  <a:pt x="2344" y="2028"/>
                </a:cubicBezTo>
                <a:lnTo>
                  <a:pt x="2280" y="2076"/>
                </a:lnTo>
                <a:cubicBezTo>
                  <a:pt x="2274" y="2080"/>
                  <a:pt x="2266" y="2082"/>
                  <a:pt x="2259" y="2080"/>
                </a:cubicBezTo>
                <a:cubicBezTo>
                  <a:pt x="2252" y="2078"/>
                  <a:pt x="2246" y="2073"/>
                  <a:pt x="2243" y="2066"/>
                </a:cubicBezTo>
                <a:lnTo>
                  <a:pt x="2219" y="2010"/>
                </a:lnTo>
                <a:lnTo>
                  <a:pt x="2264" y="2009"/>
                </a:lnTo>
                <a:lnTo>
                  <a:pt x="2240" y="2073"/>
                </a:lnTo>
                <a:cubicBezTo>
                  <a:pt x="2236" y="2083"/>
                  <a:pt x="2225" y="2090"/>
                  <a:pt x="2214" y="2088"/>
                </a:cubicBezTo>
                <a:cubicBezTo>
                  <a:pt x="2203" y="2087"/>
                  <a:pt x="2195" y="2078"/>
                  <a:pt x="2194" y="2067"/>
                </a:cubicBezTo>
                <a:lnTo>
                  <a:pt x="2170" y="1803"/>
                </a:lnTo>
                <a:lnTo>
                  <a:pt x="2171" y="1808"/>
                </a:lnTo>
                <a:lnTo>
                  <a:pt x="2067" y="1472"/>
                </a:lnTo>
                <a:cubicBezTo>
                  <a:pt x="2066" y="1470"/>
                  <a:pt x="2066" y="1468"/>
                  <a:pt x="2066" y="1466"/>
                </a:cubicBezTo>
                <a:lnTo>
                  <a:pt x="2042" y="1098"/>
                </a:lnTo>
                <a:lnTo>
                  <a:pt x="2088" y="1105"/>
                </a:lnTo>
                <a:lnTo>
                  <a:pt x="2064" y="1169"/>
                </a:lnTo>
                <a:cubicBezTo>
                  <a:pt x="2061" y="1178"/>
                  <a:pt x="2053" y="1184"/>
                  <a:pt x="2044" y="1184"/>
                </a:cubicBezTo>
                <a:cubicBezTo>
                  <a:pt x="2034" y="1185"/>
                  <a:pt x="2026" y="1181"/>
                  <a:pt x="2021" y="1173"/>
                </a:cubicBezTo>
                <a:lnTo>
                  <a:pt x="1997" y="1133"/>
                </a:lnTo>
                <a:lnTo>
                  <a:pt x="2038" y="1133"/>
                </a:lnTo>
                <a:lnTo>
                  <a:pt x="1974" y="1237"/>
                </a:lnTo>
                <a:cubicBezTo>
                  <a:pt x="1970" y="1244"/>
                  <a:pt x="1962" y="1249"/>
                  <a:pt x="1953" y="1248"/>
                </a:cubicBezTo>
                <a:cubicBezTo>
                  <a:pt x="1945" y="1248"/>
                  <a:pt x="1937" y="1244"/>
                  <a:pt x="1933" y="1237"/>
                </a:cubicBezTo>
                <a:lnTo>
                  <a:pt x="1909" y="1197"/>
                </a:lnTo>
                <a:cubicBezTo>
                  <a:pt x="1907" y="1193"/>
                  <a:pt x="1906" y="1189"/>
                  <a:pt x="1905" y="1185"/>
                </a:cubicBezTo>
                <a:lnTo>
                  <a:pt x="1889" y="809"/>
                </a:lnTo>
                <a:lnTo>
                  <a:pt x="1937" y="813"/>
                </a:lnTo>
                <a:lnTo>
                  <a:pt x="1913" y="922"/>
                </a:lnTo>
                <a:lnTo>
                  <a:pt x="1889" y="1234"/>
                </a:lnTo>
                <a:cubicBezTo>
                  <a:pt x="1889" y="1246"/>
                  <a:pt x="1880" y="1255"/>
                  <a:pt x="1868" y="1256"/>
                </a:cubicBezTo>
                <a:cubicBezTo>
                  <a:pt x="1857" y="1258"/>
                  <a:pt x="1846" y="1251"/>
                  <a:pt x="1843" y="1240"/>
                </a:cubicBezTo>
                <a:lnTo>
                  <a:pt x="1779" y="1032"/>
                </a:lnTo>
                <a:cubicBezTo>
                  <a:pt x="1778" y="1030"/>
                  <a:pt x="1778" y="1029"/>
                  <a:pt x="1778" y="1028"/>
                </a:cubicBezTo>
                <a:lnTo>
                  <a:pt x="1753" y="865"/>
                </a:lnTo>
                <a:lnTo>
                  <a:pt x="1729" y="137"/>
                </a:lnTo>
                <a:lnTo>
                  <a:pt x="1777" y="138"/>
                </a:lnTo>
                <a:lnTo>
                  <a:pt x="1761" y="426"/>
                </a:lnTo>
                <a:cubicBezTo>
                  <a:pt x="1761" y="431"/>
                  <a:pt x="1760" y="435"/>
                  <a:pt x="1757" y="439"/>
                </a:cubicBezTo>
                <a:lnTo>
                  <a:pt x="1733" y="471"/>
                </a:lnTo>
                <a:lnTo>
                  <a:pt x="1737" y="462"/>
                </a:lnTo>
                <a:lnTo>
                  <a:pt x="1673" y="718"/>
                </a:lnTo>
                <a:cubicBezTo>
                  <a:pt x="1670" y="729"/>
                  <a:pt x="1661" y="736"/>
                  <a:pt x="1650" y="736"/>
                </a:cubicBezTo>
                <a:cubicBezTo>
                  <a:pt x="1640" y="737"/>
                  <a:pt x="1630" y="730"/>
                  <a:pt x="1627" y="720"/>
                </a:cubicBezTo>
                <a:lnTo>
                  <a:pt x="1603" y="648"/>
                </a:lnTo>
                <a:lnTo>
                  <a:pt x="1649" y="642"/>
                </a:lnTo>
                <a:lnTo>
                  <a:pt x="1625" y="1113"/>
                </a:lnTo>
                <a:lnTo>
                  <a:pt x="1609" y="1761"/>
                </a:lnTo>
                <a:cubicBezTo>
                  <a:pt x="1609" y="1774"/>
                  <a:pt x="1599" y="1784"/>
                  <a:pt x="1586" y="1784"/>
                </a:cubicBezTo>
                <a:cubicBezTo>
                  <a:pt x="1574" y="1785"/>
                  <a:pt x="1563" y="1776"/>
                  <a:pt x="1562" y="1763"/>
                </a:cubicBezTo>
                <a:lnTo>
                  <a:pt x="1538" y="1531"/>
                </a:lnTo>
                <a:lnTo>
                  <a:pt x="1580" y="1543"/>
                </a:lnTo>
                <a:lnTo>
                  <a:pt x="1516" y="1623"/>
                </a:lnTo>
                <a:lnTo>
                  <a:pt x="1521" y="1612"/>
                </a:lnTo>
                <a:lnTo>
                  <a:pt x="1497" y="1788"/>
                </a:lnTo>
                <a:cubicBezTo>
                  <a:pt x="1496" y="1800"/>
                  <a:pt x="1485" y="1809"/>
                  <a:pt x="1473" y="1808"/>
                </a:cubicBezTo>
                <a:cubicBezTo>
                  <a:pt x="1460" y="1808"/>
                  <a:pt x="1450" y="1798"/>
                  <a:pt x="1450" y="1786"/>
                </a:cubicBezTo>
                <a:lnTo>
                  <a:pt x="1426" y="1362"/>
                </a:lnTo>
                <a:lnTo>
                  <a:pt x="1473" y="1362"/>
                </a:lnTo>
                <a:lnTo>
                  <a:pt x="1449" y="1650"/>
                </a:lnTo>
                <a:cubicBezTo>
                  <a:pt x="1448" y="1663"/>
                  <a:pt x="1438" y="1672"/>
                  <a:pt x="1426" y="1672"/>
                </a:cubicBezTo>
                <a:cubicBezTo>
                  <a:pt x="1414" y="1673"/>
                  <a:pt x="1404" y="1664"/>
                  <a:pt x="1402" y="1652"/>
                </a:cubicBezTo>
                <a:lnTo>
                  <a:pt x="1386" y="1548"/>
                </a:lnTo>
                <a:lnTo>
                  <a:pt x="1398" y="1565"/>
                </a:lnTo>
                <a:lnTo>
                  <a:pt x="1326" y="1525"/>
                </a:lnTo>
                <a:cubicBezTo>
                  <a:pt x="1321" y="1523"/>
                  <a:pt x="1317" y="1518"/>
                  <a:pt x="1315" y="1512"/>
                </a:cubicBezTo>
                <a:lnTo>
                  <a:pt x="1299" y="1464"/>
                </a:lnTo>
                <a:cubicBezTo>
                  <a:pt x="1298" y="1462"/>
                  <a:pt x="1298" y="1460"/>
                  <a:pt x="1297" y="1457"/>
                </a:cubicBezTo>
                <a:lnTo>
                  <a:pt x="1273" y="897"/>
                </a:lnTo>
                <a:lnTo>
                  <a:pt x="1284" y="916"/>
                </a:lnTo>
                <a:lnTo>
                  <a:pt x="1260" y="900"/>
                </a:lnTo>
                <a:lnTo>
                  <a:pt x="1296" y="887"/>
                </a:lnTo>
                <a:lnTo>
                  <a:pt x="1272" y="967"/>
                </a:lnTo>
                <a:cubicBezTo>
                  <a:pt x="1269" y="978"/>
                  <a:pt x="1259" y="985"/>
                  <a:pt x="1247" y="984"/>
                </a:cubicBezTo>
                <a:cubicBezTo>
                  <a:pt x="1236" y="983"/>
                  <a:pt x="1227" y="975"/>
                  <a:pt x="1226" y="963"/>
                </a:cubicBezTo>
                <a:lnTo>
                  <a:pt x="1162" y="403"/>
                </a:lnTo>
                <a:lnTo>
                  <a:pt x="1165" y="413"/>
                </a:lnTo>
                <a:lnTo>
                  <a:pt x="1141" y="373"/>
                </a:lnTo>
                <a:lnTo>
                  <a:pt x="1185" y="364"/>
                </a:lnTo>
                <a:lnTo>
                  <a:pt x="1169" y="484"/>
                </a:lnTo>
                <a:cubicBezTo>
                  <a:pt x="1168" y="495"/>
                  <a:pt x="1158" y="504"/>
                  <a:pt x="1146" y="504"/>
                </a:cubicBezTo>
                <a:cubicBezTo>
                  <a:pt x="1134" y="505"/>
                  <a:pt x="1124" y="496"/>
                  <a:pt x="1122" y="484"/>
                </a:cubicBezTo>
                <a:lnTo>
                  <a:pt x="1098" y="340"/>
                </a:lnTo>
                <a:lnTo>
                  <a:pt x="1144" y="343"/>
                </a:lnTo>
                <a:lnTo>
                  <a:pt x="1120" y="423"/>
                </a:lnTo>
                <a:cubicBezTo>
                  <a:pt x="1118" y="431"/>
                  <a:pt x="1112" y="438"/>
                  <a:pt x="1103" y="440"/>
                </a:cubicBezTo>
                <a:lnTo>
                  <a:pt x="1039" y="456"/>
                </a:lnTo>
                <a:lnTo>
                  <a:pt x="1057" y="437"/>
                </a:lnTo>
                <a:lnTo>
                  <a:pt x="1033" y="573"/>
                </a:lnTo>
                <a:cubicBezTo>
                  <a:pt x="1031" y="585"/>
                  <a:pt x="1020" y="593"/>
                  <a:pt x="1008" y="592"/>
                </a:cubicBezTo>
                <a:cubicBezTo>
                  <a:pt x="996" y="592"/>
                  <a:pt x="986" y="582"/>
                  <a:pt x="985" y="570"/>
                </a:cubicBezTo>
                <a:lnTo>
                  <a:pt x="961" y="26"/>
                </a:lnTo>
                <a:lnTo>
                  <a:pt x="1009" y="26"/>
                </a:lnTo>
                <a:lnTo>
                  <a:pt x="993" y="242"/>
                </a:lnTo>
                <a:cubicBezTo>
                  <a:pt x="993" y="244"/>
                  <a:pt x="993" y="246"/>
                  <a:pt x="992" y="247"/>
                </a:cubicBezTo>
                <a:lnTo>
                  <a:pt x="968" y="327"/>
                </a:lnTo>
                <a:cubicBezTo>
                  <a:pt x="968" y="329"/>
                  <a:pt x="967" y="330"/>
                  <a:pt x="967" y="332"/>
                </a:cubicBezTo>
                <a:lnTo>
                  <a:pt x="903" y="452"/>
                </a:lnTo>
                <a:lnTo>
                  <a:pt x="905" y="442"/>
                </a:lnTo>
                <a:lnTo>
                  <a:pt x="881" y="930"/>
                </a:lnTo>
                <a:cubicBezTo>
                  <a:pt x="881" y="934"/>
                  <a:pt x="880" y="937"/>
                  <a:pt x="878" y="941"/>
                </a:cubicBezTo>
                <a:lnTo>
                  <a:pt x="854" y="981"/>
                </a:lnTo>
                <a:lnTo>
                  <a:pt x="857" y="969"/>
                </a:lnTo>
                <a:lnTo>
                  <a:pt x="841" y="1641"/>
                </a:lnTo>
                <a:cubicBezTo>
                  <a:pt x="841" y="1649"/>
                  <a:pt x="837" y="1656"/>
                  <a:pt x="831" y="1660"/>
                </a:cubicBezTo>
                <a:lnTo>
                  <a:pt x="807" y="1676"/>
                </a:lnTo>
                <a:cubicBezTo>
                  <a:pt x="800" y="1681"/>
                  <a:pt x="792" y="1682"/>
                  <a:pt x="784" y="1679"/>
                </a:cubicBezTo>
                <a:cubicBezTo>
                  <a:pt x="777" y="1676"/>
                  <a:pt x="772" y="1669"/>
                  <a:pt x="770" y="1661"/>
                </a:cubicBezTo>
                <a:lnTo>
                  <a:pt x="706" y="1349"/>
                </a:lnTo>
                <a:lnTo>
                  <a:pt x="753" y="1346"/>
                </a:lnTo>
                <a:lnTo>
                  <a:pt x="729" y="1730"/>
                </a:lnTo>
                <a:cubicBezTo>
                  <a:pt x="729" y="1735"/>
                  <a:pt x="727" y="1739"/>
                  <a:pt x="725" y="1743"/>
                </a:cubicBezTo>
                <a:lnTo>
                  <a:pt x="701" y="1775"/>
                </a:lnTo>
                <a:cubicBezTo>
                  <a:pt x="696" y="1780"/>
                  <a:pt x="690" y="1784"/>
                  <a:pt x="683" y="1784"/>
                </a:cubicBezTo>
                <a:cubicBezTo>
                  <a:pt x="676" y="1785"/>
                  <a:pt x="669" y="1782"/>
                  <a:pt x="664" y="1777"/>
                </a:cubicBezTo>
                <a:lnTo>
                  <a:pt x="640" y="1753"/>
                </a:lnTo>
                <a:cubicBezTo>
                  <a:pt x="637" y="1750"/>
                  <a:pt x="635" y="1746"/>
                  <a:pt x="634" y="1741"/>
                </a:cubicBezTo>
                <a:lnTo>
                  <a:pt x="618" y="1653"/>
                </a:lnTo>
                <a:lnTo>
                  <a:pt x="620" y="1658"/>
                </a:lnTo>
                <a:lnTo>
                  <a:pt x="548" y="1498"/>
                </a:lnTo>
                <a:cubicBezTo>
                  <a:pt x="547" y="1496"/>
                  <a:pt x="546" y="1493"/>
                  <a:pt x="546" y="1491"/>
                </a:cubicBezTo>
                <a:lnTo>
                  <a:pt x="529" y="1329"/>
                </a:lnTo>
                <a:lnTo>
                  <a:pt x="505" y="729"/>
                </a:lnTo>
                <a:lnTo>
                  <a:pt x="553" y="729"/>
                </a:lnTo>
                <a:lnTo>
                  <a:pt x="529" y="1290"/>
                </a:lnTo>
                <a:lnTo>
                  <a:pt x="505" y="1650"/>
                </a:lnTo>
                <a:cubicBezTo>
                  <a:pt x="505" y="1661"/>
                  <a:pt x="496" y="1671"/>
                  <a:pt x="485" y="1672"/>
                </a:cubicBezTo>
                <a:cubicBezTo>
                  <a:pt x="474" y="1674"/>
                  <a:pt x="463" y="1668"/>
                  <a:pt x="459" y="1657"/>
                </a:cubicBezTo>
                <a:lnTo>
                  <a:pt x="395" y="1489"/>
                </a:lnTo>
                <a:lnTo>
                  <a:pt x="441" y="1487"/>
                </a:lnTo>
                <a:lnTo>
                  <a:pt x="417" y="1574"/>
                </a:lnTo>
                <a:lnTo>
                  <a:pt x="401" y="1643"/>
                </a:lnTo>
                <a:lnTo>
                  <a:pt x="377" y="1898"/>
                </a:lnTo>
                <a:lnTo>
                  <a:pt x="353" y="2234"/>
                </a:lnTo>
                <a:cubicBezTo>
                  <a:pt x="353" y="2239"/>
                  <a:pt x="352" y="2243"/>
                  <a:pt x="349" y="2247"/>
                </a:cubicBezTo>
                <a:lnTo>
                  <a:pt x="285" y="2335"/>
                </a:lnTo>
                <a:lnTo>
                  <a:pt x="289" y="2321"/>
                </a:lnTo>
                <a:lnTo>
                  <a:pt x="265" y="2913"/>
                </a:lnTo>
                <a:cubicBezTo>
                  <a:pt x="265" y="2916"/>
                  <a:pt x="265" y="2918"/>
                  <a:pt x="264" y="2920"/>
                </a:cubicBezTo>
                <a:lnTo>
                  <a:pt x="240" y="2992"/>
                </a:lnTo>
                <a:lnTo>
                  <a:pt x="241" y="2985"/>
                </a:lnTo>
                <a:lnTo>
                  <a:pt x="225" y="3498"/>
                </a:lnTo>
                <a:lnTo>
                  <a:pt x="201" y="3834"/>
                </a:lnTo>
                <a:cubicBezTo>
                  <a:pt x="201" y="3846"/>
                  <a:pt x="192" y="3855"/>
                  <a:pt x="180" y="3856"/>
                </a:cubicBezTo>
                <a:cubicBezTo>
                  <a:pt x="169" y="3858"/>
                  <a:pt x="158" y="3851"/>
                  <a:pt x="155" y="3840"/>
                </a:cubicBezTo>
                <a:lnTo>
                  <a:pt x="91" y="3640"/>
                </a:lnTo>
                <a:lnTo>
                  <a:pt x="137" y="3634"/>
                </a:lnTo>
                <a:lnTo>
                  <a:pt x="113" y="4098"/>
                </a:lnTo>
                <a:cubicBezTo>
                  <a:pt x="113" y="4110"/>
                  <a:pt x="102" y="4120"/>
                  <a:pt x="90" y="4120"/>
                </a:cubicBezTo>
                <a:cubicBezTo>
                  <a:pt x="77" y="4121"/>
                  <a:pt x="66" y="4111"/>
                  <a:pt x="66" y="4098"/>
                </a:cubicBezTo>
                <a:lnTo>
                  <a:pt x="42" y="3716"/>
                </a:lnTo>
                <a:lnTo>
                  <a:pt x="26" y="3596"/>
                </a:lnTo>
                <a:lnTo>
                  <a:pt x="73" y="3596"/>
                </a:lnTo>
                <a:lnTo>
                  <a:pt x="49" y="3764"/>
                </a:lnTo>
                <a:cubicBezTo>
                  <a:pt x="47" y="3777"/>
                  <a:pt x="35" y="3786"/>
                  <a:pt x="22" y="3784"/>
                </a:cubicBezTo>
                <a:cubicBezTo>
                  <a:pt x="9" y="3782"/>
                  <a:pt x="0" y="3770"/>
                  <a:pt x="2" y="3757"/>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8" name="Freeform 37"/>
          <p:cNvSpPr>
            <a:spLocks/>
          </p:cNvSpPr>
          <p:nvPr/>
        </p:nvSpPr>
        <p:spPr bwMode="auto">
          <a:xfrm>
            <a:off x="1966913" y="2868613"/>
            <a:ext cx="838200" cy="542925"/>
          </a:xfrm>
          <a:custGeom>
            <a:avLst/>
            <a:gdLst>
              <a:gd name="T0" fmla="*/ 202 w 6460"/>
              <a:gd name="T1" fmla="*/ 2856 h 4729"/>
              <a:gd name="T2" fmla="*/ 419 w 6460"/>
              <a:gd name="T3" fmla="*/ 3366 h 4729"/>
              <a:gd name="T4" fmla="*/ 642 w 6460"/>
              <a:gd name="T5" fmla="*/ 3795 h 4729"/>
              <a:gd name="T6" fmla="*/ 798 w 6460"/>
              <a:gd name="T7" fmla="*/ 3940 h 4729"/>
              <a:gd name="T8" fmla="*/ 1035 w 6460"/>
              <a:gd name="T9" fmla="*/ 3564 h 4729"/>
              <a:gd name="T10" fmla="*/ 1212 w 6460"/>
              <a:gd name="T11" fmla="*/ 3505 h 4729"/>
              <a:gd name="T12" fmla="*/ 1385 w 6460"/>
              <a:gd name="T13" fmla="*/ 3920 h 4729"/>
              <a:gd name="T14" fmla="*/ 1586 w 6460"/>
              <a:gd name="T15" fmla="*/ 4319 h 4729"/>
              <a:gd name="T16" fmla="*/ 1867 w 6460"/>
              <a:gd name="T17" fmla="*/ 3063 h 4729"/>
              <a:gd name="T18" fmla="*/ 2091 w 6460"/>
              <a:gd name="T19" fmla="*/ 2101 h 4729"/>
              <a:gd name="T20" fmla="*/ 2306 w 6460"/>
              <a:gd name="T21" fmla="*/ 1462 h 4729"/>
              <a:gd name="T22" fmla="*/ 2482 w 6460"/>
              <a:gd name="T23" fmla="*/ 21 h 4729"/>
              <a:gd name="T24" fmla="*/ 2682 w 6460"/>
              <a:gd name="T25" fmla="*/ 1496 h 4729"/>
              <a:gd name="T26" fmla="*/ 2901 w 6460"/>
              <a:gd name="T27" fmla="*/ 1977 h 4729"/>
              <a:gd name="T28" fmla="*/ 3098 w 6460"/>
              <a:gd name="T29" fmla="*/ 2938 h 4729"/>
              <a:gd name="T30" fmla="*/ 3321 w 6460"/>
              <a:gd name="T31" fmla="*/ 2847 h 4729"/>
              <a:gd name="T32" fmla="*/ 3561 w 6460"/>
              <a:gd name="T33" fmla="*/ 3281 h 4729"/>
              <a:gd name="T34" fmla="*/ 3714 w 6460"/>
              <a:gd name="T35" fmla="*/ 3587 h 4729"/>
              <a:gd name="T36" fmla="*/ 3969 w 6460"/>
              <a:gd name="T37" fmla="*/ 3013 h 4729"/>
              <a:gd name="T38" fmla="*/ 4107 w 6460"/>
              <a:gd name="T39" fmla="*/ 2963 h 4729"/>
              <a:gd name="T40" fmla="*/ 4259 w 6460"/>
              <a:gd name="T41" fmla="*/ 3119 h 4729"/>
              <a:gd name="T42" fmla="*/ 4506 w 6460"/>
              <a:gd name="T43" fmla="*/ 3159 h 4729"/>
              <a:gd name="T44" fmla="*/ 4646 w 6460"/>
              <a:gd name="T45" fmla="*/ 3108 h 4729"/>
              <a:gd name="T46" fmla="*/ 4857 w 6460"/>
              <a:gd name="T47" fmla="*/ 3511 h 4729"/>
              <a:gd name="T48" fmla="*/ 5037 w 6460"/>
              <a:gd name="T49" fmla="*/ 3276 h 4729"/>
              <a:gd name="T50" fmla="*/ 5250 w 6460"/>
              <a:gd name="T51" fmla="*/ 2437 h 4729"/>
              <a:gd name="T52" fmla="*/ 5426 w 6460"/>
              <a:gd name="T53" fmla="*/ 1980 h 4729"/>
              <a:gd name="T54" fmla="*/ 5714 w 6460"/>
              <a:gd name="T55" fmla="*/ 1383 h 4729"/>
              <a:gd name="T56" fmla="*/ 5890 w 6460"/>
              <a:gd name="T57" fmla="*/ 1824 h 4729"/>
              <a:gd name="T58" fmla="*/ 6111 w 6460"/>
              <a:gd name="T59" fmla="*/ 2289 h 4729"/>
              <a:gd name="T60" fmla="*/ 6275 w 6460"/>
              <a:gd name="T61" fmla="*/ 1703 h 4729"/>
              <a:gd name="T62" fmla="*/ 6387 w 6460"/>
              <a:gd name="T63" fmla="*/ 1804 h 4729"/>
              <a:gd name="T64" fmla="*/ 6172 w 6460"/>
              <a:gd name="T65" fmla="*/ 2680 h 4729"/>
              <a:gd name="T66" fmla="*/ 6018 w 6460"/>
              <a:gd name="T67" fmla="*/ 2739 h 4729"/>
              <a:gd name="T68" fmla="*/ 5819 w 6460"/>
              <a:gd name="T69" fmla="*/ 1963 h 4729"/>
              <a:gd name="T70" fmla="*/ 5602 w 6460"/>
              <a:gd name="T71" fmla="*/ 1227 h 4729"/>
              <a:gd name="T72" fmla="*/ 5376 w 6460"/>
              <a:gd name="T73" fmla="*/ 1483 h 4729"/>
              <a:gd name="T74" fmla="*/ 5210 w 6460"/>
              <a:gd name="T75" fmla="*/ 2628 h 4729"/>
              <a:gd name="T76" fmla="*/ 4986 w 6460"/>
              <a:gd name="T77" fmla="*/ 3162 h 4729"/>
              <a:gd name="T78" fmla="*/ 4739 w 6460"/>
              <a:gd name="T79" fmla="*/ 3083 h 4729"/>
              <a:gd name="T80" fmla="*/ 4610 w 6460"/>
              <a:gd name="T81" fmla="*/ 3214 h 4729"/>
              <a:gd name="T82" fmla="*/ 4396 w 6460"/>
              <a:gd name="T83" fmla="*/ 3297 h 4729"/>
              <a:gd name="T84" fmla="*/ 4194 w 6460"/>
              <a:gd name="T85" fmla="*/ 3165 h 4729"/>
              <a:gd name="T86" fmla="*/ 4038 w 6460"/>
              <a:gd name="T87" fmla="*/ 2847 h 4729"/>
              <a:gd name="T88" fmla="*/ 3820 w 6460"/>
              <a:gd name="T89" fmla="*/ 3066 h 4729"/>
              <a:gd name="T90" fmla="*/ 3597 w 6460"/>
              <a:gd name="T91" fmla="*/ 3312 h 4729"/>
              <a:gd name="T92" fmla="*/ 3379 w 6460"/>
              <a:gd name="T93" fmla="*/ 2835 h 4729"/>
              <a:gd name="T94" fmla="*/ 3250 w 6460"/>
              <a:gd name="T95" fmla="*/ 3131 h 4729"/>
              <a:gd name="T96" fmla="*/ 2926 w 6460"/>
              <a:gd name="T97" fmla="*/ 1925 h 4729"/>
              <a:gd name="T98" fmla="*/ 2770 w 6460"/>
              <a:gd name="T99" fmla="*/ 1430 h 4729"/>
              <a:gd name="T100" fmla="*/ 2571 w 6460"/>
              <a:gd name="T101" fmla="*/ 844 h 4729"/>
              <a:gd name="T102" fmla="*/ 2442 w 6460"/>
              <a:gd name="T103" fmla="*/ 130 h 4729"/>
              <a:gd name="T104" fmla="*/ 2202 w 6460"/>
              <a:gd name="T105" fmla="*/ 1721 h 4729"/>
              <a:gd name="T106" fmla="*/ 2002 w 6460"/>
              <a:gd name="T107" fmla="*/ 3300 h 4729"/>
              <a:gd name="T108" fmla="*/ 1738 w 6460"/>
              <a:gd name="T109" fmla="*/ 4003 h 4729"/>
              <a:gd name="T110" fmla="*/ 1520 w 6460"/>
              <a:gd name="T111" fmla="*/ 3883 h 4729"/>
              <a:gd name="T112" fmla="*/ 1250 w 6460"/>
              <a:gd name="T113" fmla="*/ 4345 h 4729"/>
              <a:gd name="T114" fmla="*/ 1122 w 6460"/>
              <a:gd name="T115" fmla="*/ 3710 h 4729"/>
              <a:gd name="T116" fmla="*/ 946 w 6460"/>
              <a:gd name="T117" fmla="*/ 3765 h 4729"/>
              <a:gd name="T118" fmla="*/ 725 w 6460"/>
              <a:gd name="T119" fmla="*/ 3976 h 4729"/>
              <a:gd name="T120" fmla="*/ 467 w 6460"/>
              <a:gd name="T121" fmla="*/ 3442 h 4729"/>
              <a:gd name="T122" fmla="*/ 304 w 6460"/>
              <a:gd name="T123" fmla="*/ 2900 h 4729"/>
              <a:gd name="T124" fmla="*/ 30 w 6460"/>
              <a:gd name="T125" fmla="*/ 3270 h 4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60" h="4729">
                <a:moveTo>
                  <a:pt x="3" y="3363"/>
                </a:moveTo>
                <a:lnTo>
                  <a:pt x="27" y="3251"/>
                </a:lnTo>
                <a:cubicBezTo>
                  <a:pt x="29" y="3242"/>
                  <a:pt x="36" y="3235"/>
                  <a:pt x="46" y="3233"/>
                </a:cubicBezTo>
                <a:cubicBezTo>
                  <a:pt x="55" y="3231"/>
                  <a:pt x="65" y="3235"/>
                  <a:pt x="70" y="3243"/>
                </a:cubicBezTo>
                <a:lnTo>
                  <a:pt x="134" y="3339"/>
                </a:lnTo>
                <a:lnTo>
                  <a:pt x="92" y="3343"/>
                </a:lnTo>
                <a:lnTo>
                  <a:pt x="116" y="3287"/>
                </a:lnTo>
                <a:lnTo>
                  <a:pt x="115" y="3294"/>
                </a:lnTo>
                <a:lnTo>
                  <a:pt x="131" y="3126"/>
                </a:lnTo>
                <a:lnTo>
                  <a:pt x="155" y="2886"/>
                </a:lnTo>
                <a:cubicBezTo>
                  <a:pt x="156" y="2877"/>
                  <a:pt x="162" y="2869"/>
                  <a:pt x="171" y="2866"/>
                </a:cubicBezTo>
                <a:lnTo>
                  <a:pt x="195" y="2858"/>
                </a:lnTo>
                <a:cubicBezTo>
                  <a:pt x="197" y="2857"/>
                  <a:pt x="200" y="2856"/>
                  <a:pt x="202" y="2856"/>
                </a:cubicBezTo>
                <a:lnTo>
                  <a:pt x="266" y="2856"/>
                </a:lnTo>
                <a:lnTo>
                  <a:pt x="290" y="2856"/>
                </a:lnTo>
                <a:lnTo>
                  <a:pt x="277" y="2860"/>
                </a:lnTo>
                <a:lnTo>
                  <a:pt x="301" y="2844"/>
                </a:lnTo>
                <a:cubicBezTo>
                  <a:pt x="308" y="2840"/>
                  <a:pt x="316" y="2839"/>
                  <a:pt x="324" y="2842"/>
                </a:cubicBezTo>
                <a:cubicBezTo>
                  <a:pt x="331" y="2846"/>
                  <a:pt x="337" y="2852"/>
                  <a:pt x="338" y="2860"/>
                </a:cubicBezTo>
                <a:lnTo>
                  <a:pt x="354" y="2948"/>
                </a:lnTo>
                <a:lnTo>
                  <a:pt x="378" y="3319"/>
                </a:lnTo>
                <a:lnTo>
                  <a:pt x="376" y="3309"/>
                </a:lnTo>
                <a:lnTo>
                  <a:pt x="440" y="3429"/>
                </a:lnTo>
                <a:lnTo>
                  <a:pt x="396" y="3433"/>
                </a:lnTo>
                <a:lnTo>
                  <a:pt x="420" y="3361"/>
                </a:lnTo>
                <a:lnTo>
                  <a:pt x="419" y="3366"/>
                </a:lnTo>
                <a:lnTo>
                  <a:pt x="443" y="3150"/>
                </a:lnTo>
                <a:cubicBezTo>
                  <a:pt x="444" y="3138"/>
                  <a:pt x="454" y="3128"/>
                  <a:pt x="467" y="3128"/>
                </a:cubicBezTo>
                <a:cubicBezTo>
                  <a:pt x="479" y="3129"/>
                  <a:pt x="489" y="3138"/>
                  <a:pt x="490" y="3150"/>
                </a:cubicBezTo>
                <a:lnTo>
                  <a:pt x="514" y="3438"/>
                </a:lnTo>
                <a:lnTo>
                  <a:pt x="530" y="3606"/>
                </a:lnTo>
                <a:lnTo>
                  <a:pt x="529" y="3600"/>
                </a:lnTo>
                <a:lnTo>
                  <a:pt x="601" y="3792"/>
                </a:lnTo>
                <a:lnTo>
                  <a:pt x="589" y="3779"/>
                </a:lnTo>
                <a:lnTo>
                  <a:pt x="605" y="3787"/>
                </a:lnTo>
                <a:lnTo>
                  <a:pt x="587" y="3786"/>
                </a:lnTo>
                <a:lnTo>
                  <a:pt x="611" y="3778"/>
                </a:lnTo>
                <a:cubicBezTo>
                  <a:pt x="617" y="3776"/>
                  <a:pt x="624" y="3776"/>
                  <a:pt x="630" y="3780"/>
                </a:cubicBezTo>
                <a:cubicBezTo>
                  <a:pt x="636" y="3783"/>
                  <a:pt x="641" y="3789"/>
                  <a:pt x="642" y="3795"/>
                </a:cubicBezTo>
                <a:lnTo>
                  <a:pt x="666" y="3907"/>
                </a:lnTo>
                <a:lnTo>
                  <a:pt x="659" y="3895"/>
                </a:lnTo>
                <a:lnTo>
                  <a:pt x="683" y="3919"/>
                </a:lnTo>
                <a:lnTo>
                  <a:pt x="672" y="3913"/>
                </a:lnTo>
                <a:lnTo>
                  <a:pt x="736" y="3929"/>
                </a:lnTo>
                <a:lnTo>
                  <a:pt x="708" y="3945"/>
                </a:lnTo>
                <a:lnTo>
                  <a:pt x="724" y="3897"/>
                </a:lnTo>
                <a:lnTo>
                  <a:pt x="747" y="3810"/>
                </a:lnTo>
                <a:cubicBezTo>
                  <a:pt x="750" y="3800"/>
                  <a:pt x="759" y="3793"/>
                  <a:pt x="770" y="3792"/>
                </a:cubicBezTo>
                <a:cubicBezTo>
                  <a:pt x="781" y="3792"/>
                  <a:pt x="790" y="3799"/>
                  <a:pt x="793" y="3810"/>
                </a:cubicBezTo>
                <a:lnTo>
                  <a:pt x="817" y="3890"/>
                </a:lnTo>
                <a:lnTo>
                  <a:pt x="841" y="3943"/>
                </a:lnTo>
                <a:lnTo>
                  <a:pt x="798" y="3940"/>
                </a:lnTo>
                <a:lnTo>
                  <a:pt x="862" y="3836"/>
                </a:lnTo>
                <a:cubicBezTo>
                  <a:pt x="865" y="3831"/>
                  <a:pt x="870" y="3827"/>
                  <a:pt x="875" y="3826"/>
                </a:cubicBezTo>
                <a:lnTo>
                  <a:pt x="899" y="3818"/>
                </a:lnTo>
                <a:lnTo>
                  <a:pt x="883" y="3836"/>
                </a:lnTo>
                <a:lnTo>
                  <a:pt x="899" y="3756"/>
                </a:lnTo>
                <a:lnTo>
                  <a:pt x="923" y="3589"/>
                </a:lnTo>
                <a:cubicBezTo>
                  <a:pt x="924" y="3578"/>
                  <a:pt x="934" y="3569"/>
                  <a:pt x="946" y="3568"/>
                </a:cubicBezTo>
                <a:cubicBezTo>
                  <a:pt x="957" y="3568"/>
                  <a:pt x="967" y="3576"/>
                  <a:pt x="970" y="3587"/>
                </a:cubicBezTo>
                <a:lnTo>
                  <a:pt x="994" y="3699"/>
                </a:lnTo>
                <a:lnTo>
                  <a:pt x="970" y="3680"/>
                </a:lnTo>
                <a:lnTo>
                  <a:pt x="1034" y="3680"/>
                </a:lnTo>
                <a:lnTo>
                  <a:pt x="1011" y="3700"/>
                </a:lnTo>
                <a:lnTo>
                  <a:pt x="1035" y="3564"/>
                </a:lnTo>
                <a:cubicBezTo>
                  <a:pt x="1037" y="3554"/>
                  <a:pt x="1044" y="3547"/>
                  <a:pt x="1054" y="3545"/>
                </a:cubicBezTo>
                <a:cubicBezTo>
                  <a:pt x="1064" y="3543"/>
                  <a:pt x="1074" y="3548"/>
                  <a:pt x="1079" y="3556"/>
                </a:cubicBezTo>
                <a:lnTo>
                  <a:pt x="1103" y="3596"/>
                </a:lnTo>
                <a:cubicBezTo>
                  <a:pt x="1105" y="3599"/>
                  <a:pt x="1106" y="3602"/>
                  <a:pt x="1106" y="3605"/>
                </a:cubicBezTo>
                <a:lnTo>
                  <a:pt x="1122" y="3701"/>
                </a:lnTo>
                <a:lnTo>
                  <a:pt x="1075" y="3699"/>
                </a:lnTo>
                <a:lnTo>
                  <a:pt x="1099" y="3595"/>
                </a:lnTo>
                <a:cubicBezTo>
                  <a:pt x="1101" y="3588"/>
                  <a:pt x="1106" y="3581"/>
                  <a:pt x="1113" y="3578"/>
                </a:cubicBezTo>
                <a:cubicBezTo>
                  <a:pt x="1120" y="3575"/>
                  <a:pt x="1129" y="3576"/>
                  <a:pt x="1135" y="3580"/>
                </a:cubicBezTo>
                <a:lnTo>
                  <a:pt x="1199" y="3620"/>
                </a:lnTo>
                <a:lnTo>
                  <a:pt x="1163" y="3635"/>
                </a:lnTo>
                <a:lnTo>
                  <a:pt x="1187" y="3523"/>
                </a:lnTo>
                <a:cubicBezTo>
                  <a:pt x="1189" y="3512"/>
                  <a:pt x="1200" y="3504"/>
                  <a:pt x="1212" y="3505"/>
                </a:cubicBezTo>
                <a:cubicBezTo>
                  <a:pt x="1224" y="3505"/>
                  <a:pt x="1233" y="3514"/>
                  <a:pt x="1234" y="3526"/>
                </a:cubicBezTo>
                <a:lnTo>
                  <a:pt x="1258" y="3758"/>
                </a:lnTo>
                <a:lnTo>
                  <a:pt x="1214" y="3748"/>
                </a:lnTo>
                <a:lnTo>
                  <a:pt x="1238" y="3708"/>
                </a:lnTo>
                <a:cubicBezTo>
                  <a:pt x="1243" y="3699"/>
                  <a:pt x="1254" y="3695"/>
                  <a:pt x="1265" y="3697"/>
                </a:cubicBezTo>
                <a:cubicBezTo>
                  <a:pt x="1275" y="3700"/>
                  <a:pt x="1282" y="3709"/>
                  <a:pt x="1282" y="3720"/>
                </a:cubicBezTo>
                <a:lnTo>
                  <a:pt x="1298" y="4344"/>
                </a:lnTo>
                <a:lnTo>
                  <a:pt x="1298" y="4340"/>
                </a:lnTo>
                <a:lnTo>
                  <a:pt x="1370" y="4700"/>
                </a:lnTo>
                <a:lnTo>
                  <a:pt x="1323" y="4703"/>
                </a:lnTo>
                <a:lnTo>
                  <a:pt x="1339" y="4503"/>
                </a:lnTo>
                <a:lnTo>
                  <a:pt x="1362" y="3943"/>
                </a:lnTo>
                <a:cubicBezTo>
                  <a:pt x="1363" y="3931"/>
                  <a:pt x="1373" y="3921"/>
                  <a:pt x="1385" y="3920"/>
                </a:cubicBezTo>
                <a:cubicBezTo>
                  <a:pt x="1398" y="3920"/>
                  <a:pt x="1409" y="3929"/>
                  <a:pt x="1410" y="3941"/>
                </a:cubicBezTo>
                <a:lnTo>
                  <a:pt x="1434" y="4117"/>
                </a:lnTo>
                <a:lnTo>
                  <a:pt x="1387" y="4116"/>
                </a:lnTo>
                <a:lnTo>
                  <a:pt x="1411" y="3996"/>
                </a:lnTo>
                <a:cubicBezTo>
                  <a:pt x="1411" y="3994"/>
                  <a:pt x="1412" y="3992"/>
                  <a:pt x="1413" y="3990"/>
                </a:cubicBezTo>
                <a:lnTo>
                  <a:pt x="1477" y="3862"/>
                </a:lnTo>
                <a:lnTo>
                  <a:pt x="1475" y="3871"/>
                </a:lnTo>
                <a:lnTo>
                  <a:pt x="1491" y="3631"/>
                </a:lnTo>
                <a:cubicBezTo>
                  <a:pt x="1491" y="3619"/>
                  <a:pt x="1501" y="3609"/>
                  <a:pt x="1513" y="3609"/>
                </a:cubicBezTo>
                <a:cubicBezTo>
                  <a:pt x="1525" y="3608"/>
                  <a:pt x="1536" y="3616"/>
                  <a:pt x="1538" y="3628"/>
                </a:cubicBezTo>
                <a:lnTo>
                  <a:pt x="1562" y="3756"/>
                </a:lnTo>
                <a:cubicBezTo>
                  <a:pt x="1562" y="3757"/>
                  <a:pt x="1562" y="3758"/>
                  <a:pt x="1562" y="3759"/>
                </a:cubicBezTo>
                <a:lnTo>
                  <a:pt x="1586" y="4319"/>
                </a:lnTo>
                <a:lnTo>
                  <a:pt x="1539" y="4319"/>
                </a:lnTo>
                <a:lnTo>
                  <a:pt x="1563" y="3855"/>
                </a:lnTo>
                <a:cubicBezTo>
                  <a:pt x="1563" y="3846"/>
                  <a:pt x="1569" y="3837"/>
                  <a:pt x="1579" y="3834"/>
                </a:cubicBezTo>
                <a:cubicBezTo>
                  <a:pt x="1588" y="3831"/>
                  <a:pt x="1598" y="3833"/>
                  <a:pt x="1604" y="3841"/>
                </a:cubicBezTo>
                <a:lnTo>
                  <a:pt x="1732" y="3985"/>
                </a:lnTo>
                <a:lnTo>
                  <a:pt x="1691" y="3998"/>
                </a:lnTo>
                <a:lnTo>
                  <a:pt x="1715" y="3734"/>
                </a:lnTo>
                <a:cubicBezTo>
                  <a:pt x="1715" y="3732"/>
                  <a:pt x="1715" y="3730"/>
                  <a:pt x="1716" y="3728"/>
                </a:cubicBezTo>
                <a:lnTo>
                  <a:pt x="1828" y="3416"/>
                </a:lnTo>
                <a:cubicBezTo>
                  <a:pt x="1831" y="3407"/>
                  <a:pt x="1840" y="3400"/>
                  <a:pt x="1850" y="3400"/>
                </a:cubicBezTo>
                <a:lnTo>
                  <a:pt x="1866" y="3400"/>
                </a:lnTo>
                <a:lnTo>
                  <a:pt x="1843" y="3423"/>
                </a:lnTo>
                <a:lnTo>
                  <a:pt x="1867" y="3063"/>
                </a:lnTo>
                <a:cubicBezTo>
                  <a:pt x="1867" y="3053"/>
                  <a:pt x="1874" y="3044"/>
                  <a:pt x="1884" y="3041"/>
                </a:cubicBezTo>
                <a:cubicBezTo>
                  <a:pt x="1894" y="3039"/>
                  <a:pt x="1904" y="3042"/>
                  <a:pt x="1910" y="3050"/>
                </a:cubicBezTo>
                <a:lnTo>
                  <a:pt x="1974" y="3138"/>
                </a:lnTo>
                <a:cubicBezTo>
                  <a:pt x="1976" y="3141"/>
                  <a:pt x="1978" y="3145"/>
                  <a:pt x="1978" y="3149"/>
                </a:cubicBezTo>
                <a:lnTo>
                  <a:pt x="2002" y="3293"/>
                </a:lnTo>
                <a:lnTo>
                  <a:pt x="1955" y="3293"/>
                </a:lnTo>
                <a:lnTo>
                  <a:pt x="1979" y="3109"/>
                </a:lnTo>
                <a:cubicBezTo>
                  <a:pt x="1980" y="3099"/>
                  <a:pt x="1988" y="3091"/>
                  <a:pt x="1998" y="3089"/>
                </a:cubicBezTo>
                <a:cubicBezTo>
                  <a:pt x="2008" y="3087"/>
                  <a:pt x="2018" y="3091"/>
                  <a:pt x="2023" y="3100"/>
                </a:cubicBezTo>
                <a:lnTo>
                  <a:pt x="2047" y="3140"/>
                </a:lnTo>
                <a:lnTo>
                  <a:pt x="2002" y="3152"/>
                </a:lnTo>
                <a:lnTo>
                  <a:pt x="2018" y="2648"/>
                </a:lnTo>
                <a:lnTo>
                  <a:pt x="2091" y="2101"/>
                </a:lnTo>
                <a:cubicBezTo>
                  <a:pt x="2092" y="2090"/>
                  <a:pt x="2102" y="2081"/>
                  <a:pt x="2113" y="2080"/>
                </a:cubicBezTo>
                <a:cubicBezTo>
                  <a:pt x="2125" y="2080"/>
                  <a:pt x="2135" y="2088"/>
                  <a:pt x="2138" y="2099"/>
                </a:cubicBezTo>
                <a:lnTo>
                  <a:pt x="2154" y="2171"/>
                </a:lnTo>
                <a:lnTo>
                  <a:pt x="2178" y="2398"/>
                </a:lnTo>
                <a:lnTo>
                  <a:pt x="2130" y="2400"/>
                </a:lnTo>
                <a:lnTo>
                  <a:pt x="2154" y="1720"/>
                </a:lnTo>
                <a:lnTo>
                  <a:pt x="2178" y="1247"/>
                </a:lnTo>
                <a:cubicBezTo>
                  <a:pt x="2179" y="1236"/>
                  <a:pt x="2188" y="1226"/>
                  <a:pt x="2199" y="1225"/>
                </a:cubicBezTo>
                <a:cubicBezTo>
                  <a:pt x="2211" y="1223"/>
                  <a:pt x="2222" y="1230"/>
                  <a:pt x="2225" y="1241"/>
                </a:cubicBezTo>
                <a:lnTo>
                  <a:pt x="2289" y="1433"/>
                </a:lnTo>
                <a:lnTo>
                  <a:pt x="2286" y="1427"/>
                </a:lnTo>
                <a:lnTo>
                  <a:pt x="2302" y="1451"/>
                </a:lnTo>
                <a:cubicBezTo>
                  <a:pt x="2305" y="1454"/>
                  <a:pt x="2306" y="1458"/>
                  <a:pt x="2306" y="1462"/>
                </a:cubicBezTo>
                <a:lnTo>
                  <a:pt x="2330" y="1726"/>
                </a:lnTo>
                <a:lnTo>
                  <a:pt x="2330" y="1722"/>
                </a:lnTo>
                <a:lnTo>
                  <a:pt x="2354" y="1810"/>
                </a:lnTo>
                <a:lnTo>
                  <a:pt x="2306" y="1815"/>
                </a:lnTo>
                <a:lnTo>
                  <a:pt x="2330" y="1279"/>
                </a:lnTo>
                <a:lnTo>
                  <a:pt x="2395" y="127"/>
                </a:lnTo>
                <a:cubicBezTo>
                  <a:pt x="2395" y="115"/>
                  <a:pt x="2405" y="105"/>
                  <a:pt x="2418" y="104"/>
                </a:cubicBezTo>
                <a:cubicBezTo>
                  <a:pt x="2430" y="104"/>
                  <a:pt x="2441" y="113"/>
                  <a:pt x="2442" y="126"/>
                </a:cubicBezTo>
                <a:lnTo>
                  <a:pt x="2466" y="326"/>
                </a:lnTo>
                <a:lnTo>
                  <a:pt x="2419" y="327"/>
                </a:lnTo>
                <a:lnTo>
                  <a:pt x="2435" y="23"/>
                </a:lnTo>
                <a:cubicBezTo>
                  <a:pt x="2435" y="11"/>
                  <a:pt x="2445" y="1"/>
                  <a:pt x="2457" y="0"/>
                </a:cubicBezTo>
                <a:cubicBezTo>
                  <a:pt x="2470" y="0"/>
                  <a:pt x="2480" y="9"/>
                  <a:pt x="2482" y="21"/>
                </a:cubicBezTo>
                <a:lnTo>
                  <a:pt x="2506" y="181"/>
                </a:lnTo>
                <a:lnTo>
                  <a:pt x="2461" y="174"/>
                </a:lnTo>
                <a:lnTo>
                  <a:pt x="2485" y="126"/>
                </a:lnTo>
                <a:cubicBezTo>
                  <a:pt x="2490" y="116"/>
                  <a:pt x="2500" y="111"/>
                  <a:pt x="2511" y="113"/>
                </a:cubicBezTo>
                <a:cubicBezTo>
                  <a:pt x="2521" y="115"/>
                  <a:pt x="2529" y="123"/>
                  <a:pt x="2530" y="134"/>
                </a:cubicBezTo>
                <a:lnTo>
                  <a:pt x="2594" y="678"/>
                </a:lnTo>
                <a:lnTo>
                  <a:pt x="2618" y="837"/>
                </a:lnTo>
                <a:lnTo>
                  <a:pt x="2574" y="828"/>
                </a:lnTo>
                <a:lnTo>
                  <a:pt x="2598" y="788"/>
                </a:lnTo>
                <a:cubicBezTo>
                  <a:pt x="2603" y="779"/>
                  <a:pt x="2613" y="775"/>
                  <a:pt x="2623" y="777"/>
                </a:cubicBezTo>
                <a:cubicBezTo>
                  <a:pt x="2633" y="779"/>
                  <a:pt x="2640" y="787"/>
                  <a:pt x="2642" y="797"/>
                </a:cubicBezTo>
                <a:lnTo>
                  <a:pt x="2658" y="893"/>
                </a:lnTo>
                <a:lnTo>
                  <a:pt x="2682" y="1496"/>
                </a:lnTo>
                <a:lnTo>
                  <a:pt x="2636" y="1488"/>
                </a:lnTo>
                <a:lnTo>
                  <a:pt x="2700" y="1312"/>
                </a:lnTo>
                <a:cubicBezTo>
                  <a:pt x="2704" y="1302"/>
                  <a:pt x="2713" y="1296"/>
                  <a:pt x="2724" y="1297"/>
                </a:cubicBezTo>
                <a:cubicBezTo>
                  <a:pt x="2735" y="1297"/>
                  <a:pt x="2743" y="1305"/>
                  <a:pt x="2746" y="1315"/>
                </a:cubicBezTo>
                <a:lnTo>
                  <a:pt x="2770" y="1419"/>
                </a:lnTo>
                <a:lnTo>
                  <a:pt x="2723" y="1419"/>
                </a:lnTo>
                <a:lnTo>
                  <a:pt x="2747" y="1315"/>
                </a:lnTo>
                <a:cubicBezTo>
                  <a:pt x="2750" y="1304"/>
                  <a:pt x="2760" y="1296"/>
                  <a:pt x="2772" y="1297"/>
                </a:cubicBezTo>
                <a:cubicBezTo>
                  <a:pt x="2784" y="1297"/>
                  <a:pt x="2793" y="1307"/>
                  <a:pt x="2794" y="1319"/>
                </a:cubicBezTo>
                <a:lnTo>
                  <a:pt x="2818" y="1623"/>
                </a:lnTo>
                <a:lnTo>
                  <a:pt x="2834" y="1903"/>
                </a:lnTo>
                <a:lnTo>
                  <a:pt x="2829" y="1889"/>
                </a:lnTo>
                <a:lnTo>
                  <a:pt x="2901" y="1977"/>
                </a:lnTo>
                <a:cubicBezTo>
                  <a:pt x="2903" y="1980"/>
                  <a:pt x="2905" y="1984"/>
                  <a:pt x="2906" y="1987"/>
                </a:cubicBezTo>
                <a:lnTo>
                  <a:pt x="2922" y="2059"/>
                </a:lnTo>
                <a:lnTo>
                  <a:pt x="2875" y="2061"/>
                </a:lnTo>
                <a:lnTo>
                  <a:pt x="2899" y="1869"/>
                </a:lnTo>
                <a:cubicBezTo>
                  <a:pt x="2900" y="1859"/>
                  <a:pt x="2907" y="1851"/>
                  <a:pt x="2918" y="1849"/>
                </a:cubicBezTo>
                <a:cubicBezTo>
                  <a:pt x="2928" y="1847"/>
                  <a:pt x="2938" y="1851"/>
                  <a:pt x="2943" y="1860"/>
                </a:cubicBezTo>
                <a:lnTo>
                  <a:pt x="2967" y="1900"/>
                </a:lnTo>
                <a:cubicBezTo>
                  <a:pt x="2968" y="1902"/>
                  <a:pt x="2969" y="1905"/>
                  <a:pt x="2970" y="1907"/>
                </a:cubicBezTo>
                <a:lnTo>
                  <a:pt x="2994" y="2019"/>
                </a:lnTo>
                <a:lnTo>
                  <a:pt x="3058" y="2525"/>
                </a:lnTo>
                <a:lnTo>
                  <a:pt x="3074" y="2855"/>
                </a:lnTo>
                <a:lnTo>
                  <a:pt x="3074" y="2850"/>
                </a:lnTo>
                <a:lnTo>
                  <a:pt x="3098" y="2938"/>
                </a:lnTo>
                <a:lnTo>
                  <a:pt x="3122" y="3125"/>
                </a:lnTo>
                <a:lnTo>
                  <a:pt x="3146" y="3277"/>
                </a:lnTo>
                <a:lnTo>
                  <a:pt x="3210" y="3522"/>
                </a:lnTo>
                <a:lnTo>
                  <a:pt x="3163" y="3526"/>
                </a:lnTo>
                <a:lnTo>
                  <a:pt x="3187" y="3302"/>
                </a:lnTo>
                <a:lnTo>
                  <a:pt x="3203" y="3126"/>
                </a:lnTo>
                <a:cubicBezTo>
                  <a:pt x="3204" y="3114"/>
                  <a:pt x="3213" y="3105"/>
                  <a:pt x="3225" y="3105"/>
                </a:cubicBezTo>
                <a:cubicBezTo>
                  <a:pt x="3237" y="3104"/>
                  <a:pt x="3247" y="3112"/>
                  <a:pt x="3250" y="3123"/>
                </a:cubicBezTo>
                <a:lnTo>
                  <a:pt x="3274" y="3235"/>
                </a:lnTo>
                <a:lnTo>
                  <a:pt x="3227" y="3239"/>
                </a:lnTo>
                <a:lnTo>
                  <a:pt x="3251" y="2927"/>
                </a:lnTo>
                <a:cubicBezTo>
                  <a:pt x="3251" y="2921"/>
                  <a:pt x="3253" y="2916"/>
                  <a:pt x="3257" y="2911"/>
                </a:cubicBezTo>
                <a:lnTo>
                  <a:pt x="3321" y="2847"/>
                </a:lnTo>
                <a:lnTo>
                  <a:pt x="3316" y="2855"/>
                </a:lnTo>
                <a:lnTo>
                  <a:pt x="3340" y="2799"/>
                </a:lnTo>
                <a:lnTo>
                  <a:pt x="3339" y="2804"/>
                </a:lnTo>
                <a:lnTo>
                  <a:pt x="3363" y="2684"/>
                </a:lnTo>
                <a:cubicBezTo>
                  <a:pt x="3365" y="2672"/>
                  <a:pt x="3376" y="2664"/>
                  <a:pt x="3388" y="2664"/>
                </a:cubicBezTo>
                <a:cubicBezTo>
                  <a:pt x="3399" y="2665"/>
                  <a:pt x="3409" y="2674"/>
                  <a:pt x="3410" y="2686"/>
                </a:cubicBezTo>
                <a:lnTo>
                  <a:pt x="3426" y="2830"/>
                </a:lnTo>
                <a:lnTo>
                  <a:pt x="3424" y="2822"/>
                </a:lnTo>
                <a:lnTo>
                  <a:pt x="3448" y="2870"/>
                </a:lnTo>
                <a:cubicBezTo>
                  <a:pt x="3449" y="2871"/>
                  <a:pt x="3449" y="2873"/>
                  <a:pt x="3450" y="2875"/>
                </a:cubicBezTo>
                <a:lnTo>
                  <a:pt x="3514" y="3139"/>
                </a:lnTo>
                <a:lnTo>
                  <a:pt x="3537" y="3209"/>
                </a:lnTo>
                <a:lnTo>
                  <a:pt x="3561" y="3281"/>
                </a:lnTo>
                <a:lnTo>
                  <a:pt x="3516" y="3281"/>
                </a:lnTo>
                <a:lnTo>
                  <a:pt x="3540" y="3209"/>
                </a:lnTo>
                <a:cubicBezTo>
                  <a:pt x="3543" y="3199"/>
                  <a:pt x="3553" y="3192"/>
                  <a:pt x="3564" y="3193"/>
                </a:cubicBezTo>
                <a:cubicBezTo>
                  <a:pt x="3575" y="3193"/>
                  <a:pt x="3584" y="3201"/>
                  <a:pt x="3586" y="3212"/>
                </a:cubicBezTo>
                <a:lnTo>
                  <a:pt x="3602" y="3292"/>
                </a:lnTo>
                <a:lnTo>
                  <a:pt x="3560" y="3281"/>
                </a:lnTo>
                <a:lnTo>
                  <a:pt x="3632" y="3193"/>
                </a:lnTo>
                <a:cubicBezTo>
                  <a:pt x="3637" y="3187"/>
                  <a:pt x="3646" y="3183"/>
                  <a:pt x="3654" y="3185"/>
                </a:cubicBezTo>
                <a:cubicBezTo>
                  <a:pt x="3663" y="3186"/>
                  <a:pt x="3670" y="3192"/>
                  <a:pt x="3673" y="3200"/>
                </a:cubicBezTo>
                <a:lnTo>
                  <a:pt x="3689" y="3240"/>
                </a:lnTo>
                <a:cubicBezTo>
                  <a:pt x="3690" y="3242"/>
                  <a:pt x="3690" y="3244"/>
                  <a:pt x="3690" y="3247"/>
                </a:cubicBezTo>
                <a:lnTo>
                  <a:pt x="3714" y="3591"/>
                </a:lnTo>
                <a:lnTo>
                  <a:pt x="3714" y="3587"/>
                </a:lnTo>
                <a:lnTo>
                  <a:pt x="3738" y="3691"/>
                </a:lnTo>
                <a:lnTo>
                  <a:pt x="3691" y="3693"/>
                </a:lnTo>
                <a:lnTo>
                  <a:pt x="3795" y="3045"/>
                </a:lnTo>
                <a:cubicBezTo>
                  <a:pt x="3796" y="3038"/>
                  <a:pt x="3800" y="3032"/>
                  <a:pt x="3806" y="3028"/>
                </a:cubicBezTo>
                <a:cubicBezTo>
                  <a:pt x="3812" y="3024"/>
                  <a:pt x="3819" y="3023"/>
                  <a:pt x="3826" y="3026"/>
                </a:cubicBezTo>
                <a:lnTo>
                  <a:pt x="3850" y="3034"/>
                </a:lnTo>
                <a:cubicBezTo>
                  <a:pt x="3857" y="3036"/>
                  <a:pt x="3862" y="3041"/>
                  <a:pt x="3865" y="3047"/>
                </a:cubicBezTo>
                <a:lnTo>
                  <a:pt x="3889" y="3103"/>
                </a:lnTo>
                <a:lnTo>
                  <a:pt x="3843" y="3108"/>
                </a:lnTo>
                <a:lnTo>
                  <a:pt x="3867" y="2980"/>
                </a:lnTo>
                <a:cubicBezTo>
                  <a:pt x="3868" y="2972"/>
                  <a:pt x="3874" y="2965"/>
                  <a:pt x="3882" y="2962"/>
                </a:cubicBezTo>
                <a:cubicBezTo>
                  <a:pt x="3889" y="2959"/>
                  <a:pt x="3898" y="2960"/>
                  <a:pt x="3905" y="2965"/>
                </a:cubicBezTo>
                <a:lnTo>
                  <a:pt x="3969" y="3013"/>
                </a:lnTo>
                <a:lnTo>
                  <a:pt x="3931" y="3028"/>
                </a:lnTo>
                <a:lnTo>
                  <a:pt x="3955" y="2892"/>
                </a:lnTo>
                <a:cubicBezTo>
                  <a:pt x="3955" y="2890"/>
                  <a:pt x="3956" y="2888"/>
                  <a:pt x="3957" y="2886"/>
                </a:cubicBezTo>
                <a:lnTo>
                  <a:pt x="3973" y="2854"/>
                </a:lnTo>
                <a:cubicBezTo>
                  <a:pt x="3974" y="2852"/>
                  <a:pt x="3974" y="2851"/>
                  <a:pt x="3975" y="2850"/>
                </a:cubicBezTo>
                <a:lnTo>
                  <a:pt x="3999" y="2818"/>
                </a:lnTo>
                <a:cubicBezTo>
                  <a:pt x="4005" y="2810"/>
                  <a:pt x="4015" y="2807"/>
                  <a:pt x="4025" y="2809"/>
                </a:cubicBezTo>
                <a:cubicBezTo>
                  <a:pt x="4034" y="2812"/>
                  <a:pt x="4041" y="2820"/>
                  <a:pt x="4042" y="2830"/>
                </a:cubicBezTo>
                <a:lnTo>
                  <a:pt x="4066" y="3078"/>
                </a:lnTo>
                <a:lnTo>
                  <a:pt x="4039" y="3057"/>
                </a:lnTo>
                <a:lnTo>
                  <a:pt x="4103" y="3049"/>
                </a:lnTo>
                <a:lnTo>
                  <a:pt x="4083" y="3067"/>
                </a:lnTo>
                <a:lnTo>
                  <a:pt x="4107" y="2963"/>
                </a:lnTo>
                <a:cubicBezTo>
                  <a:pt x="4107" y="2962"/>
                  <a:pt x="4108" y="2960"/>
                  <a:pt x="4108" y="2959"/>
                </a:cubicBezTo>
                <a:lnTo>
                  <a:pt x="4132" y="2903"/>
                </a:lnTo>
                <a:cubicBezTo>
                  <a:pt x="4137" y="2893"/>
                  <a:pt x="4148" y="2887"/>
                  <a:pt x="4159" y="2889"/>
                </a:cubicBezTo>
                <a:cubicBezTo>
                  <a:pt x="4169" y="2891"/>
                  <a:pt x="4178" y="2900"/>
                  <a:pt x="4178" y="2911"/>
                </a:cubicBezTo>
                <a:lnTo>
                  <a:pt x="4194" y="3159"/>
                </a:lnTo>
                <a:lnTo>
                  <a:pt x="4147" y="3156"/>
                </a:lnTo>
                <a:lnTo>
                  <a:pt x="4171" y="3020"/>
                </a:lnTo>
                <a:cubicBezTo>
                  <a:pt x="4172" y="3011"/>
                  <a:pt x="4179" y="3004"/>
                  <a:pt x="4187" y="3002"/>
                </a:cubicBezTo>
                <a:cubicBezTo>
                  <a:pt x="4196" y="2999"/>
                  <a:pt x="4205" y="3001"/>
                  <a:pt x="4211" y="3007"/>
                </a:cubicBezTo>
                <a:lnTo>
                  <a:pt x="4275" y="3071"/>
                </a:lnTo>
                <a:cubicBezTo>
                  <a:pt x="4276" y="3072"/>
                  <a:pt x="4277" y="3073"/>
                  <a:pt x="4278" y="3074"/>
                </a:cubicBezTo>
                <a:lnTo>
                  <a:pt x="4302" y="3106"/>
                </a:lnTo>
                <a:lnTo>
                  <a:pt x="4259" y="3119"/>
                </a:lnTo>
                <a:lnTo>
                  <a:pt x="4283" y="2687"/>
                </a:lnTo>
                <a:cubicBezTo>
                  <a:pt x="4283" y="2675"/>
                  <a:pt x="4293" y="2665"/>
                  <a:pt x="4306" y="2664"/>
                </a:cubicBezTo>
                <a:cubicBezTo>
                  <a:pt x="4319" y="2664"/>
                  <a:pt x="4329" y="2674"/>
                  <a:pt x="4330" y="2686"/>
                </a:cubicBezTo>
                <a:lnTo>
                  <a:pt x="4354" y="2942"/>
                </a:lnTo>
                <a:lnTo>
                  <a:pt x="4370" y="3094"/>
                </a:lnTo>
                <a:lnTo>
                  <a:pt x="4369" y="3088"/>
                </a:lnTo>
                <a:lnTo>
                  <a:pt x="4441" y="3280"/>
                </a:lnTo>
                <a:lnTo>
                  <a:pt x="4395" y="3283"/>
                </a:lnTo>
                <a:lnTo>
                  <a:pt x="4411" y="3219"/>
                </a:lnTo>
                <a:cubicBezTo>
                  <a:pt x="4412" y="3216"/>
                  <a:pt x="4413" y="3213"/>
                  <a:pt x="4415" y="3210"/>
                </a:cubicBezTo>
                <a:lnTo>
                  <a:pt x="4463" y="3146"/>
                </a:lnTo>
                <a:cubicBezTo>
                  <a:pt x="4469" y="3138"/>
                  <a:pt x="4480" y="3135"/>
                  <a:pt x="4489" y="3137"/>
                </a:cubicBezTo>
                <a:cubicBezTo>
                  <a:pt x="4499" y="3140"/>
                  <a:pt x="4506" y="3149"/>
                  <a:pt x="4506" y="3159"/>
                </a:cubicBezTo>
                <a:lnTo>
                  <a:pt x="4522" y="3383"/>
                </a:lnTo>
                <a:lnTo>
                  <a:pt x="4476" y="3375"/>
                </a:lnTo>
                <a:lnTo>
                  <a:pt x="4548" y="3199"/>
                </a:lnTo>
                <a:cubicBezTo>
                  <a:pt x="4552" y="3190"/>
                  <a:pt x="4561" y="3184"/>
                  <a:pt x="4570" y="3184"/>
                </a:cubicBezTo>
                <a:lnTo>
                  <a:pt x="4586" y="3184"/>
                </a:lnTo>
                <a:lnTo>
                  <a:pt x="4563" y="3203"/>
                </a:lnTo>
                <a:lnTo>
                  <a:pt x="4587" y="3099"/>
                </a:lnTo>
                <a:cubicBezTo>
                  <a:pt x="4590" y="3088"/>
                  <a:pt x="4600" y="3080"/>
                  <a:pt x="4612" y="3081"/>
                </a:cubicBezTo>
                <a:cubicBezTo>
                  <a:pt x="4623" y="3081"/>
                  <a:pt x="4633" y="3090"/>
                  <a:pt x="4634" y="3102"/>
                </a:cubicBezTo>
                <a:lnTo>
                  <a:pt x="4658" y="3310"/>
                </a:lnTo>
                <a:lnTo>
                  <a:pt x="4611" y="3309"/>
                </a:lnTo>
                <a:lnTo>
                  <a:pt x="4635" y="3125"/>
                </a:lnTo>
                <a:cubicBezTo>
                  <a:pt x="4636" y="3118"/>
                  <a:pt x="4640" y="3112"/>
                  <a:pt x="4646" y="3108"/>
                </a:cubicBezTo>
                <a:cubicBezTo>
                  <a:pt x="4652" y="3104"/>
                  <a:pt x="4660" y="3103"/>
                  <a:pt x="4667" y="3106"/>
                </a:cubicBezTo>
                <a:lnTo>
                  <a:pt x="4731" y="3130"/>
                </a:lnTo>
                <a:lnTo>
                  <a:pt x="4709" y="3132"/>
                </a:lnTo>
                <a:lnTo>
                  <a:pt x="4733" y="3116"/>
                </a:lnTo>
                <a:lnTo>
                  <a:pt x="4723" y="3130"/>
                </a:lnTo>
                <a:lnTo>
                  <a:pt x="4739" y="3074"/>
                </a:lnTo>
                <a:cubicBezTo>
                  <a:pt x="4743" y="3063"/>
                  <a:pt x="4753" y="3056"/>
                  <a:pt x="4764" y="3057"/>
                </a:cubicBezTo>
                <a:cubicBezTo>
                  <a:pt x="4776" y="3057"/>
                  <a:pt x="4785" y="3066"/>
                  <a:pt x="4786" y="3078"/>
                </a:cubicBezTo>
                <a:lnTo>
                  <a:pt x="4810" y="3286"/>
                </a:lnTo>
                <a:lnTo>
                  <a:pt x="4834" y="3502"/>
                </a:lnTo>
                <a:lnTo>
                  <a:pt x="4819" y="3482"/>
                </a:lnTo>
                <a:lnTo>
                  <a:pt x="4883" y="3506"/>
                </a:lnTo>
                <a:lnTo>
                  <a:pt x="4857" y="3511"/>
                </a:lnTo>
                <a:lnTo>
                  <a:pt x="4881" y="3487"/>
                </a:lnTo>
                <a:lnTo>
                  <a:pt x="4875" y="3501"/>
                </a:lnTo>
                <a:lnTo>
                  <a:pt x="4899" y="3349"/>
                </a:lnTo>
                <a:cubicBezTo>
                  <a:pt x="4901" y="3337"/>
                  <a:pt x="4911" y="3328"/>
                  <a:pt x="4923" y="3328"/>
                </a:cubicBezTo>
                <a:cubicBezTo>
                  <a:pt x="4935" y="3329"/>
                  <a:pt x="4945" y="3338"/>
                  <a:pt x="4946" y="3349"/>
                </a:cubicBezTo>
                <a:lnTo>
                  <a:pt x="4962" y="3477"/>
                </a:lnTo>
                <a:lnTo>
                  <a:pt x="4915" y="3479"/>
                </a:lnTo>
                <a:lnTo>
                  <a:pt x="4939" y="3159"/>
                </a:lnTo>
                <a:cubicBezTo>
                  <a:pt x="4939" y="3148"/>
                  <a:pt x="4948" y="3139"/>
                  <a:pt x="4959" y="3137"/>
                </a:cubicBezTo>
                <a:cubicBezTo>
                  <a:pt x="4970" y="3135"/>
                  <a:pt x="4980" y="3141"/>
                  <a:pt x="4985" y="3151"/>
                </a:cubicBezTo>
                <a:lnTo>
                  <a:pt x="5049" y="3303"/>
                </a:lnTo>
                <a:lnTo>
                  <a:pt x="5013" y="3292"/>
                </a:lnTo>
                <a:lnTo>
                  <a:pt x="5037" y="3276"/>
                </a:lnTo>
                <a:lnTo>
                  <a:pt x="5027" y="3295"/>
                </a:lnTo>
                <a:lnTo>
                  <a:pt x="5051" y="2967"/>
                </a:lnTo>
                <a:lnTo>
                  <a:pt x="5075" y="2805"/>
                </a:lnTo>
                <a:cubicBezTo>
                  <a:pt x="5077" y="2793"/>
                  <a:pt x="5087" y="2784"/>
                  <a:pt x="5100" y="2785"/>
                </a:cubicBezTo>
                <a:cubicBezTo>
                  <a:pt x="5112" y="2785"/>
                  <a:pt x="5122" y="2795"/>
                  <a:pt x="5122" y="2807"/>
                </a:cubicBezTo>
                <a:lnTo>
                  <a:pt x="5138" y="3151"/>
                </a:lnTo>
                <a:lnTo>
                  <a:pt x="5091" y="3149"/>
                </a:lnTo>
                <a:lnTo>
                  <a:pt x="5163" y="2621"/>
                </a:lnTo>
                <a:lnTo>
                  <a:pt x="5179" y="2430"/>
                </a:lnTo>
                <a:cubicBezTo>
                  <a:pt x="5179" y="2423"/>
                  <a:pt x="5183" y="2416"/>
                  <a:pt x="5189" y="2412"/>
                </a:cubicBezTo>
                <a:cubicBezTo>
                  <a:pt x="5195" y="2408"/>
                  <a:pt x="5203" y="2407"/>
                  <a:pt x="5210" y="2410"/>
                </a:cubicBezTo>
                <a:lnTo>
                  <a:pt x="5234" y="2418"/>
                </a:lnTo>
                <a:cubicBezTo>
                  <a:pt x="5243" y="2421"/>
                  <a:pt x="5249" y="2428"/>
                  <a:pt x="5250" y="2437"/>
                </a:cubicBezTo>
                <a:lnTo>
                  <a:pt x="5274" y="2629"/>
                </a:lnTo>
                <a:lnTo>
                  <a:pt x="5226" y="2632"/>
                </a:lnTo>
                <a:lnTo>
                  <a:pt x="5242" y="2120"/>
                </a:lnTo>
                <a:cubicBezTo>
                  <a:pt x="5243" y="2117"/>
                  <a:pt x="5243" y="2115"/>
                  <a:pt x="5244" y="2113"/>
                </a:cubicBezTo>
                <a:lnTo>
                  <a:pt x="5316" y="1897"/>
                </a:lnTo>
                <a:lnTo>
                  <a:pt x="5314" y="1904"/>
                </a:lnTo>
                <a:lnTo>
                  <a:pt x="5330" y="1472"/>
                </a:lnTo>
                <a:cubicBezTo>
                  <a:pt x="5331" y="1468"/>
                  <a:pt x="5331" y="1465"/>
                  <a:pt x="5333" y="1462"/>
                </a:cubicBezTo>
                <a:lnTo>
                  <a:pt x="5357" y="1414"/>
                </a:lnTo>
                <a:cubicBezTo>
                  <a:pt x="5362" y="1404"/>
                  <a:pt x="5373" y="1399"/>
                  <a:pt x="5383" y="1401"/>
                </a:cubicBezTo>
                <a:cubicBezTo>
                  <a:pt x="5394" y="1403"/>
                  <a:pt x="5402" y="1413"/>
                  <a:pt x="5402" y="1423"/>
                </a:cubicBezTo>
                <a:lnTo>
                  <a:pt x="5426" y="1983"/>
                </a:lnTo>
                <a:lnTo>
                  <a:pt x="5426" y="1980"/>
                </a:lnTo>
                <a:lnTo>
                  <a:pt x="5450" y="2100"/>
                </a:lnTo>
                <a:lnTo>
                  <a:pt x="5418" y="2082"/>
                </a:lnTo>
                <a:lnTo>
                  <a:pt x="5482" y="2058"/>
                </a:lnTo>
                <a:lnTo>
                  <a:pt x="5467" y="2077"/>
                </a:lnTo>
                <a:lnTo>
                  <a:pt x="5491" y="1893"/>
                </a:lnTo>
                <a:lnTo>
                  <a:pt x="5507" y="1789"/>
                </a:lnTo>
                <a:lnTo>
                  <a:pt x="5531" y="1431"/>
                </a:lnTo>
                <a:lnTo>
                  <a:pt x="5555" y="1222"/>
                </a:lnTo>
                <a:lnTo>
                  <a:pt x="5619" y="598"/>
                </a:lnTo>
                <a:cubicBezTo>
                  <a:pt x="5620" y="586"/>
                  <a:pt x="5630" y="576"/>
                  <a:pt x="5643" y="576"/>
                </a:cubicBezTo>
                <a:cubicBezTo>
                  <a:pt x="5655" y="577"/>
                  <a:pt x="5666" y="587"/>
                  <a:pt x="5666" y="599"/>
                </a:cubicBezTo>
                <a:lnTo>
                  <a:pt x="5690" y="1007"/>
                </a:lnTo>
                <a:lnTo>
                  <a:pt x="5714" y="1383"/>
                </a:lnTo>
                <a:lnTo>
                  <a:pt x="5730" y="1727"/>
                </a:lnTo>
                <a:lnTo>
                  <a:pt x="5727" y="1716"/>
                </a:lnTo>
                <a:lnTo>
                  <a:pt x="5751" y="1756"/>
                </a:lnTo>
                <a:lnTo>
                  <a:pt x="5707" y="1765"/>
                </a:lnTo>
                <a:lnTo>
                  <a:pt x="5771" y="1333"/>
                </a:lnTo>
                <a:cubicBezTo>
                  <a:pt x="5773" y="1321"/>
                  <a:pt x="5783" y="1312"/>
                  <a:pt x="5795" y="1312"/>
                </a:cubicBezTo>
                <a:cubicBezTo>
                  <a:pt x="5808" y="1313"/>
                  <a:pt x="5818" y="1323"/>
                  <a:pt x="5818" y="1335"/>
                </a:cubicBezTo>
                <a:lnTo>
                  <a:pt x="5842" y="1711"/>
                </a:lnTo>
                <a:lnTo>
                  <a:pt x="5866" y="1958"/>
                </a:lnTo>
                <a:lnTo>
                  <a:pt x="5819" y="1956"/>
                </a:lnTo>
                <a:lnTo>
                  <a:pt x="5843" y="1820"/>
                </a:lnTo>
                <a:cubicBezTo>
                  <a:pt x="5845" y="1808"/>
                  <a:pt x="5856" y="1800"/>
                  <a:pt x="5868" y="1801"/>
                </a:cubicBezTo>
                <a:cubicBezTo>
                  <a:pt x="5881" y="1801"/>
                  <a:pt x="5890" y="1812"/>
                  <a:pt x="5890" y="1824"/>
                </a:cubicBezTo>
                <a:lnTo>
                  <a:pt x="5906" y="2576"/>
                </a:lnTo>
                <a:lnTo>
                  <a:pt x="5904" y="2566"/>
                </a:lnTo>
                <a:lnTo>
                  <a:pt x="5976" y="2718"/>
                </a:lnTo>
                <a:lnTo>
                  <a:pt x="5954" y="2704"/>
                </a:lnTo>
                <a:lnTo>
                  <a:pt x="5970" y="2704"/>
                </a:lnTo>
                <a:cubicBezTo>
                  <a:pt x="5973" y="2704"/>
                  <a:pt x="5976" y="2705"/>
                  <a:pt x="5978" y="2706"/>
                </a:cubicBezTo>
                <a:lnTo>
                  <a:pt x="6002" y="2714"/>
                </a:lnTo>
                <a:lnTo>
                  <a:pt x="5971" y="2734"/>
                </a:lnTo>
                <a:lnTo>
                  <a:pt x="5995" y="2510"/>
                </a:lnTo>
                <a:lnTo>
                  <a:pt x="6011" y="2435"/>
                </a:lnTo>
                <a:cubicBezTo>
                  <a:pt x="6012" y="2433"/>
                  <a:pt x="6012" y="2431"/>
                  <a:pt x="6014" y="2429"/>
                </a:cubicBezTo>
                <a:lnTo>
                  <a:pt x="6086" y="2301"/>
                </a:lnTo>
                <a:cubicBezTo>
                  <a:pt x="6091" y="2292"/>
                  <a:pt x="6101" y="2287"/>
                  <a:pt x="6111" y="2289"/>
                </a:cubicBezTo>
                <a:cubicBezTo>
                  <a:pt x="6121" y="2291"/>
                  <a:pt x="6129" y="2299"/>
                  <a:pt x="6130" y="2309"/>
                </a:cubicBezTo>
                <a:lnTo>
                  <a:pt x="6146" y="2429"/>
                </a:lnTo>
                <a:lnTo>
                  <a:pt x="6101" y="2422"/>
                </a:lnTo>
                <a:lnTo>
                  <a:pt x="6125" y="2374"/>
                </a:lnTo>
                <a:cubicBezTo>
                  <a:pt x="6130" y="2364"/>
                  <a:pt x="6140" y="2359"/>
                  <a:pt x="6151" y="2361"/>
                </a:cubicBezTo>
                <a:cubicBezTo>
                  <a:pt x="6161" y="2363"/>
                  <a:pt x="6169" y="2371"/>
                  <a:pt x="6170" y="2382"/>
                </a:cubicBezTo>
                <a:lnTo>
                  <a:pt x="6194" y="2598"/>
                </a:lnTo>
                <a:lnTo>
                  <a:pt x="6193" y="2593"/>
                </a:lnTo>
                <a:lnTo>
                  <a:pt x="6217" y="2665"/>
                </a:lnTo>
                <a:lnTo>
                  <a:pt x="6171" y="2668"/>
                </a:lnTo>
                <a:lnTo>
                  <a:pt x="6235" y="2300"/>
                </a:lnTo>
                <a:lnTo>
                  <a:pt x="6259" y="1983"/>
                </a:lnTo>
                <a:lnTo>
                  <a:pt x="6275" y="1703"/>
                </a:lnTo>
                <a:cubicBezTo>
                  <a:pt x="6275" y="1691"/>
                  <a:pt x="6285" y="1681"/>
                  <a:pt x="6298" y="1680"/>
                </a:cubicBezTo>
                <a:cubicBezTo>
                  <a:pt x="6311" y="1680"/>
                  <a:pt x="6321" y="1690"/>
                  <a:pt x="6322" y="1702"/>
                </a:cubicBezTo>
                <a:lnTo>
                  <a:pt x="6346" y="1950"/>
                </a:lnTo>
                <a:lnTo>
                  <a:pt x="6343" y="1940"/>
                </a:lnTo>
                <a:lnTo>
                  <a:pt x="6367" y="1980"/>
                </a:lnTo>
                <a:lnTo>
                  <a:pt x="6324" y="1985"/>
                </a:lnTo>
                <a:lnTo>
                  <a:pt x="6388" y="1793"/>
                </a:lnTo>
                <a:cubicBezTo>
                  <a:pt x="6391" y="1782"/>
                  <a:pt x="6402" y="1776"/>
                  <a:pt x="6413" y="1777"/>
                </a:cubicBezTo>
                <a:cubicBezTo>
                  <a:pt x="6424" y="1778"/>
                  <a:pt x="6433" y="1786"/>
                  <a:pt x="6434" y="1797"/>
                </a:cubicBezTo>
                <a:lnTo>
                  <a:pt x="6458" y="1965"/>
                </a:lnTo>
                <a:cubicBezTo>
                  <a:pt x="6460" y="1978"/>
                  <a:pt x="6451" y="1990"/>
                  <a:pt x="6438" y="1992"/>
                </a:cubicBezTo>
                <a:cubicBezTo>
                  <a:pt x="6425" y="1994"/>
                  <a:pt x="6413" y="1985"/>
                  <a:pt x="6411" y="1972"/>
                </a:cubicBezTo>
                <a:lnTo>
                  <a:pt x="6387" y="1804"/>
                </a:lnTo>
                <a:lnTo>
                  <a:pt x="6433" y="1808"/>
                </a:lnTo>
                <a:lnTo>
                  <a:pt x="6369" y="2000"/>
                </a:lnTo>
                <a:cubicBezTo>
                  <a:pt x="6366" y="2009"/>
                  <a:pt x="6358" y="2015"/>
                  <a:pt x="6349" y="2016"/>
                </a:cubicBezTo>
                <a:cubicBezTo>
                  <a:pt x="6340" y="2017"/>
                  <a:pt x="6331" y="2013"/>
                  <a:pt x="6326" y="2005"/>
                </a:cubicBezTo>
                <a:lnTo>
                  <a:pt x="6302" y="1965"/>
                </a:lnTo>
                <a:cubicBezTo>
                  <a:pt x="6300" y="1962"/>
                  <a:pt x="6299" y="1958"/>
                  <a:pt x="6299" y="1955"/>
                </a:cubicBezTo>
                <a:lnTo>
                  <a:pt x="6275" y="1707"/>
                </a:lnTo>
                <a:lnTo>
                  <a:pt x="6322" y="1706"/>
                </a:lnTo>
                <a:lnTo>
                  <a:pt x="6306" y="1986"/>
                </a:lnTo>
                <a:lnTo>
                  <a:pt x="6282" y="2309"/>
                </a:lnTo>
                <a:lnTo>
                  <a:pt x="6218" y="2677"/>
                </a:lnTo>
                <a:cubicBezTo>
                  <a:pt x="6216" y="2687"/>
                  <a:pt x="6207" y="2696"/>
                  <a:pt x="6196" y="2696"/>
                </a:cubicBezTo>
                <a:cubicBezTo>
                  <a:pt x="6185" y="2697"/>
                  <a:pt x="6175" y="2690"/>
                  <a:pt x="6172" y="2680"/>
                </a:cubicBezTo>
                <a:lnTo>
                  <a:pt x="6148" y="2608"/>
                </a:lnTo>
                <a:cubicBezTo>
                  <a:pt x="6147" y="2606"/>
                  <a:pt x="6147" y="2605"/>
                  <a:pt x="6147" y="2603"/>
                </a:cubicBezTo>
                <a:lnTo>
                  <a:pt x="6123" y="2387"/>
                </a:lnTo>
                <a:lnTo>
                  <a:pt x="6168" y="2395"/>
                </a:lnTo>
                <a:lnTo>
                  <a:pt x="6144" y="2443"/>
                </a:lnTo>
                <a:cubicBezTo>
                  <a:pt x="6139" y="2453"/>
                  <a:pt x="6129" y="2458"/>
                  <a:pt x="6119" y="2456"/>
                </a:cubicBezTo>
                <a:cubicBezTo>
                  <a:pt x="6108" y="2454"/>
                  <a:pt x="6100" y="2446"/>
                  <a:pt x="6099" y="2436"/>
                </a:cubicBezTo>
                <a:lnTo>
                  <a:pt x="6083" y="2316"/>
                </a:lnTo>
                <a:lnTo>
                  <a:pt x="6127" y="2324"/>
                </a:lnTo>
                <a:lnTo>
                  <a:pt x="6055" y="2452"/>
                </a:lnTo>
                <a:lnTo>
                  <a:pt x="6058" y="2446"/>
                </a:lnTo>
                <a:lnTo>
                  <a:pt x="6042" y="2515"/>
                </a:lnTo>
                <a:lnTo>
                  <a:pt x="6018" y="2739"/>
                </a:lnTo>
                <a:cubicBezTo>
                  <a:pt x="6018" y="2746"/>
                  <a:pt x="6014" y="2753"/>
                  <a:pt x="6007" y="2757"/>
                </a:cubicBezTo>
                <a:cubicBezTo>
                  <a:pt x="6001" y="2761"/>
                  <a:pt x="5994" y="2762"/>
                  <a:pt x="5987" y="2759"/>
                </a:cubicBezTo>
                <a:lnTo>
                  <a:pt x="5963" y="2751"/>
                </a:lnTo>
                <a:lnTo>
                  <a:pt x="5970" y="2752"/>
                </a:lnTo>
                <a:lnTo>
                  <a:pt x="5954" y="2752"/>
                </a:lnTo>
                <a:cubicBezTo>
                  <a:pt x="5945" y="2752"/>
                  <a:pt x="5937" y="2747"/>
                  <a:pt x="5933" y="2739"/>
                </a:cubicBezTo>
                <a:lnTo>
                  <a:pt x="5861" y="2587"/>
                </a:lnTo>
                <a:cubicBezTo>
                  <a:pt x="5859" y="2584"/>
                  <a:pt x="5859" y="2580"/>
                  <a:pt x="5858" y="2577"/>
                </a:cubicBezTo>
                <a:lnTo>
                  <a:pt x="5842" y="1825"/>
                </a:lnTo>
                <a:lnTo>
                  <a:pt x="5890" y="1829"/>
                </a:lnTo>
                <a:lnTo>
                  <a:pt x="5866" y="1965"/>
                </a:lnTo>
                <a:cubicBezTo>
                  <a:pt x="5864" y="1976"/>
                  <a:pt x="5854" y="1985"/>
                  <a:pt x="5842" y="1984"/>
                </a:cubicBezTo>
                <a:cubicBezTo>
                  <a:pt x="5830" y="1984"/>
                  <a:pt x="5820" y="1975"/>
                  <a:pt x="5819" y="1963"/>
                </a:cubicBezTo>
                <a:lnTo>
                  <a:pt x="5795" y="1714"/>
                </a:lnTo>
                <a:lnTo>
                  <a:pt x="5771" y="1338"/>
                </a:lnTo>
                <a:lnTo>
                  <a:pt x="5818" y="1340"/>
                </a:lnTo>
                <a:lnTo>
                  <a:pt x="5754" y="1772"/>
                </a:lnTo>
                <a:cubicBezTo>
                  <a:pt x="5753" y="1782"/>
                  <a:pt x="5745" y="1790"/>
                  <a:pt x="5735" y="1792"/>
                </a:cubicBezTo>
                <a:cubicBezTo>
                  <a:pt x="5725" y="1794"/>
                  <a:pt x="5715" y="1790"/>
                  <a:pt x="5710" y="1781"/>
                </a:cubicBezTo>
                <a:lnTo>
                  <a:pt x="5686" y="1741"/>
                </a:lnTo>
                <a:cubicBezTo>
                  <a:pt x="5684" y="1737"/>
                  <a:pt x="5683" y="1734"/>
                  <a:pt x="5682" y="1730"/>
                </a:cubicBezTo>
                <a:lnTo>
                  <a:pt x="5667" y="1386"/>
                </a:lnTo>
                <a:lnTo>
                  <a:pt x="5643" y="1010"/>
                </a:lnTo>
                <a:lnTo>
                  <a:pt x="5619" y="602"/>
                </a:lnTo>
                <a:lnTo>
                  <a:pt x="5666" y="603"/>
                </a:lnTo>
                <a:lnTo>
                  <a:pt x="5602" y="1227"/>
                </a:lnTo>
                <a:lnTo>
                  <a:pt x="5578" y="1434"/>
                </a:lnTo>
                <a:lnTo>
                  <a:pt x="5554" y="1796"/>
                </a:lnTo>
                <a:lnTo>
                  <a:pt x="5538" y="1900"/>
                </a:lnTo>
                <a:lnTo>
                  <a:pt x="5514" y="2084"/>
                </a:lnTo>
                <a:cubicBezTo>
                  <a:pt x="5513" y="2092"/>
                  <a:pt x="5507" y="2100"/>
                  <a:pt x="5499" y="2103"/>
                </a:cubicBezTo>
                <a:lnTo>
                  <a:pt x="5435" y="2127"/>
                </a:lnTo>
                <a:cubicBezTo>
                  <a:pt x="5428" y="2129"/>
                  <a:pt x="5421" y="2129"/>
                  <a:pt x="5415" y="2125"/>
                </a:cubicBezTo>
                <a:cubicBezTo>
                  <a:pt x="5409" y="2122"/>
                  <a:pt x="5404" y="2116"/>
                  <a:pt x="5403" y="2109"/>
                </a:cubicBezTo>
                <a:lnTo>
                  <a:pt x="5379" y="1989"/>
                </a:lnTo>
                <a:cubicBezTo>
                  <a:pt x="5379" y="1988"/>
                  <a:pt x="5379" y="1987"/>
                  <a:pt x="5378" y="1985"/>
                </a:cubicBezTo>
                <a:lnTo>
                  <a:pt x="5354" y="1425"/>
                </a:lnTo>
                <a:lnTo>
                  <a:pt x="5400" y="1435"/>
                </a:lnTo>
                <a:lnTo>
                  <a:pt x="5376" y="1483"/>
                </a:lnTo>
                <a:lnTo>
                  <a:pt x="5378" y="1473"/>
                </a:lnTo>
                <a:lnTo>
                  <a:pt x="5362" y="1905"/>
                </a:lnTo>
                <a:cubicBezTo>
                  <a:pt x="5362" y="1908"/>
                  <a:pt x="5362" y="1910"/>
                  <a:pt x="5361" y="1912"/>
                </a:cubicBezTo>
                <a:lnTo>
                  <a:pt x="5289" y="2128"/>
                </a:lnTo>
                <a:lnTo>
                  <a:pt x="5290" y="2121"/>
                </a:lnTo>
                <a:lnTo>
                  <a:pt x="5274" y="2633"/>
                </a:lnTo>
                <a:cubicBezTo>
                  <a:pt x="5274" y="2646"/>
                  <a:pt x="5264" y="2656"/>
                  <a:pt x="5252" y="2656"/>
                </a:cubicBezTo>
                <a:cubicBezTo>
                  <a:pt x="5239" y="2657"/>
                  <a:pt x="5228" y="2648"/>
                  <a:pt x="5227" y="2635"/>
                </a:cubicBezTo>
                <a:lnTo>
                  <a:pt x="5203" y="2443"/>
                </a:lnTo>
                <a:lnTo>
                  <a:pt x="5219" y="2463"/>
                </a:lnTo>
                <a:lnTo>
                  <a:pt x="5195" y="2455"/>
                </a:lnTo>
                <a:lnTo>
                  <a:pt x="5226" y="2434"/>
                </a:lnTo>
                <a:lnTo>
                  <a:pt x="5210" y="2628"/>
                </a:lnTo>
                <a:lnTo>
                  <a:pt x="5138" y="3156"/>
                </a:lnTo>
                <a:cubicBezTo>
                  <a:pt x="5137" y="3168"/>
                  <a:pt x="5126" y="3177"/>
                  <a:pt x="5113" y="3176"/>
                </a:cubicBezTo>
                <a:cubicBezTo>
                  <a:pt x="5101" y="3176"/>
                  <a:pt x="5091" y="3166"/>
                  <a:pt x="5090" y="3154"/>
                </a:cubicBezTo>
                <a:lnTo>
                  <a:pt x="5074" y="2810"/>
                </a:lnTo>
                <a:lnTo>
                  <a:pt x="5122" y="2812"/>
                </a:lnTo>
                <a:lnTo>
                  <a:pt x="5098" y="2970"/>
                </a:lnTo>
                <a:lnTo>
                  <a:pt x="5074" y="3298"/>
                </a:lnTo>
                <a:cubicBezTo>
                  <a:pt x="5074" y="3306"/>
                  <a:pt x="5070" y="3312"/>
                  <a:pt x="5064" y="3316"/>
                </a:cubicBezTo>
                <a:lnTo>
                  <a:pt x="5040" y="3332"/>
                </a:lnTo>
                <a:cubicBezTo>
                  <a:pt x="5034" y="3336"/>
                  <a:pt x="5026" y="3338"/>
                  <a:pt x="5020" y="3335"/>
                </a:cubicBezTo>
                <a:cubicBezTo>
                  <a:pt x="5013" y="3333"/>
                  <a:pt x="5007" y="3328"/>
                  <a:pt x="5004" y="3322"/>
                </a:cubicBezTo>
                <a:lnTo>
                  <a:pt x="4940" y="3170"/>
                </a:lnTo>
                <a:lnTo>
                  <a:pt x="4986" y="3162"/>
                </a:lnTo>
                <a:lnTo>
                  <a:pt x="4962" y="3482"/>
                </a:lnTo>
                <a:cubicBezTo>
                  <a:pt x="4961" y="3495"/>
                  <a:pt x="4951" y="3504"/>
                  <a:pt x="4939" y="3504"/>
                </a:cubicBezTo>
                <a:cubicBezTo>
                  <a:pt x="4927" y="3505"/>
                  <a:pt x="4916" y="3496"/>
                  <a:pt x="4915" y="3483"/>
                </a:cubicBezTo>
                <a:lnTo>
                  <a:pt x="4899" y="3355"/>
                </a:lnTo>
                <a:lnTo>
                  <a:pt x="4946" y="3356"/>
                </a:lnTo>
                <a:lnTo>
                  <a:pt x="4922" y="3508"/>
                </a:lnTo>
                <a:cubicBezTo>
                  <a:pt x="4921" y="3513"/>
                  <a:pt x="4919" y="3518"/>
                  <a:pt x="4915" y="3521"/>
                </a:cubicBezTo>
                <a:lnTo>
                  <a:pt x="4891" y="3545"/>
                </a:lnTo>
                <a:cubicBezTo>
                  <a:pt x="4885" y="3552"/>
                  <a:pt x="4875" y="3554"/>
                  <a:pt x="4866" y="3551"/>
                </a:cubicBezTo>
                <a:lnTo>
                  <a:pt x="4802" y="3527"/>
                </a:lnTo>
                <a:cubicBezTo>
                  <a:pt x="4794" y="3524"/>
                  <a:pt x="4788" y="3516"/>
                  <a:pt x="4787" y="3507"/>
                </a:cubicBezTo>
                <a:lnTo>
                  <a:pt x="4763" y="3291"/>
                </a:lnTo>
                <a:lnTo>
                  <a:pt x="4739" y="3083"/>
                </a:lnTo>
                <a:lnTo>
                  <a:pt x="4786" y="3087"/>
                </a:lnTo>
                <a:lnTo>
                  <a:pt x="4770" y="3143"/>
                </a:lnTo>
                <a:cubicBezTo>
                  <a:pt x="4768" y="3149"/>
                  <a:pt x="4765" y="3153"/>
                  <a:pt x="4760" y="3156"/>
                </a:cubicBezTo>
                <a:lnTo>
                  <a:pt x="4736" y="3172"/>
                </a:lnTo>
                <a:cubicBezTo>
                  <a:pt x="4729" y="3177"/>
                  <a:pt x="4721" y="3178"/>
                  <a:pt x="4714" y="3175"/>
                </a:cubicBezTo>
                <a:lnTo>
                  <a:pt x="4650" y="3151"/>
                </a:lnTo>
                <a:lnTo>
                  <a:pt x="4682" y="3132"/>
                </a:lnTo>
                <a:lnTo>
                  <a:pt x="4658" y="3316"/>
                </a:lnTo>
                <a:cubicBezTo>
                  <a:pt x="4657" y="3328"/>
                  <a:pt x="4646" y="3337"/>
                  <a:pt x="4634" y="3336"/>
                </a:cubicBezTo>
                <a:cubicBezTo>
                  <a:pt x="4622" y="3336"/>
                  <a:pt x="4612" y="3327"/>
                  <a:pt x="4611" y="3315"/>
                </a:cubicBezTo>
                <a:lnTo>
                  <a:pt x="4587" y="3107"/>
                </a:lnTo>
                <a:lnTo>
                  <a:pt x="4634" y="3110"/>
                </a:lnTo>
                <a:lnTo>
                  <a:pt x="4610" y="3214"/>
                </a:lnTo>
                <a:cubicBezTo>
                  <a:pt x="4607" y="3225"/>
                  <a:pt x="4598" y="3232"/>
                  <a:pt x="4586" y="3232"/>
                </a:cubicBezTo>
                <a:lnTo>
                  <a:pt x="4570" y="3232"/>
                </a:lnTo>
                <a:lnTo>
                  <a:pt x="4593" y="3218"/>
                </a:lnTo>
                <a:lnTo>
                  <a:pt x="4521" y="3394"/>
                </a:lnTo>
                <a:cubicBezTo>
                  <a:pt x="4516" y="3404"/>
                  <a:pt x="4506" y="3410"/>
                  <a:pt x="4495" y="3408"/>
                </a:cubicBezTo>
                <a:cubicBezTo>
                  <a:pt x="4484" y="3406"/>
                  <a:pt x="4475" y="3397"/>
                  <a:pt x="4475" y="3386"/>
                </a:cubicBezTo>
                <a:lnTo>
                  <a:pt x="4459" y="3162"/>
                </a:lnTo>
                <a:lnTo>
                  <a:pt x="4502" y="3175"/>
                </a:lnTo>
                <a:lnTo>
                  <a:pt x="4454" y="3239"/>
                </a:lnTo>
                <a:lnTo>
                  <a:pt x="4458" y="3230"/>
                </a:lnTo>
                <a:lnTo>
                  <a:pt x="4442" y="3294"/>
                </a:lnTo>
                <a:cubicBezTo>
                  <a:pt x="4439" y="3304"/>
                  <a:pt x="4430" y="3312"/>
                  <a:pt x="4420" y="3312"/>
                </a:cubicBezTo>
                <a:cubicBezTo>
                  <a:pt x="4409" y="3313"/>
                  <a:pt x="4400" y="3307"/>
                  <a:pt x="4396" y="3297"/>
                </a:cubicBezTo>
                <a:lnTo>
                  <a:pt x="4324" y="3105"/>
                </a:lnTo>
                <a:cubicBezTo>
                  <a:pt x="4323" y="3103"/>
                  <a:pt x="4323" y="3101"/>
                  <a:pt x="4323" y="3099"/>
                </a:cubicBezTo>
                <a:lnTo>
                  <a:pt x="4307" y="2947"/>
                </a:lnTo>
                <a:lnTo>
                  <a:pt x="4283" y="2691"/>
                </a:lnTo>
                <a:lnTo>
                  <a:pt x="4330" y="2690"/>
                </a:lnTo>
                <a:lnTo>
                  <a:pt x="4306" y="3122"/>
                </a:lnTo>
                <a:cubicBezTo>
                  <a:pt x="4306" y="3132"/>
                  <a:pt x="4299" y="3141"/>
                  <a:pt x="4289" y="3143"/>
                </a:cubicBezTo>
                <a:cubicBezTo>
                  <a:pt x="4280" y="3146"/>
                  <a:pt x="4269" y="3143"/>
                  <a:pt x="4263" y="3135"/>
                </a:cubicBezTo>
                <a:lnTo>
                  <a:pt x="4239" y="3103"/>
                </a:lnTo>
                <a:lnTo>
                  <a:pt x="4241" y="3105"/>
                </a:lnTo>
                <a:lnTo>
                  <a:pt x="4177" y="3041"/>
                </a:lnTo>
                <a:lnTo>
                  <a:pt x="4218" y="3029"/>
                </a:lnTo>
                <a:lnTo>
                  <a:pt x="4194" y="3165"/>
                </a:lnTo>
                <a:cubicBezTo>
                  <a:pt x="4192" y="3177"/>
                  <a:pt x="4181" y="3185"/>
                  <a:pt x="4169" y="3184"/>
                </a:cubicBezTo>
                <a:cubicBezTo>
                  <a:pt x="4157" y="3184"/>
                  <a:pt x="4147" y="3174"/>
                  <a:pt x="4147" y="3162"/>
                </a:cubicBezTo>
                <a:lnTo>
                  <a:pt x="4131" y="2914"/>
                </a:lnTo>
                <a:lnTo>
                  <a:pt x="4177" y="2922"/>
                </a:lnTo>
                <a:lnTo>
                  <a:pt x="4153" y="2978"/>
                </a:lnTo>
                <a:lnTo>
                  <a:pt x="4154" y="2974"/>
                </a:lnTo>
                <a:lnTo>
                  <a:pt x="4130" y="3078"/>
                </a:lnTo>
                <a:cubicBezTo>
                  <a:pt x="4128" y="3088"/>
                  <a:pt x="4119" y="3095"/>
                  <a:pt x="4109" y="3096"/>
                </a:cubicBezTo>
                <a:lnTo>
                  <a:pt x="4045" y="3104"/>
                </a:lnTo>
                <a:cubicBezTo>
                  <a:pt x="4039" y="3105"/>
                  <a:pt x="4033" y="3103"/>
                  <a:pt x="4027" y="3099"/>
                </a:cubicBezTo>
                <a:cubicBezTo>
                  <a:pt x="4022" y="3095"/>
                  <a:pt x="4019" y="3089"/>
                  <a:pt x="4019" y="3083"/>
                </a:cubicBezTo>
                <a:lnTo>
                  <a:pt x="3995" y="2835"/>
                </a:lnTo>
                <a:lnTo>
                  <a:pt x="4038" y="2847"/>
                </a:lnTo>
                <a:lnTo>
                  <a:pt x="4014" y="2879"/>
                </a:lnTo>
                <a:lnTo>
                  <a:pt x="4016" y="2875"/>
                </a:lnTo>
                <a:lnTo>
                  <a:pt x="4000" y="2907"/>
                </a:lnTo>
                <a:lnTo>
                  <a:pt x="4002" y="2901"/>
                </a:lnTo>
                <a:lnTo>
                  <a:pt x="3978" y="3037"/>
                </a:lnTo>
                <a:cubicBezTo>
                  <a:pt x="3977" y="3045"/>
                  <a:pt x="3971" y="3052"/>
                  <a:pt x="3963" y="3055"/>
                </a:cubicBezTo>
                <a:cubicBezTo>
                  <a:pt x="3956" y="3058"/>
                  <a:pt x="3947" y="3057"/>
                  <a:pt x="3940" y="3052"/>
                </a:cubicBezTo>
                <a:lnTo>
                  <a:pt x="3876" y="3004"/>
                </a:lnTo>
                <a:lnTo>
                  <a:pt x="3914" y="2989"/>
                </a:lnTo>
                <a:lnTo>
                  <a:pt x="3890" y="3117"/>
                </a:lnTo>
                <a:cubicBezTo>
                  <a:pt x="3888" y="3127"/>
                  <a:pt x="3880" y="3135"/>
                  <a:pt x="3869" y="3136"/>
                </a:cubicBezTo>
                <a:cubicBezTo>
                  <a:pt x="3859" y="3137"/>
                  <a:pt x="3849" y="3132"/>
                  <a:pt x="3844" y="3122"/>
                </a:cubicBezTo>
                <a:lnTo>
                  <a:pt x="3820" y="3066"/>
                </a:lnTo>
                <a:lnTo>
                  <a:pt x="3835" y="3079"/>
                </a:lnTo>
                <a:lnTo>
                  <a:pt x="3811" y="3071"/>
                </a:lnTo>
                <a:lnTo>
                  <a:pt x="3842" y="3052"/>
                </a:lnTo>
                <a:lnTo>
                  <a:pt x="3738" y="3700"/>
                </a:lnTo>
                <a:cubicBezTo>
                  <a:pt x="3736" y="3712"/>
                  <a:pt x="3727" y="3720"/>
                  <a:pt x="3715" y="3720"/>
                </a:cubicBezTo>
                <a:cubicBezTo>
                  <a:pt x="3704" y="3721"/>
                  <a:pt x="3694" y="3713"/>
                  <a:pt x="3691" y="3702"/>
                </a:cubicBezTo>
                <a:lnTo>
                  <a:pt x="3667" y="3598"/>
                </a:lnTo>
                <a:cubicBezTo>
                  <a:pt x="3667" y="3597"/>
                  <a:pt x="3667" y="3595"/>
                  <a:pt x="3667" y="3594"/>
                </a:cubicBezTo>
                <a:lnTo>
                  <a:pt x="3643" y="3250"/>
                </a:lnTo>
                <a:lnTo>
                  <a:pt x="3644" y="3257"/>
                </a:lnTo>
                <a:lnTo>
                  <a:pt x="3628" y="3217"/>
                </a:lnTo>
                <a:lnTo>
                  <a:pt x="3669" y="3224"/>
                </a:lnTo>
                <a:lnTo>
                  <a:pt x="3597" y="3312"/>
                </a:lnTo>
                <a:cubicBezTo>
                  <a:pt x="3591" y="3319"/>
                  <a:pt x="3582" y="3322"/>
                  <a:pt x="3573" y="3320"/>
                </a:cubicBezTo>
                <a:cubicBezTo>
                  <a:pt x="3564" y="3318"/>
                  <a:pt x="3557" y="3310"/>
                  <a:pt x="3555" y="3301"/>
                </a:cubicBezTo>
                <a:lnTo>
                  <a:pt x="3539" y="3221"/>
                </a:lnTo>
                <a:lnTo>
                  <a:pt x="3585" y="3224"/>
                </a:lnTo>
                <a:lnTo>
                  <a:pt x="3561" y="3296"/>
                </a:lnTo>
                <a:cubicBezTo>
                  <a:pt x="3558" y="3306"/>
                  <a:pt x="3549" y="3312"/>
                  <a:pt x="3538" y="3312"/>
                </a:cubicBezTo>
                <a:cubicBezTo>
                  <a:pt x="3528" y="3312"/>
                  <a:pt x="3519" y="3306"/>
                  <a:pt x="3516" y="3296"/>
                </a:cubicBezTo>
                <a:lnTo>
                  <a:pt x="3492" y="3224"/>
                </a:lnTo>
                <a:lnTo>
                  <a:pt x="3467" y="3150"/>
                </a:lnTo>
                <a:lnTo>
                  <a:pt x="3403" y="2886"/>
                </a:lnTo>
                <a:lnTo>
                  <a:pt x="3405" y="2891"/>
                </a:lnTo>
                <a:lnTo>
                  <a:pt x="3381" y="2843"/>
                </a:lnTo>
                <a:cubicBezTo>
                  <a:pt x="3380" y="2841"/>
                  <a:pt x="3379" y="2838"/>
                  <a:pt x="3379" y="2835"/>
                </a:cubicBezTo>
                <a:lnTo>
                  <a:pt x="3363" y="2691"/>
                </a:lnTo>
                <a:lnTo>
                  <a:pt x="3410" y="2693"/>
                </a:lnTo>
                <a:lnTo>
                  <a:pt x="3386" y="2813"/>
                </a:lnTo>
                <a:cubicBezTo>
                  <a:pt x="3386" y="2815"/>
                  <a:pt x="3385" y="2816"/>
                  <a:pt x="3385" y="2818"/>
                </a:cubicBezTo>
                <a:lnTo>
                  <a:pt x="3361" y="2874"/>
                </a:lnTo>
                <a:cubicBezTo>
                  <a:pt x="3359" y="2877"/>
                  <a:pt x="3358" y="2879"/>
                  <a:pt x="3355" y="2881"/>
                </a:cubicBezTo>
                <a:lnTo>
                  <a:pt x="3291" y="2945"/>
                </a:lnTo>
                <a:lnTo>
                  <a:pt x="3298" y="2930"/>
                </a:lnTo>
                <a:lnTo>
                  <a:pt x="3274" y="3242"/>
                </a:lnTo>
                <a:cubicBezTo>
                  <a:pt x="3273" y="3254"/>
                  <a:pt x="3264" y="3264"/>
                  <a:pt x="3252" y="3264"/>
                </a:cubicBezTo>
                <a:cubicBezTo>
                  <a:pt x="3240" y="3265"/>
                  <a:pt x="3229" y="3257"/>
                  <a:pt x="3227" y="3245"/>
                </a:cubicBezTo>
                <a:lnTo>
                  <a:pt x="3203" y="3133"/>
                </a:lnTo>
                <a:lnTo>
                  <a:pt x="3250" y="3131"/>
                </a:lnTo>
                <a:lnTo>
                  <a:pt x="3234" y="3307"/>
                </a:lnTo>
                <a:lnTo>
                  <a:pt x="3210" y="3531"/>
                </a:lnTo>
                <a:cubicBezTo>
                  <a:pt x="3209" y="3543"/>
                  <a:pt x="3200" y="3552"/>
                  <a:pt x="3188" y="3552"/>
                </a:cubicBezTo>
                <a:cubicBezTo>
                  <a:pt x="3177" y="3553"/>
                  <a:pt x="3166" y="3546"/>
                  <a:pt x="3163" y="3534"/>
                </a:cubicBezTo>
                <a:lnTo>
                  <a:pt x="3099" y="3284"/>
                </a:lnTo>
                <a:lnTo>
                  <a:pt x="3075" y="3132"/>
                </a:lnTo>
                <a:lnTo>
                  <a:pt x="3051" y="2951"/>
                </a:lnTo>
                <a:lnTo>
                  <a:pt x="3027" y="2863"/>
                </a:lnTo>
                <a:cubicBezTo>
                  <a:pt x="3027" y="2861"/>
                  <a:pt x="3027" y="2859"/>
                  <a:pt x="3026" y="2858"/>
                </a:cubicBezTo>
                <a:lnTo>
                  <a:pt x="3011" y="2531"/>
                </a:lnTo>
                <a:lnTo>
                  <a:pt x="2947" y="2029"/>
                </a:lnTo>
                <a:lnTo>
                  <a:pt x="2923" y="1917"/>
                </a:lnTo>
                <a:lnTo>
                  <a:pt x="2926" y="1925"/>
                </a:lnTo>
                <a:lnTo>
                  <a:pt x="2902" y="1885"/>
                </a:lnTo>
                <a:lnTo>
                  <a:pt x="2946" y="1875"/>
                </a:lnTo>
                <a:lnTo>
                  <a:pt x="2922" y="2067"/>
                </a:lnTo>
                <a:cubicBezTo>
                  <a:pt x="2921" y="2079"/>
                  <a:pt x="2911" y="2088"/>
                  <a:pt x="2900" y="2088"/>
                </a:cubicBezTo>
                <a:cubicBezTo>
                  <a:pt x="2888" y="2089"/>
                  <a:pt x="2878" y="2081"/>
                  <a:pt x="2875" y="2070"/>
                </a:cubicBezTo>
                <a:lnTo>
                  <a:pt x="2859" y="1998"/>
                </a:lnTo>
                <a:lnTo>
                  <a:pt x="2864" y="2008"/>
                </a:lnTo>
                <a:lnTo>
                  <a:pt x="2792" y="1920"/>
                </a:lnTo>
                <a:cubicBezTo>
                  <a:pt x="2789" y="1916"/>
                  <a:pt x="2787" y="1911"/>
                  <a:pt x="2787" y="1906"/>
                </a:cubicBezTo>
                <a:lnTo>
                  <a:pt x="2771" y="1626"/>
                </a:lnTo>
                <a:lnTo>
                  <a:pt x="2747" y="1322"/>
                </a:lnTo>
                <a:lnTo>
                  <a:pt x="2794" y="1326"/>
                </a:lnTo>
                <a:lnTo>
                  <a:pt x="2770" y="1430"/>
                </a:lnTo>
                <a:cubicBezTo>
                  <a:pt x="2767" y="1441"/>
                  <a:pt x="2758" y="1448"/>
                  <a:pt x="2746" y="1448"/>
                </a:cubicBezTo>
                <a:cubicBezTo>
                  <a:pt x="2735" y="1448"/>
                  <a:pt x="2726" y="1441"/>
                  <a:pt x="2723" y="1430"/>
                </a:cubicBezTo>
                <a:lnTo>
                  <a:pt x="2699" y="1326"/>
                </a:lnTo>
                <a:lnTo>
                  <a:pt x="2745" y="1329"/>
                </a:lnTo>
                <a:lnTo>
                  <a:pt x="2681" y="1505"/>
                </a:lnTo>
                <a:cubicBezTo>
                  <a:pt x="2677" y="1515"/>
                  <a:pt x="2666" y="1522"/>
                  <a:pt x="2655" y="1520"/>
                </a:cubicBezTo>
                <a:cubicBezTo>
                  <a:pt x="2643" y="1518"/>
                  <a:pt x="2635" y="1509"/>
                  <a:pt x="2634" y="1497"/>
                </a:cubicBezTo>
                <a:lnTo>
                  <a:pt x="2611" y="900"/>
                </a:lnTo>
                <a:lnTo>
                  <a:pt x="2595" y="804"/>
                </a:lnTo>
                <a:lnTo>
                  <a:pt x="2639" y="813"/>
                </a:lnTo>
                <a:lnTo>
                  <a:pt x="2615" y="853"/>
                </a:lnTo>
                <a:cubicBezTo>
                  <a:pt x="2610" y="862"/>
                  <a:pt x="2600" y="866"/>
                  <a:pt x="2590" y="864"/>
                </a:cubicBezTo>
                <a:cubicBezTo>
                  <a:pt x="2580" y="862"/>
                  <a:pt x="2572" y="854"/>
                  <a:pt x="2571" y="844"/>
                </a:cubicBezTo>
                <a:lnTo>
                  <a:pt x="2547" y="683"/>
                </a:lnTo>
                <a:lnTo>
                  <a:pt x="2483" y="139"/>
                </a:lnTo>
                <a:lnTo>
                  <a:pt x="2528" y="147"/>
                </a:lnTo>
                <a:lnTo>
                  <a:pt x="2504" y="195"/>
                </a:lnTo>
                <a:cubicBezTo>
                  <a:pt x="2499" y="205"/>
                  <a:pt x="2489" y="210"/>
                  <a:pt x="2479" y="208"/>
                </a:cubicBezTo>
                <a:cubicBezTo>
                  <a:pt x="2468" y="207"/>
                  <a:pt x="2460" y="198"/>
                  <a:pt x="2459" y="188"/>
                </a:cubicBezTo>
                <a:lnTo>
                  <a:pt x="2435" y="28"/>
                </a:lnTo>
                <a:lnTo>
                  <a:pt x="2482" y="26"/>
                </a:lnTo>
                <a:lnTo>
                  <a:pt x="2466" y="330"/>
                </a:lnTo>
                <a:cubicBezTo>
                  <a:pt x="2466" y="342"/>
                  <a:pt x="2456" y="352"/>
                  <a:pt x="2443" y="352"/>
                </a:cubicBezTo>
                <a:cubicBezTo>
                  <a:pt x="2431" y="353"/>
                  <a:pt x="2420" y="344"/>
                  <a:pt x="2419" y="331"/>
                </a:cubicBezTo>
                <a:lnTo>
                  <a:pt x="2395" y="131"/>
                </a:lnTo>
                <a:lnTo>
                  <a:pt x="2442" y="130"/>
                </a:lnTo>
                <a:lnTo>
                  <a:pt x="2378" y="1282"/>
                </a:lnTo>
                <a:lnTo>
                  <a:pt x="2354" y="1818"/>
                </a:lnTo>
                <a:cubicBezTo>
                  <a:pt x="2354" y="1829"/>
                  <a:pt x="2345" y="1839"/>
                  <a:pt x="2333" y="1840"/>
                </a:cubicBezTo>
                <a:cubicBezTo>
                  <a:pt x="2321" y="1842"/>
                  <a:pt x="2310" y="1834"/>
                  <a:pt x="2307" y="1823"/>
                </a:cubicBezTo>
                <a:lnTo>
                  <a:pt x="2283" y="1735"/>
                </a:lnTo>
                <a:cubicBezTo>
                  <a:pt x="2283" y="1733"/>
                  <a:pt x="2283" y="1732"/>
                  <a:pt x="2283" y="1731"/>
                </a:cubicBezTo>
                <a:lnTo>
                  <a:pt x="2259" y="1467"/>
                </a:lnTo>
                <a:lnTo>
                  <a:pt x="2262" y="1478"/>
                </a:lnTo>
                <a:lnTo>
                  <a:pt x="2246" y="1454"/>
                </a:lnTo>
                <a:cubicBezTo>
                  <a:pt x="2245" y="1452"/>
                  <a:pt x="2244" y="1450"/>
                  <a:pt x="2244" y="1448"/>
                </a:cubicBezTo>
                <a:lnTo>
                  <a:pt x="2180" y="1256"/>
                </a:lnTo>
                <a:lnTo>
                  <a:pt x="2226" y="1250"/>
                </a:lnTo>
                <a:lnTo>
                  <a:pt x="2202" y="1721"/>
                </a:lnTo>
                <a:lnTo>
                  <a:pt x="2178" y="2401"/>
                </a:lnTo>
                <a:cubicBezTo>
                  <a:pt x="2178" y="2414"/>
                  <a:pt x="2168" y="2424"/>
                  <a:pt x="2155" y="2424"/>
                </a:cubicBezTo>
                <a:cubicBezTo>
                  <a:pt x="2143" y="2425"/>
                  <a:pt x="2132" y="2416"/>
                  <a:pt x="2131" y="2403"/>
                </a:cubicBezTo>
                <a:lnTo>
                  <a:pt x="2107" y="2182"/>
                </a:lnTo>
                <a:lnTo>
                  <a:pt x="2091" y="2110"/>
                </a:lnTo>
                <a:lnTo>
                  <a:pt x="2138" y="2108"/>
                </a:lnTo>
                <a:lnTo>
                  <a:pt x="2066" y="2649"/>
                </a:lnTo>
                <a:lnTo>
                  <a:pt x="2050" y="3153"/>
                </a:lnTo>
                <a:cubicBezTo>
                  <a:pt x="2050" y="3164"/>
                  <a:pt x="2043" y="3173"/>
                  <a:pt x="2033" y="3176"/>
                </a:cubicBezTo>
                <a:cubicBezTo>
                  <a:pt x="2022" y="3178"/>
                  <a:pt x="2011" y="3174"/>
                  <a:pt x="2006" y="3165"/>
                </a:cubicBezTo>
                <a:lnTo>
                  <a:pt x="1982" y="3125"/>
                </a:lnTo>
                <a:lnTo>
                  <a:pt x="2026" y="3116"/>
                </a:lnTo>
                <a:lnTo>
                  <a:pt x="2002" y="3300"/>
                </a:lnTo>
                <a:cubicBezTo>
                  <a:pt x="2001" y="3311"/>
                  <a:pt x="1991" y="3320"/>
                  <a:pt x="1979" y="3320"/>
                </a:cubicBezTo>
                <a:cubicBezTo>
                  <a:pt x="1967" y="3321"/>
                  <a:pt x="1957" y="3312"/>
                  <a:pt x="1955" y="3300"/>
                </a:cubicBezTo>
                <a:lnTo>
                  <a:pt x="1931" y="3156"/>
                </a:lnTo>
                <a:lnTo>
                  <a:pt x="1935" y="3167"/>
                </a:lnTo>
                <a:lnTo>
                  <a:pt x="1871" y="3079"/>
                </a:lnTo>
                <a:lnTo>
                  <a:pt x="1914" y="3066"/>
                </a:lnTo>
                <a:lnTo>
                  <a:pt x="1890" y="3426"/>
                </a:lnTo>
                <a:cubicBezTo>
                  <a:pt x="1890" y="3439"/>
                  <a:pt x="1879" y="3448"/>
                  <a:pt x="1866" y="3448"/>
                </a:cubicBezTo>
                <a:lnTo>
                  <a:pt x="1850" y="3448"/>
                </a:lnTo>
                <a:lnTo>
                  <a:pt x="1873" y="3433"/>
                </a:lnTo>
                <a:lnTo>
                  <a:pt x="1761" y="3745"/>
                </a:lnTo>
                <a:lnTo>
                  <a:pt x="1762" y="3739"/>
                </a:lnTo>
                <a:lnTo>
                  <a:pt x="1738" y="4003"/>
                </a:lnTo>
                <a:cubicBezTo>
                  <a:pt x="1738" y="4012"/>
                  <a:pt x="1731" y="4020"/>
                  <a:pt x="1722" y="4023"/>
                </a:cubicBezTo>
                <a:cubicBezTo>
                  <a:pt x="1713" y="4026"/>
                  <a:pt x="1703" y="4024"/>
                  <a:pt x="1697" y="4016"/>
                </a:cubicBezTo>
                <a:lnTo>
                  <a:pt x="1569" y="3872"/>
                </a:lnTo>
                <a:lnTo>
                  <a:pt x="1610" y="3858"/>
                </a:lnTo>
                <a:lnTo>
                  <a:pt x="1586" y="4322"/>
                </a:lnTo>
                <a:cubicBezTo>
                  <a:pt x="1586" y="4335"/>
                  <a:pt x="1575" y="4345"/>
                  <a:pt x="1562" y="4344"/>
                </a:cubicBezTo>
                <a:cubicBezTo>
                  <a:pt x="1550" y="4344"/>
                  <a:pt x="1539" y="4334"/>
                  <a:pt x="1538" y="4321"/>
                </a:cubicBezTo>
                <a:lnTo>
                  <a:pt x="1514" y="3761"/>
                </a:lnTo>
                <a:lnTo>
                  <a:pt x="1515" y="3765"/>
                </a:lnTo>
                <a:lnTo>
                  <a:pt x="1491" y="3637"/>
                </a:lnTo>
                <a:lnTo>
                  <a:pt x="1538" y="3634"/>
                </a:lnTo>
                <a:lnTo>
                  <a:pt x="1522" y="3874"/>
                </a:lnTo>
                <a:cubicBezTo>
                  <a:pt x="1522" y="3877"/>
                  <a:pt x="1521" y="3880"/>
                  <a:pt x="1520" y="3883"/>
                </a:cubicBezTo>
                <a:lnTo>
                  <a:pt x="1456" y="4011"/>
                </a:lnTo>
                <a:lnTo>
                  <a:pt x="1458" y="4005"/>
                </a:lnTo>
                <a:lnTo>
                  <a:pt x="1434" y="4125"/>
                </a:lnTo>
                <a:cubicBezTo>
                  <a:pt x="1432" y="4137"/>
                  <a:pt x="1421" y="4145"/>
                  <a:pt x="1410" y="4144"/>
                </a:cubicBezTo>
                <a:cubicBezTo>
                  <a:pt x="1398" y="4144"/>
                  <a:pt x="1388" y="4135"/>
                  <a:pt x="1387" y="4124"/>
                </a:cubicBezTo>
                <a:lnTo>
                  <a:pt x="1363" y="3948"/>
                </a:lnTo>
                <a:lnTo>
                  <a:pt x="1410" y="3945"/>
                </a:lnTo>
                <a:lnTo>
                  <a:pt x="1386" y="4506"/>
                </a:lnTo>
                <a:lnTo>
                  <a:pt x="1370" y="4706"/>
                </a:lnTo>
                <a:cubicBezTo>
                  <a:pt x="1369" y="4718"/>
                  <a:pt x="1360" y="4728"/>
                  <a:pt x="1348" y="4728"/>
                </a:cubicBezTo>
                <a:cubicBezTo>
                  <a:pt x="1336" y="4729"/>
                  <a:pt x="1325" y="4721"/>
                  <a:pt x="1323" y="4709"/>
                </a:cubicBezTo>
                <a:lnTo>
                  <a:pt x="1251" y="4349"/>
                </a:lnTo>
                <a:cubicBezTo>
                  <a:pt x="1251" y="4348"/>
                  <a:pt x="1251" y="4346"/>
                  <a:pt x="1250" y="4345"/>
                </a:cubicBezTo>
                <a:lnTo>
                  <a:pt x="1234" y="3721"/>
                </a:lnTo>
                <a:lnTo>
                  <a:pt x="1279" y="3733"/>
                </a:lnTo>
                <a:lnTo>
                  <a:pt x="1255" y="3773"/>
                </a:lnTo>
                <a:cubicBezTo>
                  <a:pt x="1250" y="3782"/>
                  <a:pt x="1239" y="3786"/>
                  <a:pt x="1229" y="3784"/>
                </a:cubicBezTo>
                <a:cubicBezTo>
                  <a:pt x="1219" y="3782"/>
                  <a:pt x="1212" y="3773"/>
                  <a:pt x="1211" y="3763"/>
                </a:cubicBezTo>
                <a:lnTo>
                  <a:pt x="1187" y="3531"/>
                </a:lnTo>
                <a:lnTo>
                  <a:pt x="1234" y="3533"/>
                </a:lnTo>
                <a:lnTo>
                  <a:pt x="1210" y="3645"/>
                </a:lnTo>
                <a:cubicBezTo>
                  <a:pt x="1208" y="3653"/>
                  <a:pt x="1203" y="3660"/>
                  <a:pt x="1196" y="3663"/>
                </a:cubicBezTo>
                <a:cubicBezTo>
                  <a:pt x="1189" y="3666"/>
                  <a:pt x="1180" y="3665"/>
                  <a:pt x="1174" y="3661"/>
                </a:cubicBezTo>
                <a:lnTo>
                  <a:pt x="1110" y="3621"/>
                </a:lnTo>
                <a:lnTo>
                  <a:pt x="1146" y="3606"/>
                </a:lnTo>
                <a:lnTo>
                  <a:pt x="1122" y="3710"/>
                </a:lnTo>
                <a:cubicBezTo>
                  <a:pt x="1119" y="3721"/>
                  <a:pt x="1109" y="3729"/>
                  <a:pt x="1098" y="3728"/>
                </a:cubicBezTo>
                <a:cubicBezTo>
                  <a:pt x="1086" y="3728"/>
                  <a:pt x="1077" y="3720"/>
                  <a:pt x="1075" y="3708"/>
                </a:cubicBezTo>
                <a:lnTo>
                  <a:pt x="1059" y="3612"/>
                </a:lnTo>
                <a:lnTo>
                  <a:pt x="1062" y="3621"/>
                </a:lnTo>
                <a:lnTo>
                  <a:pt x="1038" y="3581"/>
                </a:lnTo>
                <a:lnTo>
                  <a:pt x="1082" y="3573"/>
                </a:lnTo>
                <a:lnTo>
                  <a:pt x="1058" y="3709"/>
                </a:lnTo>
                <a:cubicBezTo>
                  <a:pt x="1056" y="3720"/>
                  <a:pt x="1046" y="3728"/>
                  <a:pt x="1034" y="3728"/>
                </a:cubicBezTo>
                <a:lnTo>
                  <a:pt x="970" y="3728"/>
                </a:lnTo>
                <a:cubicBezTo>
                  <a:pt x="959" y="3728"/>
                  <a:pt x="949" y="3721"/>
                  <a:pt x="947" y="3709"/>
                </a:cubicBezTo>
                <a:lnTo>
                  <a:pt x="923" y="3597"/>
                </a:lnTo>
                <a:lnTo>
                  <a:pt x="970" y="3596"/>
                </a:lnTo>
                <a:lnTo>
                  <a:pt x="946" y="3765"/>
                </a:lnTo>
                <a:lnTo>
                  <a:pt x="930" y="3845"/>
                </a:lnTo>
                <a:cubicBezTo>
                  <a:pt x="928" y="3854"/>
                  <a:pt x="922" y="3861"/>
                  <a:pt x="914" y="3863"/>
                </a:cubicBezTo>
                <a:lnTo>
                  <a:pt x="890" y="3871"/>
                </a:lnTo>
                <a:lnTo>
                  <a:pt x="903" y="3861"/>
                </a:lnTo>
                <a:lnTo>
                  <a:pt x="839" y="3965"/>
                </a:lnTo>
                <a:cubicBezTo>
                  <a:pt x="834" y="3973"/>
                  <a:pt x="826" y="3977"/>
                  <a:pt x="817" y="3976"/>
                </a:cubicBezTo>
                <a:cubicBezTo>
                  <a:pt x="808" y="3976"/>
                  <a:pt x="800" y="3970"/>
                  <a:pt x="796" y="3962"/>
                </a:cubicBezTo>
                <a:lnTo>
                  <a:pt x="771" y="3903"/>
                </a:lnTo>
                <a:lnTo>
                  <a:pt x="747" y="3823"/>
                </a:lnTo>
                <a:lnTo>
                  <a:pt x="794" y="3823"/>
                </a:lnTo>
                <a:lnTo>
                  <a:pt x="769" y="3912"/>
                </a:lnTo>
                <a:lnTo>
                  <a:pt x="753" y="3960"/>
                </a:lnTo>
                <a:cubicBezTo>
                  <a:pt x="749" y="3972"/>
                  <a:pt x="737" y="3979"/>
                  <a:pt x="725" y="3976"/>
                </a:cubicBezTo>
                <a:lnTo>
                  <a:pt x="661" y="3960"/>
                </a:lnTo>
                <a:cubicBezTo>
                  <a:pt x="656" y="3959"/>
                  <a:pt x="653" y="3957"/>
                  <a:pt x="649" y="3953"/>
                </a:cubicBezTo>
                <a:lnTo>
                  <a:pt x="625" y="3929"/>
                </a:lnTo>
                <a:cubicBezTo>
                  <a:pt x="622" y="3926"/>
                  <a:pt x="620" y="3922"/>
                  <a:pt x="619" y="3917"/>
                </a:cubicBezTo>
                <a:lnTo>
                  <a:pt x="595" y="3805"/>
                </a:lnTo>
                <a:lnTo>
                  <a:pt x="626" y="3823"/>
                </a:lnTo>
                <a:lnTo>
                  <a:pt x="602" y="3831"/>
                </a:lnTo>
                <a:cubicBezTo>
                  <a:pt x="596" y="3833"/>
                  <a:pt x="589" y="3833"/>
                  <a:pt x="584" y="3830"/>
                </a:cubicBezTo>
                <a:lnTo>
                  <a:pt x="568" y="3822"/>
                </a:lnTo>
                <a:cubicBezTo>
                  <a:pt x="562" y="3819"/>
                  <a:pt x="558" y="3815"/>
                  <a:pt x="556" y="3809"/>
                </a:cubicBezTo>
                <a:lnTo>
                  <a:pt x="484" y="3617"/>
                </a:lnTo>
                <a:cubicBezTo>
                  <a:pt x="483" y="3615"/>
                  <a:pt x="483" y="3613"/>
                  <a:pt x="483" y="3611"/>
                </a:cubicBezTo>
                <a:lnTo>
                  <a:pt x="467" y="3442"/>
                </a:lnTo>
                <a:lnTo>
                  <a:pt x="443" y="3154"/>
                </a:lnTo>
                <a:lnTo>
                  <a:pt x="490" y="3155"/>
                </a:lnTo>
                <a:lnTo>
                  <a:pt x="466" y="3371"/>
                </a:lnTo>
                <a:cubicBezTo>
                  <a:pt x="466" y="3373"/>
                  <a:pt x="466" y="3374"/>
                  <a:pt x="465" y="3376"/>
                </a:cubicBezTo>
                <a:lnTo>
                  <a:pt x="441" y="3448"/>
                </a:lnTo>
                <a:cubicBezTo>
                  <a:pt x="438" y="3457"/>
                  <a:pt x="430" y="3464"/>
                  <a:pt x="420" y="3464"/>
                </a:cubicBezTo>
                <a:cubicBezTo>
                  <a:pt x="411" y="3465"/>
                  <a:pt x="402" y="3460"/>
                  <a:pt x="397" y="3452"/>
                </a:cubicBezTo>
                <a:lnTo>
                  <a:pt x="333" y="3332"/>
                </a:lnTo>
                <a:cubicBezTo>
                  <a:pt x="332" y="3329"/>
                  <a:pt x="331" y="3325"/>
                  <a:pt x="331" y="3322"/>
                </a:cubicBezTo>
                <a:lnTo>
                  <a:pt x="307" y="2957"/>
                </a:lnTo>
                <a:lnTo>
                  <a:pt x="291" y="2869"/>
                </a:lnTo>
                <a:lnTo>
                  <a:pt x="328" y="2884"/>
                </a:lnTo>
                <a:lnTo>
                  <a:pt x="304" y="2900"/>
                </a:lnTo>
                <a:cubicBezTo>
                  <a:pt x="300" y="2903"/>
                  <a:pt x="295" y="2904"/>
                  <a:pt x="290" y="2904"/>
                </a:cubicBezTo>
                <a:lnTo>
                  <a:pt x="266" y="2904"/>
                </a:lnTo>
                <a:lnTo>
                  <a:pt x="202" y="2904"/>
                </a:lnTo>
                <a:lnTo>
                  <a:pt x="210" y="2903"/>
                </a:lnTo>
                <a:lnTo>
                  <a:pt x="186" y="2911"/>
                </a:lnTo>
                <a:lnTo>
                  <a:pt x="202" y="2891"/>
                </a:lnTo>
                <a:lnTo>
                  <a:pt x="178" y="3131"/>
                </a:lnTo>
                <a:lnTo>
                  <a:pt x="162" y="3299"/>
                </a:lnTo>
                <a:cubicBezTo>
                  <a:pt x="162" y="3301"/>
                  <a:pt x="162" y="3304"/>
                  <a:pt x="161" y="3306"/>
                </a:cubicBezTo>
                <a:lnTo>
                  <a:pt x="137" y="3362"/>
                </a:lnTo>
                <a:cubicBezTo>
                  <a:pt x="133" y="3370"/>
                  <a:pt x="125" y="3376"/>
                  <a:pt x="117" y="3376"/>
                </a:cubicBezTo>
                <a:cubicBezTo>
                  <a:pt x="108" y="3377"/>
                  <a:pt x="99" y="3373"/>
                  <a:pt x="94" y="3366"/>
                </a:cubicBezTo>
                <a:lnTo>
                  <a:pt x="30" y="3270"/>
                </a:lnTo>
                <a:lnTo>
                  <a:pt x="74" y="3261"/>
                </a:lnTo>
                <a:lnTo>
                  <a:pt x="50" y="3373"/>
                </a:lnTo>
                <a:cubicBezTo>
                  <a:pt x="47" y="3386"/>
                  <a:pt x="34" y="3395"/>
                  <a:pt x="21" y="3392"/>
                </a:cubicBezTo>
                <a:cubicBezTo>
                  <a:pt x="8" y="3389"/>
                  <a:pt x="0" y="3376"/>
                  <a:pt x="3" y="3363"/>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79" name="Freeform 38"/>
          <p:cNvSpPr>
            <a:spLocks/>
          </p:cNvSpPr>
          <p:nvPr/>
        </p:nvSpPr>
        <p:spPr bwMode="auto">
          <a:xfrm>
            <a:off x="2798763" y="2844800"/>
            <a:ext cx="833437" cy="288925"/>
          </a:xfrm>
          <a:custGeom>
            <a:avLst/>
            <a:gdLst>
              <a:gd name="T0" fmla="*/ 177 w 6415"/>
              <a:gd name="T1" fmla="*/ 1890 h 2506"/>
              <a:gd name="T2" fmla="*/ 375 w 6415"/>
              <a:gd name="T3" fmla="*/ 1523 h 2506"/>
              <a:gd name="T4" fmla="*/ 551 w 6415"/>
              <a:gd name="T5" fmla="*/ 1106 h 2506"/>
              <a:gd name="T6" fmla="*/ 771 w 6415"/>
              <a:gd name="T7" fmla="*/ 1169 h 2506"/>
              <a:gd name="T8" fmla="*/ 934 w 6415"/>
              <a:gd name="T9" fmla="*/ 1109 h 2506"/>
              <a:gd name="T10" fmla="*/ 1131 w 6415"/>
              <a:gd name="T11" fmla="*/ 1387 h 2506"/>
              <a:gd name="T12" fmla="*/ 1307 w 6415"/>
              <a:gd name="T13" fmla="*/ 1611 h 2506"/>
              <a:gd name="T14" fmla="*/ 1499 w 6415"/>
              <a:gd name="T15" fmla="*/ 1870 h 2506"/>
              <a:gd name="T16" fmla="*/ 1606 w 6415"/>
              <a:gd name="T17" fmla="*/ 1718 h 2506"/>
              <a:gd name="T18" fmla="*/ 1822 w 6415"/>
              <a:gd name="T19" fmla="*/ 1815 h 2506"/>
              <a:gd name="T20" fmla="*/ 2040 w 6415"/>
              <a:gd name="T21" fmla="*/ 1509 h 2506"/>
              <a:gd name="T22" fmla="*/ 2243 w 6415"/>
              <a:gd name="T23" fmla="*/ 1948 h 2506"/>
              <a:gd name="T24" fmla="*/ 2373 w 6415"/>
              <a:gd name="T25" fmla="*/ 2328 h 2506"/>
              <a:gd name="T26" fmla="*/ 2635 w 6415"/>
              <a:gd name="T27" fmla="*/ 1953 h 2506"/>
              <a:gd name="T28" fmla="*/ 2788 w 6415"/>
              <a:gd name="T29" fmla="*/ 1935 h 2506"/>
              <a:gd name="T30" fmla="*/ 3075 w 6415"/>
              <a:gd name="T31" fmla="*/ 41 h 2506"/>
              <a:gd name="T32" fmla="*/ 3387 w 6415"/>
              <a:gd name="T33" fmla="*/ 747 h 2506"/>
              <a:gd name="T34" fmla="*/ 3651 w 6415"/>
              <a:gd name="T35" fmla="*/ 973 h 2506"/>
              <a:gd name="T36" fmla="*/ 3843 w 6415"/>
              <a:gd name="T37" fmla="*/ 1081 h 2506"/>
              <a:gd name="T38" fmla="*/ 4091 w 6415"/>
              <a:gd name="T39" fmla="*/ 1832 h 2506"/>
              <a:gd name="T40" fmla="*/ 4283 w 6415"/>
              <a:gd name="T41" fmla="*/ 1872 h 2506"/>
              <a:gd name="T42" fmla="*/ 4523 w 6415"/>
              <a:gd name="T43" fmla="*/ 2087 h 2506"/>
              <a:gd name="T44" fmla="*/ 4676 w 6415"/>
              <a:gd name="T45" fmla="*/ 1736 h 2506"/>
              <a:gd name="T46" fmla="*/ 4917 w 6415"/>
              <a:gd name="T47" fmla="*/ 474 h 2506"/>
              <a:gd name="T48" fmla="*/ 5068 w 6415"/>
              <a:gd name="T49" fmla="*/ 631 h 2506"/>
              <a:gd name="T50" fmla="*/ 5315 w 6415"/>
              <a:gd name="T51" fmla="*/ 887 h 2506"/>
              <a:gd name="T52" fmla="*/ 5491 w 6415"/>
              <a:gd name="T53" fmla="*/ 220 h 2506"/>
              <a:gd name="T54" fmla="*/ 5706 w 6415"/>
              <a:gd name="T55" fmla="*/ 722 h 2506"/>
              <a:gd name="T56" fmla="*/ 5937 w 6415"/>
              <a:gd name="T57" fmla="*/ 290 h 2506"/>
              <a:gd name="T58" fmla="*/ 6166 w 6415"/>
              <a:gd name="T59" fmla="*/ 826 h 2506"/>
              <a:gd name="T60" fmla="*/ 6371 w 6415"/>
              <a:gd name="T61" fmla="*/ 1520 h 2506"/>
              <a:gd name="T62" fmla="*/ 6233 w 6415"/>
              <a:gd name="T63" fmla="*/ 1193 h 2506"/>
              <a:gd name="T64" fmla="*/ 6060 w 6415"/>
              <a:gd name="T65" fmla="*/ 870 h 2506"/>
              <a:gd name="T66" fmla="*/ 5778 w 6415"/>
              <a:gd name="T67" fmla="*/ 921 h 2506"/>
              <a:gd name="T68" fmla="*/ 5556 w 6415"/>
              <a:gd name="T69" fmla="*/ 443 h 2506"/>
              <a:gd name="T70" fmla="*/ 5451 w 6415"/>
              <a:gd name="T71" fmla="*/ 195 h 2506"/>
              <a:gd name="T72" fmla="*/ 5177 w 6415"/>
              <a:gd name="T73" fmla="*/ 173 h 2506"/>
              <a:gd name="T74" fmla="*/ 4966 w 6415"/>
              <a:gd name="T75" fmla="*/ 820 h 2506"/>
              <a:gd name="T76" fmla="*/ 4811 w 6415"/>
              <a:gd name="T77" fmla="*/ 1792 h 2506"/>
              <a:gd name="T78" fmla="*/ 4633 w 6415"/>
              <a:gd name="T79" fmla="*/ 1628 h 2506"/>
              <a:gd name="T80" fmla="*/ 4395 w 6415"/>
              <a:gd name="T81" fmla="*/ 2113 h 2506"/>
              <a:gd name="T82" fmla="*/ 4172 w 6415"/>
              <a:gd name="T83" fmla="*/ 2304 h 2506"/>
              <a:gd name="T84" fmla="*/ 3931 w 6415"/>
              <a:gd name="T85" fmla="*/ 1369 h 2506"/>
              <a:gd name="T86" fmla="*/ 3755 w 6415"/>
              <a:gd name="T87" fmla="*/ 762 h 2506"/>
              <a:gd name="T88" fmla="*/ 3542 w 6415"/>
              <a:gd name="T89" fmla="*/ 1161 h 2506"/>
              <a:gd name="T90" fmla="*/ 3160 w 6415"/>
              <a:gd name="T91" fmla="*/ 961 h 2506"/>
              <a:gd name="T92" fmla="*/ 2971 w 6415"/>
              <a:gd name="T93" fmla="*/ 723 h 2506"/>
              <a:gd name="T94" fmla="*/ 2686 w 6415"/>
              <a:gd name="T95" fmla="*/ 1957 h 2506"/>
              <a:gd name="T96" fmla="*/ 2508 w 6415"/>
              <a:gd name="T97" fmla="*/ 2484 h 2506"/>
              <a:gd name="T98" fmla="*/ 2309 w 6415"/>
              <a:gd name="T99" fmla="*/ 2235 h 2506"/>
              <a:gd name="T100" fmla="*/ 2179 w 6415"/>
              <a:gd name="T101" fmla="*/ 2132 h 2506"/>
              <a:gd name="T102" fmla="*/ 1955 w 6415"/>
              <a:gd name="T103" fmla="*/ 1508 h 2506"/>
              <a:gd name="T104" fmla="*/ 1750 w 6415"/>
              <a:gd name="T105" fmla="*/ 1589 h 2506"/>
              <a:gd name="T106" fmla="*/ 1601 w 6415"/>
              <a:gd name="T107" fmla="*/ 1781 h 2506"/>
              <a:gd name="T108" fmla="*/ 1388 w 6415"/>
              <a:gd name="T109" fmla="*/ 1844 h 2506"/>
              <a:gd name="T110" fmla="*/ 1212 w 6415"/>
              <a:gd name="T111" fmla="*/ 1587 h 2506"/>
              <a:gd name="T112" fmla="*/ 991 w 6415"/>
              <a:gd name="T113" fmla="*/ 1366 h 2506"/>
              <a:gd name="T114" fmla="*/ 814 w 6415"/>
              <a:gd name="T115" fmla="*/ 812 h 2506"/>
              <a:gd name="T116" fmla="*/ 682 w 6415"/>
              <a:gd name="T117" fmla="*/ 1600 h 2506"/>
              <a:gd name="T118" fmla="*/ 459 w 6415"/>
              <a:gd name="T119" fmla="*/ 1467 h 2506"/>
              <a:gd name="T120" fmla="*/ 221 w 6415"/>
              <a:gd name="T121" fmla="*/ 1706 h 2506"/>
              <a:gd name="T122" fmla="*/ 91 w 6415"/>
              <a:gd name="T123" fmla="*/ 2355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5" h="2506">
                <a:moveTo>
                  <a:pt x="6" y="2159"/>
                </a:moveTo>
                <a:lnTo>
                  <a:pt x="30" y="2111"/>
                </a:lnTo>
                <a:cubicBezTo>
                  <a:pt x="35" y="2101"/>
                  <a:pt x="46" y="2096"/>
                  <a:pt x="56" y="2098"/>
                </a:cubicBezTo>
                <a:cubicBezTo>
                  <a:pt x="67" y="2100"/>
                  <a:pt x="75" y="2109"/>
                  <a:pt x="75" y="2120"/>
                </a:cubicBezTo>
                <a:lnTo>
                  <a:pt x="91" y="2352"/>
                </a:lnTo>
                <a:lnTo>
                  <a:pt x="43" y="2352"/>
                </a:lnTo>
                <a:lnTo>
                  <a:pt x="67" y="1840"/>
                </a:lnTo>
                <a:cubicBezTo>
                  <a:pt x="68" y="1829"/>
                  <a:pt x="77" y="1819"/>
                  <a:pt x="88" y="1818"/>
                </a:cubicBezTo>
                <a:cubicBezTo>
                  <a:pt x="99" y="1816"/>
                  <a:pt x="110" y="1823"/>
                  <a:pt x="114" y="1834"/>
                </a:cubicBezTo>
                <a:lnTo>
                  <a:pt x="178" y="2018"/>
                </a:lnTo>
                <a:lnTo>
                  <a:pt x="132" y="2020"/>
                </a:lnTo>
                <a:lnTo>
                  <a:pt x="156" y="1908"/>
                </a:lnTo>
                <a:cubicBezTo>
                  <a:pt x="158" y="1898"/>
                  <a:pt x="167" y="1891"/>
                  <a:pt x="177" y="1890"/>
                </a:cubicBezTo>
                <a:cubicBezTo>
                  <a:pt x="188" y="1889"/>
                  <a:pt x="197" y="1894"/>
                  <a:pt x="202" y="1904"/>
                </a:cubicBezTo>
                <a:lnTo>
                  <a:pt x="226" y="1960"/>
                </a:lnTo>
                <a:lnTo>
                  <a:pt x="180" y="1966"/>
                </a:lnTo>
                <a:lnTo>
                  <a:pt x="204" y="1806"/>
                </a:lnTo>
                <a:lnTo>
                  <a:pt x="220" y="1694"/>
                </a:lnTo>
                <a:cubicBezTo>
                  <a:pt x="221" y="1683"/>
                  <a:pt x="230" y="1675"/>
                  <a:pt x="241" y="1674"/>
                </a:cubicBezTo>
                <a:cubicBezTo>
                  <a:pt x="252" y="1672"/>
                  <a:pt x="262" y="1679"/>
                  <a:pt x="266" y="1689"/>
                </a:cubicBezTo>
                <a:lnTo>
                  <a:pt x="338" y="1889"/>
                </a:lnTo>
                <a:lnTo>
                  <a:pt x="292" y="1894"/>
                </a:lnTo>
                <a:lnTo>
                  <a:pt x="308" y="1766"/>
                </a:lnTo>
                <a:lnTo>
                  <a:pt x="332" y="1535"/>
                </a:lnTo>
                <a:cubicBezTo>
                  <a:pt x="333" y="1525"/>
                  <a:pt x="340" y="1517"/>
                  <a:pt x="349" y="1514"/>
                </a:cubicBezTo>
                <a:cubicBezTo>
                  <a:pt x="359" y="1512"/>
                  <a:pt x="369" y="1515"/>
                  <a:pt x="375" y="1523"/>
                </a:cubicBezTo>
                <a:lnTo>
                  <a:pt x="399" y="1555"/>
                </a:lnTo>
                <a:lnTo>
                  <a:pt x="356" y="1567"/>
                </a:lnTo>
                <a:lnTo>
                  <a:pt x="372" y="1431"/>
                </a:lnTo>
                <a:lnTo>
                  <a:pt x="444" y="1116"/>
                </a:lnTo>
                <a:cubicBezTo>
                  <a:pt x="447" y="1104"/>
                  <a:pt x="458" y="1096"/>
                  <a:pt x="470" y="1098"/>
                </a:cubicBezTo>
                <a:cubicBezTo>
                  <a:pt x="482" y="1099"/>
                  <a:pt x="491" y="1108"/>
                  <a:pt x="491" y="1120"/>
                </a:cubicBezTo>
                <a:lnTo>
                  <a:pt x="507" y="1464"/>
                </a:lnTo>
                <a:lnTo>
                  <a:pt x="507" y="1460"/>
                </a:lnTo>
                <a:lnTo>
                  <a:pt x="531" y="1572"/>
                </a:lnTo>
                <a:lnTo>
                  <a:pt x="484" y="1575"/>
                </a:lnTo>
                <a:lnTo>
                  <a:pt x="508" y="1303"/>
                </a:lnTo>
                <a:lnTo>
                  <a:pt x="532" y="1126"/>
                </a:lnTo>
                <a:cubicBezTo>
                  <a:pt x="533" y="1116"/>
                  <a:pt x="541" y="1108"/>
                  <a:pt x="551" y="1106"/>
                </a:cubicBezTo>
                <a:cubicBezTo>
                  <a:pt x="560" y="1104"/>
                  <a:pt x="571" y="1108"/>
                  <a:pt x="576" y="1117"/>
                </a:cubicBezTo>
                <a:lnTo>
                  <a:pt x="640" y="1221"/>
                </a:lnTo>
                <a:cubicBezTo>
                  <a:pt x="642" y="1224"/>
                  <a:pt x="643" y="1227"/>
                  <a:pt x="643" y="1231"/>
                </a:cubicBezTo>
                <a:lnTo>
                  <a:pt x="667" y="1447"/>
                </a:lnTo>
                <a:lnTo>
                  <a:pt x="683" y="1591"/>
                </a:lnTo>
                <a:lnTo>
                  <a:pt x="636" y="1587"/>
                </a:lnTo>
                <a:lnTo>
                  <a:pt x="660" y="1507"/>
                </a:lnTo>
                <a:cubicBezTo>
                  <a:pt x="664" y="1496"/>
                  <a:pt x="674" y="1489"/>
                  <a:pt x="685" y="1490"/>
                </a:cubicBezTo>
                <a:cubicBezTo>
                  <a:pt x="696" y="1490"/>
                  <a:pt x="706" y="1499"/>
                  <a:pt x="707" y="1510"/>
                </a:cubicBezTo>
                <a:lnTo>
                  <a:pt x="731" y="1678"/>
                </a:lnTo>
                <a:lnTo>
                  <a:pt x="684" y="1678"/>
                </a:lnTo>
                <a:lnTo>
                  <a:pt x="748" y="1190"/>
                </a:lnTo>
                <a:cubicBezTo>
                  <a:pt x="749" y="1179"/>
                  <a:pt x="759" y="1170"/>
                  <a:pt x="771" y="1169"/>
                </a:cubicBezTo>
                <a:cubicBezTo>
                  <a:pt x="783" y="1169"/>
                  <a:pt x="793" y="1177"/>
                  <a:pt x="795" y="1189"/>
                </a:cubicBezTo>
                <a:lnTo>
                  <a:pt x="819" y="1317"/>
                </a:lnTo>
                <a:lnTo>
                  <a:pt x="772" y="1319"/>
                </a:lnTo>
                <a:lnTo>
                  <a:pt x="796" y="1071"/>
                </a:lnTo>
                <a:lnTo>
                  <a:pt x="812" y="800"/>
                </a:lnTo>
                <a:cubicBezTo>
                  <a:pt x="812" y="789"/>
                  <a:pt x="820" y="780"/>
                  <a:pt x="831" y="778"/>
                </a:cubicBezTo>
                <a:cubicBezTo>
                  <a:pt x="841" y="776"/>
                  <a:pt x="852" y="781"/>
                  <a:pt x="857" y="791"/>
                </a:cubicBezTo>
                <a:lnTo>
                  <a:pt x="881" y="839"/>
                </a:lnTo>
                <a:cubicBezTo>
                  <a:pt x="882" y="841"/>
                  <a:pt x="883" y="843"/>
                  <a:pt x="883" y="845"/>
                </a:cubicBezTo>
                <a:lnTo>
                  <a:pt x="947" y="1213"/>
                </a:lnTo>
                <a:lnTo>
                  <a:pt x="900" y="1211"/>
                </a:lnTo>
                <a:lnTo>
                  <a:pt x="924" y="1123"/>
                </a:lnTo>
                <a:cubicBezTo>
                  <a:pt x="926" y="1118"/>
                  <a:pt x="929" y="1113"/>
                  <a:pt x="934" y="1109"/>
                </a:cubicBezTo>
                <a:lnTo>
                  <a:pt x="958" y="1093"/>
                </a:lnTo>
                <a:cubicBezTo>
                  <a:pt x="965" y="1089"/>
                  <a:pt x="974" y="1088"/>
                  <a:pt x="982" y="1092"/>
                </a:cubicBezTo>
                <a:cubicBezTo>
                  <a:pt x="989" y="1095"/>
                  <a:pt x="994" y="1103"/>
                  <a:pt x="995" y="1111"/>
                </a:cubicBezTo>
                <a:lnTo>
                  <a:pt x="1019" y="1343"/>
                </a:lnTo>
                <a:lnTo>
                  <a:pt x="1006" y="1324"/>
                </a:lnTo>
                <a:lnTo>
                  <a:pt x="1022" y="1332"/>
                </a:lnTo>
                <a:cubicBezTo>
                  <a:pt x="1026" y="1334"/>
                  <a:pt x="1030" y="1337"/>
                  <a:pt x="1032" y="1341"/>
                </a:cubicBezTo>
                <a:lnTo>
                  <a:pt x="1104" y="1461"/>
                </a:lnTo>
                <a:lnTo>
                  <a:pt x="1060" y="1468"/>
                </a:lnTo>
                <a:lnTo>
                  <a:pt x="1076" y="1396"/>
                </a:lnTo>
                <a:cubicBezTo>
                  <a:pt x="1078" y="1390"/>
                  <a:pt x="1082" y="1384"/>
                  <a:pt x="1088" y="1381"/>
                </a:cubicBezTo>
                <a:cubicBezTo>
                  <a:pt x="1094" y="1377"/>
                  <a:pt x="1101" y="1377"/>
                  <a:pt x="1107" y="1379"/>
                </a:cubicBezTo>
                <a:lnTo>
                  <a:pt x="1131" y="1387"/>
                </a:lnTo>
                <a:cubicBezTo>
                  <a:pt x="1140" y="1390"/>
                  <a:pt x="1146" y="1398"/>
                  <a:pt x="1147" y="1407"/>
                </a:cubicBezTo>
                <a:lnTo>
                  <a:pt x="1171" y="1647"/>
                </a:lnTo>
                <a:lnTo>
                  <a:pt x="1187" y="1750"/>
                </a:lnTo>
                <a:lnTo>
                  <a:pt x="1141" y="1744"/>
                </a:lnTo>
                <a:lnTo>
                  <a:pt x="1213" y="1576"/>
                </a:lnTo>
                <a:cubicBezTo>
                  <a:pt x="1218" y="1566"/>
                  <a:pt x="1228" y="1560"/>
                  <a:pt x="1239" y="1562"/>
                </a:cubicBezTo>
                <a:cubicBezTo>
                  <a:pt x="1250" y="1564"/>
                  <a:pt x="1258" y="1572"/>
                  <a:pt x="1259" y="1583"/>
                </a:cubicBezTo>
                <a:lnTo>
                  <a:pt x="1275" y="1775"/>
                </a:lnTo>
                <a:lnTo>
                  <a:pt x="1228" y="1774"/>
                </a:lnTo>
                <a:lnTo>
                  <a:pt x="1252" y="1622"/>
                </a:lnTo>
                <a:cubicBezTo>
                  <a:pt x="1253" y="1615"/>
                  <a:pt x="1257" y="1609"/>
                  <a:pt x="1263" y="1605"/>
                </a:cubicBezTo>
                <a:cubicBezTo>
                  <a:pt x="1269" y="1601"/>
                  <a:pt x="1276" y="1600"/>
                  <a:pt x="1283" y="1603"/>
                </a:cubicBezTo>
                <a:lnTo>
                  <a:pt x="1307" y="1611"/>
                </a:lnTo>
                <a:lnTo>
                  <a:pt x="1292" y="1611"/>
                </a:lnTo>
                <a:lnTo>
                  <a:pt x="1316" y="1603"/>
                </a:lnTo>
                <a:cubicBezTo>
                  <a:pt x="1328" y="1599"/>
                  <a:pt x="1342" y="1605"/>
                  <a:pt x="1346" y="1617"/>
                </a:cubicBezTo>
                <a:lnTo>
                  <a:pt x="1410" y="1793"/>
                </a:lnTo>
                <a:lnTo>
                  <a:pt x="1408" y="1789"/>
                </a:lnTo>
                <a:lnTo>
                  <a:pt x="1432" y="1829"/>
                </a:lnTo>
                <a:cubicBezTo>
                  <a:pt x="1434" y="1832"/>
                  <a:pt x="1435" y="1836"/>
                  <a:pt x="1435" y="1839"/>
                </a:cubicBezTo>
                <a:lnTo>
                  <a:pt x="1451" y="2023"/>
                </a:lnTo>
                <a:lnTo>
                  <a:pt x="1404" y="2024"/>
                </a:lnTo>
                <a:lnTo>
                  <a:pt x="1428" y="1712"/>
                </a:lnTo>
                <a:cubicBezTo>
                  <a:pt x="1428" y="1699"/>
                  <a:pt x="1438" y="1690"/>
                  <a:pt x="1451" y="1689"/>
                </a:cubicBezTo>
                <a:cubicBezTo>
                  <a:pt x="1463" y="1689"/>
                  <a:pt x="1473" y="1698"/>
                  <a:pt x="1475" y="1710"/>
                </a:cubicBezTo>
                <a:lnTo>
                  <a:pt x="1499" y="1870"/>
                </a:lnTo>
                <a:lnTo>
                  <a:pt x="1455" y="1862"/>
                </a:lnTo>
                <a:lnTo>
                  <a:pt x="1519" y="1750"/>
                </a:lnTo>
                <a:cubicBezTo>
                  <a:pt x="1522" y="1744"/>
                  <a:pt x="1527" y="1740"/>
                  <a:pt x="1534" y="1738"/>
                </a:cubicBezTo>
                <a:cubicBezTo>
                  <a:pt x="1540" y="1737"/>
                  <a:pt x="1547" y="1738"/>
                  <a:pt x="1553" y="1741"/>
                </a:cubicBezTo>
                <a:lnTo>
                  <a:pt x="1577" y="1757"/>
                </a:lnTo>
                <a:lnTo>
                  <a:pt x="1550" y="1757"/>
                </a:lnTo>
                <a:lnTo>
                  <a:pt x="1574" y="1741"/>
                </a:lnTo>
                <a:lnTo>
                  <a:pt x="1564" y="1758"/>
                </a:lnTo>
                <a:lnTo>
                  <a:pt x="1580" y="1662"/>
                </a:lnTo>
                <a:cubicBezTo>
                  <a:pt x="1582" y="1651"/>
                  <a:pt x="1590" y="1643"/>
                  <a:pt x="1601" y="1642"/>
                </a:cubicBezTo>
                <a:cubicBezTo>
                  <a:pt x="1612" y="1641"/>
                  <a:pt x="1622" y="1647"/>
                  <a:pt x="1626" y="1657"/>
                </a:cubicBezTo>
                <a:lnTo>
                  <a:pt x="1650" y="1721"/>
                </a:lnTo>
                <a:lnTo>
                  <a:pt x="1606" y="1718"/>
                </a:lnTo>
                <a:lnTo>
                  <a:pt x="1670" y="1598"/>
                </a:lnTo>
                <a:cubicBezTo>
                  <a:pt x="1672" y="1595"/>
                  <a:pt x="1675" y="1592"/>
                  <a:pt x="1678" y="1589"/>
                </a:cubicBezTo>
                <a:lnTo>
                  <a:pt x="1702" y="1573"/>
                </a:lnTo>
                <a:lnTo>
                  <a:pt x="1695" y="1581"/>
                </a:lnTo>
                <a:lnTo>
                  <a:pt x="1719" y="1541"/>
                </a:lnTo>
                <a:cubicBezTo>
                  <a:pt x="1722" y="1535"/>
                  <a:pt x="1728" y="1531"/>
                  <a:pt x="1734" y="1530"/>
                </a:cubicBezTo>
                <a:cubicBezTo>
                  <a:pt x="1741" y="1529"/>
                  <a:pt x="1747" y="1530"/>
                  <a:pt x="1753" y="1533"/>
                </a:cubicBezTo>
                <a:lnTo>
                  <a:pt x="1777" y="1549"/>
                </a:lnTo>
                <a:cubicBezTo>
                  <a:pt x="1783" y="1554"/>
                  <a:pt x="1787" y="1561"/>
                  <a:pt x="1787" y="1568"/>
                </a:cubicBezTo>
                <a:lnTo>
                  <a:pt x="1803" y="1856"/>
                </a:lnTo>
                <a:lnTo>
                  <a:pt x="1769" y="1836"/>
                </a:lnTo>
                <a:lnTo>
                  <a:pt x="1833" y="1804"/>
                </a:lnTo>
                <a:lnTo>
                  <a:pt x="1822" y="1815"/>
                </a:lnTo>
                <a:lnTo>
                  <a:pt x="1846" y="1767"/>
                </a:lnTo>
                <a:cubicBezTo>
                  <a:pt x="1851" y="1757"/>
                  <a:pt x="1861" y="1752"/>
                  <a:pt x="1872" y="1754"/>
                </a:cubicBezTo>
                <a:cubicBezTo>
                  <a:pt x="1882" y="1756"/>
                  <a:pt x="1890" y="1764"/>
                  <a:pt x="1891" y="1775"/>
                </a:cubicBezTo>
                <a:lnTo>
                  <a:pt x="1915" y="2007"/>
                </a:lnTo>
                <a:lnTo>
                  <a:pt x="1868" y="2008"/>
                </a:lnTo>
                <a:lnTo>
                  <a:pt x="1892" y="1680"/>
                </a:lnTo>
                <a:lnTo>
                  <a:pt x="1908" y="1503"/>
                </a:lnTo>
                <a:cubicBezTo>
                  <a:pt x="1908" y="1501"/>
                  <a:pt x="1908" y="1499"/>
                  <a:pt x="1909" y="1498"/>
                </a:cubicBezTo>
                <a:lnTo>
                  <a:pt x="1981" y="1290"/>
                </a:lnTo>
                <a:cubicBezTo>
                  <a:pt x="1985" y="1279"/>
                  <a:pt x="1995" y="1272"/>
                  <a:pt x="2007" y="1274"/>
                </a:cubicBezTo>
                <a:cubicBezTo>
                  <a:pt x="2018" y="1275"/>
                  <a:pt x="2027" y="1284"/>
                  <a:pt x="2027" y="1296"/>
                </a:cubicBezTo>
                <a:lnTo>
                  <a:pt x="2043" y="1520"/>
                </a:lnTo>
                <a:lnTo>
                  <a:pt x="2040" y="1509"/>
                </a:lnTo>
                <a:lnTo>
                  <a:pt x="2064" y="1549"/>
                </a:lnTo>
                <a:cubicBezTo>
                  <a:pt x="2066" y="1552"/>
                  <a:pt x="2067" y="1555"/>
                  <a:pt x="2067" y="1558"/>
                </a:cubicBezTo>
                <a:lnTo>
                  <a:pt x="2091" y="1734"/>
                </a:lnTo>
                <a:lnTo>
                  <a:pt x="2115" y="2296"/>
                </a:lnTo>
                <a:lnTo>
                  <a:pt x="2069" y="2289"/>
                </a:lnTo>
                <a:lnTo>
                  <a:pt x="2133" y="2121"/>
                </a:lnTo>
                <a:lnTo>
                  <a:pt x="2132" y="2127"/>
                </a:lnTo>
                <a:lnTo>
                  <a:pt x="2156" y="1895"/>
                </a:lnTo>
                <a:cubicBezTo>
                  <a:pt x="2156" y="1893"/>
                  <a:pt x="2156" y="1891"/>
                  <a:pt x="2157" y="1889"/>
                </a:cubicBezTo>
                <a:lnTo>
                  <a:pt x="2173" y="1849"/>
                </a:lnTo>
                <a:cubicBezTo>
                  <a:pt x="2177" y="1839"/>
                  <a:pt x="2187" y="1833"/>
                  <a:pt x="2197" y="1834"/>
                </a:cubicBezTo>
                <a:cubicBezTo>
                  <a:pt x="2207" y="1834"/>
                  <a:pt x="2216" y="1842"/>
                  <a:pt x="2219" y="1852"/>
                </a:cubicBezTo>
                <a:lnTo>
                  <a:pt x="2243" y="1948"/>
                </a:lnTo>
                <a:cubicBezTo>
                  <a:pt x="2243" y="1949"/>
                  <a:pt x="2243" y="1950"/>
                  <a:pt x="2243" y="1952"/>
                </a:cubicBezTo>
                <a:lnTo>
                  <a:pt x="2267" y="2248"/>
                </a:lnTo>
                <a:lnTo>
                  <a:pt x="2256" y="2229"/>
                </a:lnTo>
                <a:lnTo>
                  <a:pt x="2320" y="2269"/>
                </a:lnTo>
                <a:lnTo>
                  <a:pt x="2285" y="2281"/>
                </a:lnTo>
                <a:lnTo>
                  <a:pt x="2309" y="2217"/>
                </a:lnTo>
                <a:cubicBezTo>
                  <a:pt x="2312" y="2208"/>
                  <a:pt x="2321" y="2202"/>
                  <a:pt x="2331" y="2201"/>
                </a:cubicBezTo>
                <a:cubicBezTo>
                  <a:pt x="2341" y="2201"/>
                  <a:pt x="2350" y="2207"/>
                  <a:pt x="2354" y="2216"/>
                </a:cubicBezTo>
                <a:lnTo>
                  <a:pt x="2378" y="2272"/>
                </a:lnTo>
                <a:cubicBezTo>
                  <a:pt x="2378" y="2274"/>
                  <a:pt x="2379" y="2276"/>
                  <a:pt x="2379" y="2278"/>
                </a:cubicBezTo>
                <a:lnTo>
                  <a:pt x="2395" y="2390"/>
                </a:lnTo>
                <a:lnTo>
                  <a:pt x="2349" y="2384"/>
                </a:lnTo>
                <a:lnTo>
                  <a:pt x="2373" y="2328"/>
                </a:lnTo>
                <a:lnTo>
                  <a:pt x="2438" y="2184"/>
                </a:lnTo>
                <a:cubicBezTo>
                  <a:pt x="2441" y="2175"/>
                  <a:pt x="2450" y="2169"/>
                  <a:pt x="2459" y="2169"/>
                </a:cubicBezTo>
                <a:lnTo>
                  <a:pt x="2483" y="2169"/>
                </a:lnTo>
                <a:cubicBezTo>
                  <a:pt x="2494" y="2169"/>
                  <a:pt x="2503" y="2176"/>
                  <a:pt x="2506" y="2187"/>
                </a:cubicBezTo>
                <a:lnTo>
                  <a:pt x="2530" y="2267"/>
                </a:lnTo>
                <a:cubicBezTo>
                  <a:pt x="2531" y="2268"/>
                  <a:pt x="2531" y="2269"/>
                  <a:pt x="2531" y="2271"/>
                </a:cubicBezTo>
                <a:lnTo>
                  <a:pt x="2555" y="2479"/>
                </a:lnTo>
                <a:lnTo>
                  <a:pt x="2507" y="2480"/>
                </a:lnTo>
                <a:lnTo>
                  <a:pt x="2523" y="2128"/>
                </a:lnTo>
                <a:cubicBezTo>
                  <a:pt x="2524" y="2126"/>
                  <a:pt x="2524" y="2123"/>
                  <a:pt x="2525" y="2120"/>
                </a:cubicBezTo>
                <a:lnTo>
                  <a:pt x="2589" y="1968"/>
                </a:lnTo>
                <a:cubicBezTo>
                  <a:pt x="2593" y="1959"/>
                  <a:pt x="2602" y="1953"/>
                  <a:pt x="2611" y="1953"/>
                </a:cubicBezTo>
                <a:lnTo>
                  <a:pt x="2635" y="1953"/>
                </a:lnTo>
                <a:lnTo>
                  <a:pt x="2615" y="1965"/>
                </a:lnTo>
                <a:lnTo>
                  <a:pt x="2639" y="1925"/>
                </a:lnTo>
                <a:lnTo>
                  <a:pt x="2664" y="1891"/>
                </a:lnTo>
                <a:cubicBezTo>
                  <a:pt x="2669" y="1884"/>
                  <a:pt x="2677" y="1881"/>
                  <a:pt x="2686" y="1882"/>
                </a:cubicBezTo>
                <a:cubicBezTo>
                  <a:pt x="2694" y="1882"/>
                  <a:pt x="2701" y="1887"/>
                  <a:pt x="2705" y="1895"/>
                </a:cubicBezTo>
                <a:lnTo>
                  <a:pt x="2721" y="1927"/>
                </a:lnTo>
                <a:lnTo>
                  <a:pt x="2713" y="1917"/>
                </a:lnTo>
                <a:lnTo>
                  <a:pt x="2785" y="1965"/>
                </a:lnTo>
                <a:lnTo>
                  <a:pt x="2749" y="1978"/>
                </a:lnTo>
                <a:lnTo>
                  <a:pt x="2765" y="1930"/>
                </a:lnTo>
                <a:cubicBezTo>
                  <a:pt x="2768" y="1920"/>
                  <a:pt x="2777" y="1913"/>
                  <a:pt x="2787" y="1913"/>
                </a:cubicBezTo>
                <a:lnTo>
                  <a:pt x="2811" y="1913"/>
                </a:lnTo>
                <a:lnTo>
                  <a:pt x="2788" y="1935"/>
                </a:lnTo>
                <a:lnTo>
                  <a:pt x="2812" y="1679"/>
                </a:lnTo>
                <a:lnTo>
                  <a:pt x="2835" y="1049"/>
                </a:lnTo>
                <a:cubicBezTo>
                  <a:pt x="2836" y="1036"/>
                  <a:pt x="2847" y="1025"/>
                  <a:pt x="2859" y="1025"/>
                </a:cubicBezTo>
                <a:lnTo>
                  <a:pt x="2923" y="1025"/>
                </a:lnTo>
                <a:lnTo>
                  <a:pt x="2900" y="1048"/>
                </a:lnTo>
                <a:lnTo>
                  <a:pt x="2924" y="720"/>
                </a:lnTo>
                <a:cubicBezTo>
                  <a:pt x="2924" y="707"/>
                  <a:pt x="2935" y="697"/>
                  <a:pt x="2947" y="697"/>
                </a:cubicBezTo>
                <a:lnTo>
                  <a:pt x="2963" y="697"/>
                </a:lnTo>
                <a:lnTo>
                  <a:pt x="2987" y="697"/>
                </a:lnTo>
                <a:lnTo>
                  <a:pt x="2963" y="721"/>
                </a:lnTo>
                <a:lnTo>
                  <a:pt x="2987" y="65"/>
                </a:lnTo>
                <a:cubicBezTo>
                  <a:pt x="2988" y="52"/>
                  <a:pt x="2999" y="41"/>
                  <a:pt x="3011" y="41"/>
                </a:cubicBezTo>
                <a:lnTo>
                  <a:pt x="3075" y="41"/>
                </a:lnTo>
                <a:lnTo>
                  <a:pt x="3099" y="41"/>
                </a:lnTo>
                <a:cubicBezTo>
                  <a:pt x="3112" y="41"/>
                  <a:pt x="3122" y="51"/>
                  <a:pt x="3123" y="63"/>
                </a:cubicBezTo>
                <a:lnTo>
                  <a:pt x="3147" y="343"/>
                </a:lnTo>
                <a:lnTo>
                  <a:pt x="3163" y="429"/>
                </a:lnTo>
                <a:lnTo>
                  <a:pt x="3187" y="936"/>
                </a:lnTo>
                <a:lnTo>
                  <a:pt x="3141" y="930"/>
                </a:lnTo>
                <a:lnTo>
                  <a:pt x="3205" y="746"/>
                </a:lnTo>
                <a:cubicBezTo>
                  <a:pt x="3207" y="738"/>
                  <a:pt x="3214" y="732"/>
                  <a:pt x="3222" y="730"/>
                </a:cubicBezTo>
                <a:cubicBezTo>
                  <a:pt x="3229" y="728"/>
                  <a:pt x="3238" y="730"/>
                  <a:pt x="3244" y="736"/>
                </a:cubicBezTo>
                <a:lnTo>
                  <a:pt x="3332" y="816"/>
                </a:lnTo>
                <a:lnTo>
                  <a:pt x="3298" y="816"/>
                </a:lnTo>
                <a:lnTo>
                  <a:pt x="3362" y="752"/>
                </a:lnTo>
                <a:cubicBezTo>
                  <a:pt x="3369" y="746"/>
                  <a:pt x="3378" y="744"/>
                  <a:pt x="3387" y="747"/>
                </a:cubicBezTo>
                <a:lnTo>
                  <a:pt x="3459" y="771"/>
                </a:lnTo>
                <a:cubicBezTo>
                  <a:pt x="3468" y="774"/>
                  <a:pt x="3475" y="782"/>
                  <a:pt x="3475" y="792"/>
                </a:cubicBezTo>
                <a:lnTo>
                  <a:pt x="3491" y="992"/>
                </a:lnTo>
                <a:lnTo>
                  <a:pt x="3489" y="983"/>
                </a:lnTo>
                <a:lnTo>
                  <a:pt x="3561" y="1127"/>
                </a:lnTo>
                <a:lnTo>
                  <a:pt x="3516" y="1131"/>
                </a:lnTo>
                <a:lnTo>
                  <a:pt x="3532" y="1075"/>
                </a:lnTo>
                <a:lnTo>
                  <a:pt x="3557" y="1002"/>
                </a:lnTo>
                <a:lnTo>
                  <a:pt x="3556" y="1006"/>
                </a:lnTo>
                <a:lnTo>
                  <a:pt x="3580" y="838"/>
                </a:lnTo>
                <a:cubicBezTo>
                  <a:pt x="3581" y="826"/>
                  <a:pt x="3591" y="818"/>
                  <a:pt x="3603" y="817"/>
                </a:cubicBezTo>
                <a:cubicBezTo>
                  <a:pt x="3615" y="817"/>
                  <a:pt x="3625" y="826"/>
                  <a:pt x="3627" y="837"/>
                </a:cubicBezTo>
                <a:lnTo>
                  <a:pt x="3651" y="973"/>
                </a:lnTo>
                <a:lnTo>
                  <a:pt x="3715" y="1277"/>
                </a:lnTo>
                <a:lnTo>
                  <a:pt x="3705" y="1261"/>
                </a:lnTo>
                <a:lnTo>
                  <a:pt x="3729" y="1277"/>
                </a:lnTo>
                <a:lnTo>
                  <a:pt x="3691" y="1297"/>
                </a:lnTo>
                <a:lnTo>
                  <a:pt x="3707" y="761"/>
                </a:lnTo>
                <a:cubicBezTo>
                  <a:pt x="3708" y="756"/>
                  <a:pt x="3709" y="751"/>
                  <a:pt x="3712" y="747"/>
                </a:cubicBezTo>
                <a:lnTo>
                  <a:pt x="3736" y="715"/>
                </a:lnTo>
                <a:cubicBezTo>
                  <a:pt x="3742" y="707"/>
                  <a:pt x="3753" y="704"/>
                  <a:pt x="3762" y="706"/>
                </a:cubicBezTo>
                <a:cubicBezTo>
                  <a:pt x="3772" y="709"/>
                  <a:pt x="3779" y="718"/>
                  <a:pt x="3779" y="728"/>
                </a:cubicBezTo>
                <a:lnTo>
                  <a:pt x="3803" y="1040"/>
                </a:lnTo>
                <a:lnTo>
                  <a:pt x="3796" y="1024"/>
                </a:lnTo>
                <a:lnTo>
                  <a:pt x="3860" y="1088"/>
                </a:lnTo>
                <a:lnTo>
                  <a:pt x="3843" y="1081"/>
                </a:lnTo>
                <a:lnTo>
                  <a:pt x="3867" y="1081"/>
                </a:lnTo>
                <a:lnTo>
                  <a:pt x="3891" y="1081"/>
                </a:lnTo>
                <a:lnTo>
                  <a:pt x="3907" y="1081"/>
                </a:lnTo>
                <a:cubicBezTo>
                  <a:pt x="3920" y="1081"/>
                  <a:pt x="3930" y="1091"/>
                  <a:pt x="3931" y="1103"/>
                </a:cubicBezTo>
                <a:lnTo>
                  <a:pt x="3955" y="1343"/>
                </a:lnTo>
                <a:lnTo>
                  <a:pt x="3931" y="1321"/>
                </a:lnTo>
                <a:lnTo>
                  <a:pt x="3995" y="1321"/>
                </a:lnTo>
                <a:lnTo>
                  <a:pt x="3972" y="1340"/>
                </a:lnTo>
                <a:lnTo>
                  <a:pt x="3996" y="1244"/>
                </a:lnTo>
                <a:cubicBezTo>
                  <a:pt x="3999" y="1232"/>
                  <a:pt x="4010" y="1225"/>
                  <a:pt x="4021" y="1226"/>
                </a:cubicBezTo>
                <a:cubicBezTo>
                  <a:pt x="4033" y="1226"/>
                  <a:pt x="4042" y="1235"/>
                  <a:pt x="4043" y="1247"/>
                </a:cubicBezTo>
                <a:lnTo>
                  <a:pt x="4067" y="1479"/>
                </a:lnTo>
                <a:lnTo>
                  <a:pt x="4091" y="1832"/>
                </a:lnTo>
                <a:lnTo>
                  <a:pt x="4107" y="2040"/>
                </a:lnTo>
                <a:lnTo>
                  <a:pt x="4083" y="2017"/>
                </a:lnTo>
                <a:lnTo>
                  <a:pt x="4147" y="2017"/>
                </a:lnTo>
                <a:cubicBezTo>
                  <a:pt x="4159" y="2017"/>
                  <a:pt x="4170" y="2026"/>
                  <a:pt x="4171" y="2038"/>
                </a:cubicBezTo>
                <a:lnTo>
                  <a:pt x="4195" y="2214"/>
                </a:lnTo>
                <a:lnTo>
                  <a:pt x="4194" y="2211"/>
                </a:lnTo>
                <a:lnTo>
                  <a:pt x="4218" y="2291"/>
                </a:lnTo>
                <a:lnTo>
                  <a:pt x="4172" y="2295"/>
                </a:lnTo>
                <a:lnTo>
                  <a:pt x="4196" y="2031"/>
                </a:lnTo>
                <a:lnTo>
                  <a:pt x="4212" y="1871"/>
                </a:lnTo>
                <a:cubicBezTo>
                  <a:pt x="4213" y="1859"/>
                  <a:pt x="4223" y="1849"/>
                  <a:pt x="4235" y="1849"/>
                </a:cubicBezTo>
                <a:lnTo>
                  <a:pt x="4307" y="1849"/>
                </a:lnTo>
                <a:lnTo>
                  <a:pt x="4283" y="1872"/>
                </a:lnTo>
                <a:lnTo>
                  <a:pt x="4299" y="1536"/>
                </a:lnTo>
                <a:cubicBezTo>
                  <a:pt x="4300" y="1524"/>
                  <a:pt x="4310" y="1514"/>
                  <a:pt x="4323" y="1513"/>
                </a:cubicBezTo>
                <a:cubicBezTo>
                  <a:pt x="4336" y="1513"/>
                  <a:pt x="4346" y="1523"/>
                  <a:pt x="4347" y="1535"/>
                </a:cubicBezTo>
                <a:lnTo>
                  <a:pt x="4371" y="1823"/>
                </a:lnTo>
                <a:lnTo>
                  <a:pt x="4395" y="2087"/>
                </a:lnTo>
                <a:lnTo>
                  <a:pt x="4371" y="2065"/>
                </a:lnTo>
                <a:lnTo>
                  <a:pt x="4395" y="2065"/>
                </a:lnTo>
                <a:lnTo>
                  <a:pt x="4373" y="2081"/>
                </a:lnTo>
                <a:lnTo>
                  <a:pt x="4437" y="1921"/>
                </a:lnTo>
                <a:cubicBezTo>
                  <a:pt x="4442" y="1909"/>
                  <a:pt x="4455" y="1903"/>
                  <a:pt x="4467" y="1907"/>
                </a:cubicBezTo>
                <a:lnTo>
                  <a:pt x="4491" y="1915"/>
                </a:lnTo>
                <a:cubicBezTo>
                  <a:pt x="4500" y="1918"/>
                  <a:pt x="4506" y="1926"/>
                  <a:pt x="4507" y="1935"/>
                </a:cubicBezTo>
                <a:lnTo>
                  <a:pt x="4523" y="2087"/>
                </a:lnTo>
                <a:lnTo>
                  <a:pt x="4476" y="2083"/>
                </a:lnTo>
                <a:lnTo>
                  <a:pt x="4500" y="1995"/>
                </a:lnTo>
                <a:lnTo>
                  <a:pt x="4500" y="1999"/>
                </a:lnTo>
                <a:lnTo>
                  <a:pt x="4524" y="1743"/>
                </a:lnTo>
                <a:cubicBezTo>
                  <a:pt x="4524" y="1740"/>
                  <a:pt x="4525" y="1737"/>
                  <a:pt x="4526" y="1735"/>
                </a:cubicBezTo>
                <a:lnTo>
                  <a:pt x="4590" y="1607"/>
                </a:lnTo>
                <a:lnTo>
                  <a:pt x="4614" y="1559"/>
                </a:lnTo>
                <a:cubicBezTo>
                  <a:pt x="4619" y="1549"/>
                  <a:pt x="4629" y="1544"/>
                  <a:pt x="4639" y="1546"/>
                </a:cubicBezTo>
                <a:cubicBezTo>
                  <a:pt x="4649" y="1547"/>
                  <a:pt x="4657" y="1555"/>
                  <a:pt x="4659" y="1566"/>
                </a:cubicBezTo>
                <a:lnTo>
                  <a:pt x="4683" y="1710"/>
                </a:lnTo>
                <a:lnTo>
                  <a:pt x="4699" y="2072"/>
                </a:lnTo>
                <a:lnTo>
                  <a:pt x="4652" y="2072"/>
                </a:lnTo>
                <a:lnTo>
                  <a:pt x="4676" y="1736"/>
                </a:lnTo>
                <a:cubicBezTo>
                  <a:pt x="4676" y="1729"/>
                  <a:pt x="4679" y="1723"/>
                  <a:pt x="4684" y="1719"/>
                </a:cubicBezTo>
                <a:cubicBezTo>
                  <a:pt x="4689" y="1715"/>
                  <a:pt x="4696" y="1713"/>
                  <a:pt x="4702" y="1714"/>
                </a:cubicBezTo>
                <a:lnTo>
                  <a:pt x="4766" y="1722"/>
                </a:lnTo>
                <a:cubicBezTo>
                  <a:pt x="4774" y="1723"/>
                  <a:pt x="4780" y="1727"/>
                  <a:pt x="4784" y="1733"/>
                </a:cubicBezTo>
                <a:lnTo>
                  <a:pt x="4808" y="1773"/>
                </a:lnTo>
                <a:lnTo>
                  <a:pt x="4764" y="1779"/>
                </a:lnTo>
                <a:lnTo>
                  <a:pt x="4788" y="1691"/>
                </a:lnTo>
                <a:lnTo>
                  <a:pt x="4812" y="1557"/>
                </a:lnTo>
                <a:lnTo>
                  <a:pt x="4811" y="1561"/>
                </a:lnTo>
                <a:lnTo>
                  <a:pt x="4827" y="769"/>
                </a:lnTo>
                <a:cubicBezTo>
                  <a:pt x="4828" y="767"/>
                  <a:pt x="4828" y="766"/>
                  <a:pt x="4828" y="764"/>
                </a:cubicBezTo>
                <a:lnTo>
                  <a:pt x="4892" y="492"/>
                </a:lnTo>
                <a:cubicBezTo>
                  <a:pt x="4895" y="480"/>
                  <a:pt x="4906" y="473"/>
                  <a:pt x="4917" y="474"/>
                </a:cubicBezTo>
                <a:cubicBezTo>
                  <a:pt x="4929" y="474"/>
                  <a:pt x="4939" y="484"/>
                  <a:pt x="4939" y="496"/>
                </a:cubicBezTo>
                <a:lnTo>
                  <a:pt x="4963" y="832"/>
                </a:lnTo>
                <a:lnTo>
                  <a:pt x="4917" y="826"/>
                </a:lnTo>
                <a:lnTo>
                  <a:pt x="4941" y="754"/>
                </a:lnTo>
                <a:cubicBezTo>
                  <a:pt x="4944" y="745"/>
                  <a:pt x="4952" y="738"/>
                  <a:pt x="4962" y="738"/>
                </a:cubicBezTo>
                <a:cubicBezTo>
                  <a:pt x="4971" y="737"/>
                  <a:pt x="4981" y="742"/>
                  <a:pt x="4985" y="751"/>
                </a:cubicBezTo>
                <a:lnTo>
                  <a:pt x="5009" y="799"/>
                </a:lnTo>
                <a:cubicBezTo>
                  <a:pt x="5010" y="802"/>
                  <a:pt x="5011" y="805"/>
                  <a:pt x="5011" y="808"/>
                </a:cubicBezTo>
                <a:lnTo>
                  <a:pt x="5027" y="1016"/>
                </a:lnTo>
                <a:lnTo>
                  <a:pt x="4981" y="1010"/>
                </a:lnTo>
                <a:lnTo>
                  <a:pt x="5053" y="778"/>
                </a:lnTo>
                <a:lnTo>
                  <a:pt x="5052" y="783"/>
                </a:lnTo>
                <a:lnTo>
                  <a:pt x="5068" y="631"/>
                </a:lnTo>
                <a:cubicBezTo>
                  <a:pt x="5068" y="628"/>
                  <a:pt x="5069" y="625"/>
                  <a:pt x="5070" y="623"/>
                </a:cubicBezTo>
                <a:lnTo>
                  <a:pt x="5094" y="575"/>
                </a:lnTo>
                <a:lnTo>
                  <a:pt x="5092" y="584"/>
                </a:lnTo>
                <a:lnTo>
                  <a:pt x="5116" y="168"/>
                </a:lnTo>
                <a:cubicBezTo>
                  <a:pt x="5116" y="161"/>
                  <a:pt x="5120" y="154"/>
                  <a:pt x="5126" y="149"/>
                </a:cubicBezTo>
                <a:lnTo>
                  <a:pt x="5150" y="133"/>
                </a:lnTo>
                <a:lnTo>
                  <a:pt x="5142" y="143"/>
                </a:lnTo>
                <a:lnTo>
                  <a:pt x="5206" y="15"/>
                </a:lnTo>
                <a:cubicBezTo>
                  <a:pt x="5211" y="5"/>
                  <a:pt x="5221" y="0"/>
                  <a:pt x="5232" y="2"/>
                </a:cubicBezTo>
                <a:cubicBezTo>
                  <a:pt x="5243" y="4"/>
                  <a:pt x="5251" y="13"/>
                  <a:pt x="5251" y="24"/>
                </a:cubicBezTo>
                <a:lnTo>
                  <a:pt x="5275" y="328"/>
                </a:lnTo>
                <a:lnTo>
                  <a:pt x="5291" y="608"/>
                </a:lnTo>
                <a:lnTo>
                  <a:pt x="5315" y="887"/>
                </a:lnTo>
                <a:lnTo>
                  <a:pt x="5339" y="1111"/>
                </a:lnTo>
                <a:lnTo>
                  <a:pt x="5292" y="1109"/>
                </a:lnTo>
                <a:lnTo>
                  <a:pt x="5356" y="749"/>
                </a:lnTo>
                <a:lnTo>
                  <a:pt x="5380" y="629"/>
                </a:lnTo>
                <a:lnTo>
                  <a:pt x="5380" y="632"/>
                </a:lnTo>
                <a:lnTo>
                  <a:pt x="5404" y="192"/>
                </a:lnTo>
                <a:cubicBezTo>
                  <a:pt x="5404" y="180"/>
                  <a:pt x="5414" y="170"/>
                  <a:pt x="5426" y="170"/>
                </a:cubicBezTo>
                <a:cubicBezTo>
                  <a:pt x="5438" y="169"/>
                  <a:pt x="5449" y="177"/>
                  <a:pt x="5451" y="189"/>
                </a:cubicBezTo>
                <a:lnTo>
                  <a:pt x="5467" y="269"/>
                </a:lnTo>
                <a:lnTo>
                  <a:pt x="5422" y="263"/>
                </a:lnTo>
                <a:lnTo>
                  <a:pt x="5446" y="215"/>
                </a:lnTo>
                <a:cubicBezTo>
                  <a:pt x="5451" y="206"/>
                  <a:pt x="5460" y="200"/>
                  <a:pt x="5470" y="202"/>
                </a:cubicBezTo>
                <a:cubicBezTo>
                  <a:pt x="5480" y="203"/>
                  <a:pt x="5488" y="210"/>
                  <a:pt x="5491" y="220"/>
                </a:cubicBezTo>
                <a:lnTo>
                  <a:pt x="5555" y="484"/>
                </a:lnTo>
                <a:lnTo>
                  <a:pt x="5512" y="475"/>
                </a:lnTo>
                <a:lnTo>
                  <a:pt x="5536" y="443"/>
                </a:lnTo>
                <a:cubicBezTo>
                  <a:pt x="5538" y="441"/>
                  <a:pt x="5540" y="439"/>
                  <a:pt x="5542" y="437"/>
                </a:cubicBezTo>
                <a:lnTo>
                  <a:pt x="5566" y="421"/>
                </a:lnTo>
                <a:cubicBezTo>
                  <a:pt x="5573" y="417"/>
                  <a:pt x="5582" y="416"/>
                  <a:pt x="5590" y="420"/>
                </a:cubicBezTo>
                <a:cubicBezTo>
                  <a:pt x="5598" y="424"/>
                  <a:pt x="5603" y="431"/>
                  <a:pt x="5603" y="440"/>
                </a:cubicBezTo>
                <a:lnTo>
                  <a:pt x="5619" y="648"/>
                </a:lnTo>
                <a:lnTo>
                  <a:pt x="5572" y="644"/>
                </a:lnTo>
                <a:lnTo>
                  <a:pt x="5596" y="540"/>
                </a:lnTo>
                <a:cubicBezTo>
                  <a:pt x="5598" y="530"/>
                  <a:pt x="5607" y="522"/>
                  <a:pt x="5618" y="522"/>
                </a:cubicBezTo>
                <a:cubicBezTo>
                  <a:pt x="5629" y="521"/>
                  <a:pt x="5639" y="527"/>
                  <a:pt x="5642" y="538"/>
                </a:cubicBezTo>
                <a:lnTo>
                  <a:pt x="5706" y="722"/>
                </a:lnTo>
                <a:cubicBezTo>
                  <a:pt x="5707" y="723"/>
                  <a:pt x="5707" y="724"/>
                  <a:pt x="5707" y="726"/>
                </a:cubicBezTo>
                <a:lnTo>
                  <a:pt x="5731" y="870"/>
                </a:lnTo>
                <a:lnTo>
                  <a:pt x="5729" y="863"/>
                </a:lnTo>
                <a:lnTo>
                  <a:pt x="5753" y="911"/>
                </a:lnTo>
                <a:lnTo>
                  <a:pt x="5724" y="899"/>
                </a:lnTo>
                <a:lnTo>
                  <a:pt x="5748" y="891"/>
                </a:lnTo>
                <a:lnTo>
                  <a:pt x="5733" y="906"/>
                </a:lnTo>
                <a:lnTo>
                  <a:pt x="5837" y="586"/>
                </a:lnTo>
                <a:lnTo>
                  <a:pt x="5860" y="492"/>
                </a:lnTo>
                <a:lnTo>
                  <a:pt x="5884" y="365"/>
                </a:lnTo>
                <a:cubicBezTo>
                  <a:pt x="5884" y="363"/>
                  <a:pt x="5885" y="362"/>
                  <a:pt x="5885" y="360"/>
                </a:cubicBezTo>
                <a:lnTo>
                  <a:pt x="5909" y="304"/>
                </a:lnTo>
                <a:cubicBezTo>
                  <a:pt x="5914" y="293"/>
                  <a:pt x="5926" y="287"/>
                  <a:pt x="5937" y="290"/>
                </a:cubicBezTo>
                <a:lnTo>
                  <a:pt x="6001" y="306"/>
                </a:lnTo>
                <a:lnTo>
                  <a:pt x="5976" y="315"/>
                </a:lnTo>
                <a:lnTo>
                  <a:pt x="6000" y="283"/>
                </a:lnTo>
                <a:cubicBezTo>
                  <a:pt x="6006" y="275"/>
                  <a:pt x="6017" y="272"/>
                  <a:pt x="6027" y="275"/>
                </a:cubicBezTo>
                <a:cubicBezTo>
                  <a:pt x="6036" y="278"/>
                  <a:pt x="6043" y="286"/>
                  <a:pt x="6043" y="296"/>
                </a:cubicBezTo>
                <a:lnTo>
                  <a:pt x="6059" y="640"/>
                </a:lnTo>
                <a:lnTo>
                  <a:pt x="6059" y="636"/>
                </a:lnTo>
                <a:lnTo>
                  <a:pt x="6107" y="860"/>
                </a:lnTo>
                <a:lnTo>
                  <a:pt x="6104" y="853"/>
                </a:lnTo>
                <a:lnTo>
                  <a:pt x="6168" y="957"/>
                </a:lnTo>
                <a:lnTo>
                  <a:pt x="6124" y="965"/>
                </a:lnTo>
                <a:lnTo>
                  <a:pt x="6148" y="845"/>
                </a:lnTo>
                <a:cubicBezTo>
                  <a:pt x="6150" y="835"/>
                  <a:pt x="6157" y="828"/>
                  <a:pt x="6166" y="826"/>
                </a:cubicBezTo>
                <a:cubicBezTo>
                  <a:pt x="6175" y="824"/>
                  <a:pt x="6185" y="827"/>
                  <a:pt x="6191" y="835"/>
                </a:cubicBezTo>
                <a:lnTo>
                  <a:pt x="6215" y="867"/>
                </a:lnTo>
                <a:lnTo>
                  <a:pt x="6172" y="880"/>
                </a:lnTo>
                <a:lnTo>
                  <a:pt x="6188" y="664"/>
                </a:lnTo>
                <a:cubicBezTo>
                  <a:pt x="6188" y="651"/>
                  <a:pt x="6199" y="641"/>
                  <a:pt x="6212" y="641"/>
                </a:cubicBezTo>
                <a:cubicBezTo>
                  <a:pt x="6224" y="642"/>
                  <a:pt x="6235" y="652"/>
                  <a:pt x="6235" y="664"/>
                </a:cubicBezTo>
                <a:lnTo>
                  <a:pt x="6259" y="1168"/>
                </a:lnTo>
                <a:lnTo>
                  <a:pt x="6212" y="1164"/>
                </a:lnTo>
                <a:lnTo>
                  <a:pt x="6276" y="876"/>
                </a:lnTo>
                <a:cubicBezTo>
                  <a:pt x="6279" y="865"/>
                  <a:pt x="6289" y="857"/>
                  <a:pt x="6301" y="858"/>
                </a:cubicBezTo>
                <a:cubicBezTo>
                  <a:pt x="6313" y="858"/>
                  <a:pt x="6322" y="868"/>
                  <a:pt x="6323" y="879"/>
                </a:cubicBezTo>
                <a:lnTo>
                  <a:pt x="6347" y="1151"/>
                </a:lnTo>
                <a:lnTo>
                  <a:pt x="6371" y="1520"/>
                </a:lnTo>
                <a:lnTo>
                  <a:pt x="6387" y="1800"/>
                </a:lnTo>
                <a:lnTo>
                  <a:pt x="6386" y="1792"/>
                </a:lnTo>
                <a:lnTo>
                  <a:pt x="6410" y="1848"/>
                </a:lnTo>
                <a:cubicBezTo>
                  <a:pt x="6415" y="1860"/>
                  <a:pt x="6409" y="1874"/>
                  <a:pt x="6397" y="1880"/>
                </a:cubicBezTo>
                <a:cubicBezTo>
                  <a:pt x="6385" y="1885"/>
                  <a:pt x="6371" y="1879"/>
                  <a:pt x="6365" y="1867"/>
                </a:cubicBezTo>
                <a:lnTo>
                  <a:pt x="6341" y="1811"/>
                </a:lnTo>
                <a:cubicBezTo>
                  <a:pt x="6340" y="1808"/>
                  <a:pt x="6340" y="1806"/>
                  <a:pt x="6340" y="1803"/>
                </a:cubicBezTo>
                <a:lnTo>
                  <a:pt x="6324" y="1523"/>
                </a:lnTo>
                <a:lnTo>
                  <a:pt x="6300" y="1156"/>
                </a:lnTo>
                <a:lnTo>
                  <a:pt x="6276" y="884"/>
                </a:lnTo>
                <a:lnTo>
                  <a:pt x="6323" y="887"/>
                </a:lnTo>
                <a:lnTo>
                  <a:pt x="6259" y="1175"/>
                </a:lnTo>
                <a:cubicBezTo>
                  <a:pt x="6256" y="1186"/>
                  <a:pt x="6245" y="1194"/>
                  <a:pt x="6233" y="1193"/>
                </a:cubicBezTo>
                <a:cubicBezTo>
                  <a:pt x="6221" y="1192"/>
                  <a:pt x="6212" y="1183"/>
                  <a:pt x="6211" y="1171"/>
                </a:cubicBezTo>
                <a:lnTo>
                  <a:pt x="6187" y="667"/>
                </a:lnTo>
                <a:lnTo>
                  <a:pt x="6235" y="667"/>
                </a:lnTo>
                <a:lnTo>
                  <a:pt x="6219" y="883"/>
                </a:lnTo>
                <a:cubicBezTo>
                  <a:pt x="6219" y="893"/>
                  <a:pt x="6212" y="902"/>
                  <a:pt x="6202" y="905"/>
                </a:cubicBezTo>
                <a:cubicBezTo>
                  <a:pt x="6193" y="907"/>
                  <a:pt x="6182" y="904"/>
                  <a:pt x="6176" y="896"/>
                </a:cubicBezTo>
                <a:lnTo>
                  <a:pt x="6152" y="864"/>
                </a:lnTo>
                <a:lnTo>
                  <a:pt x="6195" y="854"/>
                </a:lnTo>
                <a:lnTo>
                  <a:pt x="6171" y="974"/>
                </a:lnTo>
                <a:cubicBezTo>
                  <a:pt x="6169" y="984"/>
                  <a:pt x="6161" y="991"/>
                  <a:pt x="6152" y="993"/>
                </a:cubicBezTo>
                <a:cubicBezTo>
                  <a:pt x="6142" y="995"/>
                  <a:pt x="6132" y="990"/>
                  <a:pt x="6127" y="982"/>
                </a:cubicBezTo>
                <a:lnTo>
                  <a:pt x="6063" y="878"/>
                </a:lnTo>
                <a:cubicBezTo>
                  <a:pt x="6062" y="876"/>
                  <a:pt x="6061" y="873"/>
                  <a:pt x="6060" y="870"/>
                </a:cubicBezTo>
                <a:lnTo>
                  <a:pt x="6012" y="646"/>
                </a:lnTo>
                <a:cubicBezTo>
                  <a:pt x="6012" y="645"/>
                  <a:pt x="6012" y="644"/>
                  <a:pt x="6011" y="643"/>
                </a:cubicBezTo>
                <a:lnTo>
                  <a:pt x="5995" y="299"/>
                </a:lnTo>
                <a:lnTo>
                  <a:pt x="6039" y="312"/>
                </a:lnTo>
                <a:lnTo>
                  <a:pt x="6015" y="344"/>
                </a:lnTo>
                <a:cubicBezTo>
                  <a:pt x="6009" y="352"/>
                  <a:pt x="5999" y="355"/>
                  <a:pt x="5990" y="353"/>
                </a:cubicBezTo>
                <a:lnTo>
                  <a:pt x="5926" y="337"/>
                </a:lnTo>
                <a:lnTo>
                  <a:pt x="5954" y="323"/>
                </a:lnTo>
                <a:lnTo>
                  <a:pt x="5930" y="379"/>
                </a:lnTo>
                <a:lnTo>
                  <a:pt x="5931" y="374"/>
                </a:lnTo>
                <a:lnTo>
                  <a:pt x="5907" y="503"/>
                </a:lnTo>
                <a:lnTo>
                  <a:pt x="5882" y="601"/>
                </a:lnTo>
                <a:lnTo>
                  <a:pt x="5778" y="921"/>
                </a:lnTo>
                <a:cubicBezTo>
                  <a:pt x="5776" y="928"/>
                  <a:pt x="5770" y="934"/>
                  <a:pt x="5763" y="936"/>
                </a:cubicBezTo>
                <a:lnTo>
                  <a:pt x="5739" y="944"/>
                </a:lnTo>
                <a:cubicBezTo>
                  <a:pt x="5728" y="948"/>
                  <a:pt x="5715" y="943"/>
                  <a:pt x="5710" y="932"/>
                </a:cubicBezTo>
                <a:lnTo>
                  <a:pt x="5686" y="884"/>
                </a:lnTo>
                <a:cubicBezTo>
                  <a:pt x="5685" y="882"/>
                  <a:pt x="5684" y="880"/>
                  <a:pt x="5684" y="877"/>
                </a:cubicBezTo>
                <a:lnTo>
                  <a:pt x="5660" y="733"/>
                </a:lnTo>
                <a:lnTo>
                  <a:pt x="5661" y="737"/>
                </a:lnTo>
                <a:lnTo>
                  <a:pt x="5597" y="553"/>
                </a:lnTo>
                <a:lnTo>
                  <a:pt x="5643" y="551"/>
                </a:lnTo>
                <a:lnTo>
                  <a:pt x="5619" y="655"/>
                </a:lnTo>
                <a:cubicBezTo>
                  <a:pt x="5616" y="666"/>
                  <a:pt x="5605" y="674"/>
                  <a:pt x="5594" y="673"/>
                </a:cubicBezTo>
                <a:cubicBezTo>
                  <a:pt x="5582" y="673"/>
                  <a:pt x="5572" y="663"/>
                  <a:pt x="5572" y="651"/>
                </a:cubicBezTo>
                <a:lnTo>
                  <a:pt x="5556" y="443"/>
                </a:lnTo>
                <a:lnTo>
                  <a:pt x="5593" y="461"/>
                </a:lnTo>
                <a:lnTo>
                  <a:pt x="5569" y="477"/>
                </a:lnTo>
                <a:lnTo>
                  <a:pt x="5575" y="472"/>
                </a:lnTo>
                <a:lnTo>
                  <a:pt x="5551" y="504"/>
                </a:lnTo>
                <a:cubicBezTo>
                  <a:pt x="5545" y="511"/>
                  <a:pt x="5536" y="515"/>
                  <a:pt x="5527" y="513"/>
                </a:cubicBezTo>
                <a:cubicBezTo>
                  <a:pt x="5518" y="511"/>
                  <a:pt x="5510" y="504"/>
                  <a:pt x="5508" y="495"/>
                </a:cubicBezTo>
                <a:lnTo>
                  <a:pt x="5444" y="231"/>
                </a:lnTo>
                <a:lnTo>
                  <a:pt x="5489" y="236"/>
                </a:lnTo>
                <a:lnTo>
                  <a:pt x="5465" y="284"/>
                </a:lnTo>
                <a:cubicBezTo>
                  <a:pt x="5460" y="293"/>
                  <a:pt x="5450" y="299"/>
                  <a:pt x="5440" y="297"/>
                </a:cubicBezTo>
                <a:cubicBezTo>
                  <a:pt x="5430" y="296"/>
                  <a:pt x="5422" y="288"/>
                  <a:pt x="5420" y="278"/>
                </a:cubicBezTo>
                <a:lnTo>
                  <a:pt x="5404" y="198"/>
                </a:lnTo>
                <a:lnTo>
                  <a:pt x="5451" y="195"/>
                </a:lnTo>
                <a:lnTo>
                  <a:pt x="5427" y="635"/>
                </a:lnTo>
                <a:cubicBezTo>
                  <a:pt x="5427" y="636"/>
                  <a:pt x="5427" y="637"/>
                  <a:pt x="5427" y="638"/>
                </a:cubicBezTo>
                <a:lnTo>
                  <a:pt x="5403" y="758"/>
                </a:lnTo>
                <a:lnTo>
                  <a:pt x="5339" y="1118"/>
                </a:lnTo>
                <a:cubicBezTo>
                  <a:pt x="5337" y="1129"/>
                  <a:pt x="5327" y="1138"/>
                  <a:pt x="5315" y="1137"/>
                </a:cubicBezTo>
                <a:cubicBezTo>
                  <a:pt x="5303" y="1137"/>
                  <a:pt x="5293" y="1128"/>
                  <a:pt x="5292" y="1116"/>
                </a:cubicBezTo>
                <a:lnTo>
                  <a:pt x="5268" y="892"/>
                </a:lnTo>
                <a:lnTo>
                  <a:pt x="5244" y="611"/>
                </a:lnTo>
                <a:lnTo>
                  <a:pt x="5228" y="331"/>
                </a:lnTo>
                <a:lnTo>
                  <a:pt x="5204" y="27"/>
                </a:lnTo>
                <a:lnTo>
                  <a:pt x="5249" y="36"/>
                </a:lnTo>
                <a:lnTo>
                  <a:pt x="5185" y="164"/>
                </a:lnTo>
                <a:cubicBezTo>
                  <a:pt x="5183" y="168"/>
                  <a:pt x="5180" y="171"/>
                  <a:pt x="5177" y="173"/>
                </a:cubicBezTo>
                <a:lnTo>
                  <a:pt x="5153" y="189"/>
                </a:lnTo>
                <a:lnTo>
                  <a:pt x="5163" y="171"/>
                </a:lnTo>
                <a:lnTo>
                  <a:pt x="5139" y="587"/>
                </a:lnTo>
                <a:cubicBezTo>
                  <a:pt x="5139" y="590"/>
                  <a:pt x="5138" y="593"/>
                  <a:pt x="5137" y="596"/>
                </a:cubicBezTo>
                <a:lnTo>
                  <a:pt x="5113" y="644"/>
                </a:lnTo>
                <a:lnTo>
                  <a:pt x="5115" y="636"/>
                </a:lnTo>
                <a:lnTo>
                  <a:pt x="5099" y="788"/>
                </a:lnTo>
                <a:cubicBezTo>
                  <a:pt x="5099" y="790"/>
                  <a:pt x="5099" y="791"/>
                  <a:pt x="5098" y="793"/>
                </a:cubicBezTo>
                <a:lnTo>
                  <a:pt x="5026" y="1025"/>
                </a:lnTo>
                <a:cubicBezTo>
                  <a:pt x="5023" y="1036"/>
                  <a:pt x="5012" y="1043"/>
                  <a:pt x="5001" y="1041"/>
                </a:cubicBezTo>
                <a:cubicBezTo>
                  <a:pt x="4989" y="1040"/>
                  <a:pt x="4980" y="1031"/>
                  <a:pt x="4980" y="1019"/>
                </a:cubicBezTo>
                <a:lnTo>
                  <a:pt x="4964" y="811"/>
                </a:lnTo>
                <a:lnTo>
                  <a:pt x="4966" y="820"/>
                </a:lnTo>
                <a:lnTo>
                  <a:pt x="4942" y="772"/>
                </a:lnTo>
                <a:lnTo>
                  <a:pt x="4986" y="769"/>
                </a:lnTo>
                <a:lnTo>
                  <a:pt x="4962" y="841"/>
                </a:lnTo>
                <a:cubicBezTo>
                  <a:pt x="4959" y="852"/>
                  <a:pt x="4948" y="859"/>
                  <a:pt x="4936" y="857"/>
                </a:cubicBezTo>
                <a:cubicBezTo>
                  <a:pt x="4925" y="856"/>
                  <a:pt x="4916" y="847"/>
                  <a:pt x="4916" y="835"/>
                </a:cubicBezTo>
                <a:lnTo>
                  <a:pt x="4892" y="499"/>
                </a:lnTo>
                <a:lnTo>
                  <a:pt x="4939" y="503"/>
                </a:lnTo>
                <a:lnTo>
                  <a:pt x="4875" y="775"/>
                </a:lnTo>
                <a:lnTo>
                  <a:pt x="4875" y="770"/>
                </a:lnTo>
                <a:lnTo>
                  <a:pt x="4859" y="1562"/>
                </a:lnTo>
                <a:cubicBezTo>
                  <a:pt x="4859" y="1563"/>
                  <a:pt x="4859" y="1564"/>
                  <a:pt x="4859" y="1566"/>
                </a:cubicBezTo>
                <a:lnTo>
                  <a:pt x="4835" y="1704"/>
                </a:lnTo>
                <a:lnTo>
                  <a:pt x="4811" y="1792"/>
                </a:lnTo>
                <a:cubicBezTo>
                  <a:pt x="4808" y="1801"/>
                  <a:pt x="4800" y="1808"/>
                  <a:pt x="4791" y="1809"/>
                </a:cubicBezTo>
                <a:cubicBezTo>
                  <a:pt x="4781" y="1811"/>
                  <a:pt x="4772" y="1806"/>
                  <a:pt x="4767" y="1798"/>
                </a:cubicBezTo>
                <a:lnTo>
                  <a:pt x="4743" y="1758"/>
                </a:lnTo>
                <a:lnTo>
                  <a:pt x="4760" y="1769"/>
                </a:lnTo>
                <a:lnTo>
                  <a:pt x="4696" y="1761"/>
                </a:lnTo>
                <a:lnTo>
                  <a:pt x="4723" y="1739"/>
                </a:lnTo>
                <a:lnTo>
                  <a:pt x="4699" y="2075"/>
                </a:lnTo>
                <a:cubicBezTo>
                  <a:pt x="4699" y="2088"/>
                  <a:pt x="4688" y="2098"/>
                  <a:pt x="4675" y="2097"/>
                </a:cubicBezTo>
                <a:cubicBezTo>
                  <a:pt x="4662" y="2097"/>
                  <a:pt x="4652" y="2087"/>
                  <a:pt x="4651" y="2075"/>
                </a:cubicBezTo>
                <a:lnTo>
                  <a:pt x="4636" y="1717"/>
                </a:lnTo>
                <a:lnTo>
                  <a:pt x="4612" y="1573"/>
                </a:lnTo>
                <a:lnTo>
                  <a:pt x="4657" y="1580"/>
                </a:lnTo>
                <a:lnTo>
                  <a:pt x="4633" y="1628"/>
                </a:lnTo>
                <a:lnTo>
                  <a:pt x="4569" y="1756"/>
                </a:lnTo>
                <a:lnTo>
                  <a:pt x="4571" y="1748"/>
                </a:lnTo>
                <a:lnTo>
                  <a:pt x="4547" y="2004"/>
                </a:lnTo>
                <a:cubicBezTo>
                  <a:pt x="4547" y="2005"/>
                  <a:pt x="4547" y="2006"/>
                  <a:pt x="4547" y="2008"/>
                </a:cubicBezTo>
                <a:lnTo>
                  <a:pt x="4523" y="2096"/>
                </a:lnTo>
                <a:cubicBezTo>
                  <a:pt x="4520" y="2107"/>
                  <a:pt x="4509" y="2114"/>
                  <a:pt x="4498" y="2113"/>
                </a:cubicBezTo>
                <a:cubicBezTo>
                  <a:pt x="4486" y="2112"/>
                  <a:pt x="4477" y="2103"/>
                  <a:pt x="4476" y="2092"/>
                </a:cubicBezTo>
                <a:lnTo>
                  <a:pt x="4460" y="1940"/>
                </a:lnTo>
                <a:lnTo>
                  <a:pt x="4476" y="1960"/>
                </a:lnTo>
                <a:lnTo>
                  <a:pt x="4452" y="1952"/>
                </a:lnTo>
                <a:lnTo>
                  <a:pt x="4482" y="1938"/>
                </a:lnTo>
                <a:lnTo>
                  <a:pt x="4418" y="2098"/>
                </a:lnTo>
                <a:cubicBezTo>
                  <a:pt x="4414" y="2107"/>
                  <a:pt x="4405" y="2113"/>
                  <a:pt x="4395" y="2113"/>
                </a:cubicBezTo>
                <a:lnTo>
                  <a:pt x="4371" y="2113"/>
                </a:lnTo>
                <a:cubicBezTo>
                  <a:pt x="4359" y="2113"/>
                  <a:pt x="4349" y="2104"/>
                  <a:pt x="4348" y="2092"/>
                </a:cubicBezTo>
                <a:lnTo>
                  <a:pt x="4324" y="1827"/>
                </a:lnTo>
                <a:lnTo>
                  <a:pt x="4300" y="1539"/>
                </a:lnTo>
                <a:lnTo>
                  <a:pt x="4347" y="1539"/>
                </a:lnTo>
                <a:lnTo>
                  <a:pt x="4331" y="1875"/>
                </a:lnTo>
                <a:cubicBezTo>
                  <a:pt x="4331" y="1887"/>
                  <a:pt x="4320" y="1897"/>
                  <a:pt x="4307" y="1897"/>
                </a:cubicBezTo>
                <a:lnTo>
                  <a:pt x="4235" y="1897"/>
                </a:lnTo>
                <a:lnTo>
                  <a:pt x="4259" y="1876"/>
                </a:lnTo>
                <a:lnTo>
                  <a:pt x="4243" y="2036"/>
                </a:lnTo>
                <a:lnTo>
                  <a:pt x="4219" y="2300"/>
                </a:lnTo>
                <a:cubicBezTo>
                  <a:pt x="4218" y="2311"/>
                  <a:pt x="4209" y="2320"/>
                  <a:pt x="4198" y="2321"/>
                </a:cubicBezTo>
                <a:cubicBezTo>
                  <a:pt x="4186" y="2323"/>
                  <a:pt x="4176" y="2315"/>
                  <a:pt x="4172" y="2304"/>
                </a:cubicBezTo>
                <a:lnTo>
                  <a:pt x="4148" y="2224"/>
                </a:lnTo>
                <a:cubicBezTo>
                  <a:pt x="4148" y="2223"/>
                  <a:pt x="4148" y="2222"/>
                  <a:pt x="4148" y="2221"/>
                </a:cubicBezTo>
                <a:lnTo>
                  <a:pt x="4124" y="2045"/>
                </a:lnTo>
                <a:lnTo>
                  <a:pt x="4147" y="2065"/>
                </a:lnTo>
                <a:lnTo>
                  <a:pt x="4083" y="2065"/>
                </a:lnTo>
                <a:cubicBezTo>
                  <a:pt x="4071" y="2065"/>
                  <a:pt x="4061" y="2056"/>
                  <a:pt x="4060" y="2043"/>
                </a:cubicBezTo>
                <a:lnTo>
                  <a:pt x="4044" y="1835"/>
                </a:lnTo>
                <a:lnTo>
                  <a:pt x="4020" y="1484"/>
                </a:lnTo>
                <a:lnTo>
                  <a:pt x="3996" y="1252"/>
                </a:lnTo>
                <a:lnTo>
                  <a:pt x="4043" y="1255"/>
                </a:lnTo>
                <a:lnTo>
                  <a:pt x="4019" y="1351"/>
                </a:lnTo>
                <a:cubicBezTo>
                  <a:pt x="4016" y="1362"/>
                  <a:pt x="4006" y="1369"/>
                  <a:pt x="3995" y="1369"/>
                </a:cubicBezTo>
                <a:lnTo>
                  <a:pt x="3931" y="1369"/>
                </a:lnTo>
                <a:cubicBezTo>
                  <a:pt x="3919" y="1369"/>
                  <a:pt x="3909" y="1360"/>
                  <a:pt x="3908" y="1348"/>
                </a:cubicBezTo>
                <a:lnTo>
                  <a:pt x="3884" y="1108"/>
                </a:lnTo>
                <a:lnTo>
                  <a:pt x="3907" y="1129"/>
                </a:lnTo>
                <a:lnTo>
                  <a:pt x="3891" y="1129"/>
                </a:lnTo>
                <a:lnTo>
                  <a:pt x="3867" y="1129"/>
                </a:lnTo>
                <a:lnTo>
                  <a:pt x="3843" y="1129"/>
                </a:lnTo>
                <a:cubicBezTo>
                  <a:pt x="3837" y="1129"/>
                  <a:pt x="3831" y="1127"/>
                  <a:pt x="3826" y="1122"/>
                </a:cubicBezTo>
                <a:lnTo>
                  <a:pt x="3762" y="1058"/>
                </a:lnTo>
                <a:cubicBezTo>
                  <a:pt x="3758" y="1054"/>
                  <a:pt x="3756" y="1049"/>
                  <a:pt x="3756" y="1043"/>
                </a:cubicBezTo>
                <a:lnTo>
                  <a:pt x="3732" y="731"/>
                </a:lnTo>
                <a:lnTo>
                  <a:pt x="3775" y="744"/>
                </a:lnTo>
                <a:lnTo>
                  <a:pt x="3751" y="776"/>
                </a:lnTo>
                <a:lnTo>
                  <a:pt x="3755" y="762"/>
                </a:lnTo>
                <a:lnTo>
                  <a:pt x="3739" y="1298"/>
                </a:lnTo>
                <a:cubicBezTo>
                  <a:pt x="3739" y="1307"/>
                  <a:pt x="3734" y="1315"/>
                  <a:pt x="3726" y="1319"/>
                </a:cubicBezTo>
                <a:cubicBezTo>
                  <a:pt x="3719" y="1323"/>
                  <a:pt x="3709" y="1322"/>
                  <a:pt x="3702" y="1317"/>
                </a:cubicBezTo>
                <a:lnTo>
                  <a:pt x="3678" y="1301"/>
                </a:lnTo>
                <a:cubicBezTo>
                  <a:pt x="3673" y="1298"/>
                  <a:pt x="3669" y="1293"/>
                  <a:pt x="3668" y="1286"/>
                </a:cubicBezTo>
                <a:lnTo>
                  <a:pt x="3604" y="982"/>
                </a:lnTo>
                <a:lnTo>
                  <a:pt x="3580" y="846"/>
                </a:lnTo>
                <a:lnTo>
                  <a:pt x="3627" y="845"/>
                </a:lnTo>
                <a:lnTo>
                  <a:pt x="3603" y="1013"/>
                </a:lnTo>
                <a:cubicBezTo>
                  <a:pt x="3603" y="1014"/>
                  <a:pt x="3603" y="1016"/>
                  <a:pt x="3602" y="1017"/>
                </a:cubicBezTo>
                <a:lnTo>
                  <a:pt x="3579" y="1088"/>
                </a:lnTo>
                <a:lnTo>
                  <a:pt x="3563" y="1144"/>
                </a:lnTo>
                <a:cubicBezTo>
                  <a:pt x="3560" y="1154"/>
                  <a:pt x="3552" y="1160"/>
                  <a:pt x="3542" y="1161"/>
                </a:cubicBezTo>
                <a:cubicBezTo>
                  <a:pt x="3532" y="1162"/>
                  <a:pt x="3522" y="1157"/>
                  <a:pt x="3518" y="1148"/>
                </a:cubicBezTo>
                <a:lnTo>
                  <a:pt x="3446" y="1004"/>
                </a:lnTo>
                <a:cubicBezTo>
                  <a:pt x="3445" y="1001"/>
                  <a:pt x="3444" y="998"/>
                  <a:pt x="3444" y="995"/>
                </a:cubicBezTo>
                <a:lnTo>
                  <a:pt x="3428" y="795"/>
                </a:lnTo>
                <a:lnTo>
                  <a:pt x="3444" y="816"/>
                </a:lnTo>
                <a:lnTo>
                  <a:pt x="3372" y="792"/>
                </a:lnTo>
                <a:lnTo>
                  <a:pt x="3396" y="786"/>
                </a:lnTo>
                <a:lnTo>
                  <a:pt x="3332" y="850"/>
                </a:lnTo>
                <a:cubicBezTo>
                  <a:pt x="3323" y="859"/>
                  <a:pt x="3309" y="860"/>
                  <a:pt x="3299" y="851"/>
                </a:cubicBezTo>
                <a:lnTo>
                  <a:pt x="3211" y="771"/>
                </a:lnTo>
                <a:lnTo>
                  <a:pt x="3250" y="761"/>
                </a:lnTo>
                <a:lnTo>
                  <a:pt x="3186" y="945"/>
                </a:lnTo>
                <a:cubicBezTo>
                  <a:pt x="3182" y="956"/>
                  <a:pt x="3171" y="963"/>
                  <a:pt x="3160" y="961"/>
                </a:cubicBezTo>
                <a:cubicBezTo>
                  <a:pt x="3149" y="960"/>
                  <a:pt x="3140" y="950"/>
                  <a:pt x="3139" y="939"/>
                </a:cubicBezTo>
                <a:lnTo>
                  <a:pt x="3116" y="438"/>
                </a:lnTo>
                <a:lnTo>
                  <a:pt x="3100" y="348"/>
                </a:lnTo>
                <a:lnTo>
                  <a:pt x="3076" y="68"/>
                </a:lnTo>
                <a:lnTo>
                  <a:pt x="3099" y="89"/>
                </a:lnTo>
                <a:lnTo>
                  <a:pt x="3075" y="89"/>
                </a:lnTo>
                <a:lnTo>
                  <a:pt x="3011" y="89"/>
                </a:lnTo>
                <a:lnTo>
                  <a:pt x="3035" y="66"/>
                </a:lnTo>
                <a:lnTo>
                  <a:pt x="3011" y="722"/>
                </a:lnTo>
                <a:cubicBezTo>
                  <a:pt x="3011" y="735"/>
                  <a:pt x="3000" y="745"/>
                  <a:pt x="2987" y="745"/>
                </a:cubicBezTo>
                <a:lnTo>
                  <a:pt x="2963" y="745"/>
                </a:lnTo>
                <a:lnTo>
                  <a:pt x="2947" y="745"/>
                </a:lnTo>
                <a:lnTo>
                  <a:pt x="2971" y="723"/>
                </a:lnTo>
                <a:lnTo>
                  <a:pt x="2947" y="1051"/>
                </a:lnTo>
                <a:cubicBezTo>
                  <a:pt x="2946" y="1064"/>
                  <a:pt x="2936" y="1073"/>
                  <a:pt x="2923" y="1073"/>
                </a:cubicBezTo>
                <a:lnTo>
                  <a:pt x="2859" y="1073"/>
                </a:lnTo>
                <a:lnTo>
                  <a:pt x="2883" y="1050"/>
                </a:lnTo>
                <a:lnTo>
                  <a:pt x="2859" y="1684"/>
                </a:lnTo>
                <a:lnTo>
                  <a:pt x="2835" y="1940"/>
                </a:lnTo>
                <a:cubicBezTo>
                  <a:pt x="2834" y="1952"/>
                  <a:pt x="2824" y="1961"/>
                  <a:pt x="2811" y="1961"/>
                </a:cubicBezTo>
                <a:lnTo>
                  <a:pt x="2787" y="1961"/>
                </a:lnTo>
                <a:lnTo>
                  <a:pt x="2810" y="1945"/>
                </a:lnTo>
                <a:lnTo>
                  <a:pt x="2794" y="1993"/>
                </a:lnTo>
                <a:cubicBezTo>
                  <a:pt x="2792" y="2000"/>
                  <a:pt x="2786" y="2006"/>
                  <a:pt x="2779" y="2008"/>
                </a:cubicBezTo>
                <a:cubicBezTo>
                  <a:pt x="2772" y="2011"/>
                  <a:pt x="2764" y="2010"/>
                  <a:pt x="2758" y="2005"/>
                </a:cubicBezTo>
                <a:lnTo>
                  <a:pt x="2686" y="1957"/>
                </a:lnTo>
                <a:cubicBezTo>
                  <a:pt x="2683" y="1955"/>
                  <a:pt x="2680" y="1952"/>
                  <a:pt x="2678" y="1948"/>
                </a:cubicBezTo>
                <a:lnTo>
                  <a:pt x="2662" y="1916"/>
                </a:lnTo>
                <a:lnTo>
                  <a:pt x="2703" y="1920"/>
                </a:lnTo>
                <a:lnTo>
                  <a:pt x="2680" y="1950"/>
                </a:lnTo>
                <a:lnTo>
                  <a:pt x="2656" y="1990"/>
                </a:lnTo>
                <a:cubicBezTo>
                  <a:pt x="2652" y="1997"/>
                  <a:pt x="2644" y="2001"/>
                  <a:pt x="2635" y="2001"/>
                </a:cubicBezTo>
                <a:lnTo>
                  <a:pt x="2611" y="2001"/>
                </a:lnTo>
                <a:lnTo>
                  <a:pt x="2634" y="1987"/>
                </a:lnTo>
                <a:lnTo>
                  <a:pt x="2570" y="2139"/>
                </a:lnTo>
                <a:lnTo>
                  <a:pt x="2571" y="2131"/>
                </a:lnTo>
                <a:lnTo>
                  <a:pt x="2555" y="2483"/>
                </a:lnTo>
                <a:cubicBezTo>
                  <a:pt x="2555" y="2495"/>
                  <a:pt x="2545" y="2505"/>
                  <a:pt x="2532" y="2505"/>
                </a:cubicBezTo>
                <a:cubicBezTo>
                  <a:pt x="2520" y="2506"/>
                  <a:pt x="2509" y="2497"/>
                  <a:pt x="2508" y="2484"/>
                </a:cubicBezTo>
                <a:lnTo>
                  <a:pt x="2484" y="2276"/>
                </a:lnTo>
                <a:lnTo>
                  <a:pt x="2484" y="2280"/>
                </a:lnTo>
                <a:lnTo>
                  <a:pt x="2460" y="2200"/>
                </a:lnTo>
                <a:lnTo>
                  <a:pt x="2483" y="2217"/>
                </a:lnTo>
                <a:lnTo>
                  <a:pt x="2459" y="2217"/>
                </a:lnTo>
                <a:lnTo>
                  <a:pt x="2481" y="2203"/>
                </a:lnTo>
                <a:lnTo>
                  <a:pt x="2418" y="2347"/>
                </a:lnTo>
                <a:lnTo>
                  <a:pt x="2394" y="2403"/>
                </a:lnTo>
                <a:cubicBezTo>
                  <a:pt x="2389" y="2413"/>
                  <a:pt x="2379" y="2419"/>
                  <a:pt x="2368" y="2417"/>
                </a:cubicBezTo>
                <a:cubicBezTo>
                  <a:pt x="2358" y="2416"/>
                  <a:pt x="2349" y="2408"/>
                  <a:pt x="2348" y="2397"/>
                </a:cubicBezTo>
                <a:lnTo>
                  <a:pt x="2332" y="2285"/>
                </a:lnTo>
                <a:lnTo>
                  <a:pt x="2333" y="2291"/>
                </a:lnTo>
                <a:lnTo>
                  <a:pt x="2309" y="2235"/>
                </a:lnTo>
                <a:lnTo>
                  <a:pt x="2354" y="2234"/>
                </a:lnTo>
                <a:lnTo>
                  <a:pt x="2330" y="2298"/>
                </a:lnTo>
                <a:cubicBezTo>
                  <a:pt x="2327" y="2305"/>
                  <a:pt x="2322" y="2310"/>
                  <a:pt x="2315" y="2312"/>
                </a:cubicBezTo>
                <a:cubicBezTo>
                  <a:pt x="2308" y="2315"/>
                  <a:pt x="2301" y="2314"/>
                  <a:pt x="2295" y="2310"/>
                </a:cubicBezTo>
                <a:lnTo>
                  <a:pt x="2231" y="2270"/>
                </a:lnTo>
                <a:cubicBezTo>
                  <a:pt x="2224" y="2266"/>
                  <a:pt x="2220" y="2259"/>
                  <a:pt x="2220" y="2251"/>
                </a:cubicBezTo>
                <a:lnTo>
                  <a:pt x="2196" y="1955"/>
                </a:lnTo>
                <a:lnTo>
                  <a:pt x="2196" y="1959"/>
                </a:lnTo>
                <a:lnTo>
                  <a:pt x="2172" y="1863"/>
                </a:lnTo>
                <a:lnTo>
                  <a:pt x="2218" y="1866"/>
                </a:lnTo>
                <a:lnTo>
                  <a:pt x="2202" y="1906"/>
                </a:lnTo>
                <a:lnTo>
                  <a:pt x="2203" y="1900"/>
                </a:lnTo>
                <a:lnTo>
                  <a:pt x="2179" y="2132"/>
                </a:lnTo>
                <a:cubicBezTo>
                  <a:pt x="2179" y="2134"/>
                  <a:pt x="2179" y="2136"/>
                  <a:pt x="2178" y="2138"/>
                </a:cubicBezTo>
                <a:lnTo>
                  <a:pt x="2114" y="2306"/>
                </a:lnTo>
                <a:cubicBezTo>
                  <a:pt x="2110" y="2317"/>
                  <a:pt x="2099" y="2323"/>
                  <a:pt x="2088" y="2321"/>
                </a:cubicBezTo>
                <a:cubicBezTo>
                  <a:pt x="2076" y="2319"/>
                  <a:pt x="2068" y="2310"/>
                  <a:pt x="2067" y="2298"/>
                </a:cubicBezTo>
                <a:lnTo>
                  <a:pt x="2044" y="1741"/>
                </a:lnTo>
                <a:lnTo>
                  <a:pt x="2020" y="1565"/>
                </a:lnTo>
                <a:lnTo>
                  <a:pt x="2023" y="1574"/>
                </a:lnTo>
                <a:lnTo>
                  <a:pt x="1999" y="1534"/>
                </a:lnTo>
                <a:cubicBezTo>
                  <a:pt x="1997" y="1531"/>
                  <a:pt x="1996" y="1527"/>
                  <a:pt x="1996" y="1523"/>
                </a:cubicBezTo>
                <a:lnTo>
                  <a:pt x="1980" y="1299"/>
                </a:lnTo>
                <a:lnTo>
                  <a:pt x="2026" y="1305"/>
                </a:lnTo>
                <a:lnTo>
                  <a:pt x="1954" y="1513"/>
                </a:lnTo>
                <a:lnTo>
                  <a:pt x="1955" y="1508"/>
                </a:lnTo>
                <a:lnTo>
                  <a:pt x="1939" y="1683"/>
                </a:lnTo>
                <a:lnTo>
                  <a:pt x="1915" y="2011"/>
                </a:lnTo>
                <a:cubicBezTo>
                  <a:pt x="1914" y="2024"/>
                  <a:pt x="1904" y="2033"/>
                  <a:pt x="1892" y="2033"/>
                </a:cubicBezTo>
                <a:cubicBezTo>
                  <a:pt x="1879" y="2034"/>
                  <a:pt x="1869" y="2024"/>
                  <a:pt x="1868" y="2012"/>
                </a:cubicBezTo>
                <a:lnTo>
                  <a:pt x="1844" y="1780"/>
                </a:lnTo>
                <a:lnTo>
                  <a:pt x="1889" y="1788"/>
                </a:lnTo>
                <a:lnTo>
                  <a:pt x="1865" y="1836"/>
                </a:lnTo>
                <a:cubicBezTo>
                  <a:pt x="1863" y="1841"/>
                  <a:pt x="1859" y="1845"/>
                  <a:pt x="1854" y="1847"/>
                </a:cubicBezTo>
                <a:lnTo>
                  <a:pt x="1790" y="1879"/>
                </a:lnTo>
                <a:cubicBezTo>
                  <a:pt x="1783" y="1883"/>
                  <a:pt x="1774" y="1882"/>
                  <a:pt x="1767" y="1878"/>
                </a:cubicBezTo>
                <a:cubicBezTo>
                  <a:pt x="1760" y="1874"/>
                  <a:pt x="1756" y="1867"/>
                  <a:pt x="1756" y="1859"/>
                </a:cubicBezTo>
                <a:lnTo>
                  <a:pt x="1740" y="1571"/>
                </a:lnTo>
                <a:lnTo>
                  <a:pt x="1750" y="1589"/>
                </a:lnTo>
                <a:lnTo>
                  <a:pt x="1726" y="1573"/>
                </a:lnTo>
                <a:lnTo>
                  <a:pt x="1760" y="1566"/>
                </a:lnTo>
                <a:lnTo>
                  <a:pt x="1736" y="1606"/>
                </a:lnTo>
                <a:cubicBezTo>
                  <a:pt x="1734" y="1609"/>
                  <a:pt x="1732" y="1611"/>
                  <a:pt x="1729" y="1613"/>
                </a:cubicBezTo>
                <a:lnTo>
                  <a:pt x="1705" y="1629"/>
                </a:lnTo>
                <a:lnTo>
                  <a:pt x="1713" y="1621"/>
                </a:lnTo>
                <a:lnTo>
                  <a:pt x="1649" y="1741"/>
                </a:lnTo>
                <a:cubicBezTo>
                  <a:pt x="1644" y="1749"/>
                  <a:pt x="1635" y="1754"/>
                  <a:pt x="1626" y="1753"/>
                </a:cubicBezTo>
                <a:cubicBezTo>
                  <a:pt x="1616" y="1753"/>
                  <a:pt x="1608" y="1747"/>
                  <a:pt x="1605" y="1738"/>
                </a:cubicBezTo>
                <a:lnTo>
                  <a:pt x="1581" y="1674"/>
                </a:lnTo>
                <a:lnTo>
                  <a:pt x="1627" y="1669"/>
                </a:lnTo>
                <a:lnTo>
                  <a:pt x="1611" y="1765"/>
                </a:lnTo>
                <a:cubicBezTo>
                  <a:pt x="1610" y="1772"/>
                  <a:pt x="1606" y="1778"/>
                  <a:pt x="1601" y="1781"/>
                </a:cubicBezTo>
                <a:lnTo>
                  <a:pt x="1577" y="1797"/>
                </a:lnTo>
                <a:cubicBezTo>
                  <a:pt x="1569" y="1803"/>
                  <a:pt x="1558" y="1803"/>
                  <a:pt x="1550" y="1797"/>
                </a:cubicBezTo>
                <a:lnTo>
                  <a:pt x="1526" y="1781"/>
                </a:lnTo>
                <a:lnTo>
                  <a:pt x="1560" y="1773"/>
                </a:lnTo>
                <a:lnTo>
                  <a:pt x="1496" y="1885"/>
                </a:lnTo>
                <a:cubicBezTo>
                  <a:pt x="1491" y="1894"/>
                  <a:pt x="1481" y="1899"/>
                  <a:pt x="1471" y="1897"/>
                </a:cubicBezTo>
                <a:cubicBezTo>
                  <a:pt x="1461" y="1895"/>
                  <a:pt x="1453" y="1887"/>
                  <a:pt x="1452" y="1877"/>
                </a:cubicBezTo>
                <a:lnTo>
                  <a:pt x="1428" y="1717"/>
                </a:lnTo>
                <a:lnTo>
                  <a:pt x="1475" y="1715"/>
                </a:lnTo>
                <a:lnTo>
                  <a:pt x="1451" y="2027"/>
                </a:lnTo>
                <a:cubicBezTo>
                  <a:pt x="1450" y="2040"/>
                  <a:pt x="1440" y="2049"/>
                  <a:pt x="1428" y="2049"/>
                </a:cubicBezTo>
                <a:cubicBezTo>
                  <a:pt x="1415" y="2050"/>
                  <a:pt x="1405" y="2040"/>
                  <a:pt x="1404" y="2028"/>
                </a:cubicBezTo>
                <a:lnTo>
                  <a:pt x="1388" y="1844"/>
                </a:lnTo>
                <a:lnTo>
                  <a:pt x="1391" y="1854"/>
                </a:lnTo>
                <a:lnTo>
                  <a:pt x="1367" y="1814"/>
                </a:lnTo>
                <a:cubicBezTo>
                  <a:pt x="1366" y="1813"/>
                  <a:pt x="1365" y="1811"/>
                  <a:pt x="1365" y="1810"/>
                </a:cubicBezTo>
                <a:lnTo>
                  <a:pt x="1301" y="1634"/>
                </a:lnTo>
                <a:lnTo>
                  <a:pt x="1331" y="1648"/>
                </a:lnTo>
                <a:lnTo>
                  <a:pt x="1307" y="1656"/>
                </a:lnTo>
                <a:cubicBezTo>
                  <a:pt x="1302" y="1658"/>
                  <a:pt x="1297" y="1658"/>
                  <a:pt x="1292" y="1656"/>
                </a:cubicBezTo>
                <a:lnTo>
                  <a:pt x="1268" y="1648"/>
                </a:lnTo>
                <a:lnTo>
                  <a:pt x="1299" y="1629"/>
                </a:lnTo>
                <a:lnTo>
                  <a:pt x="1275" y="1781"/>
                </a:lnTo>
                <a:cubicBezTo>
                  <a:pt x="1273" y="1793"/>
                  <a:pt x="1263" y="1802"/>
                  <a:pt x="1251" y="1801"/>
                </a:cubicBezTo>
                <a:cubicBezTo>
                  <a:pt x="1238" y="1801"/>
                  <a:pt x="1229" y="1792"/>
                  <a:pt x="1228" y="1779"/>
                </a:cubicBezTo>
                <a:lnTo>
                  <a:pt x="1212" y="1587"/>
                </a:lnTo>
                <a:lnTo>
                  <a:pt x="1258" y="1595"/>
                </a:lnTo>
                <a:lnTo>
                  <a:pt x="1186" y="1763"/>
                </a:lnTo>
                <a:cubicBezTo>
                  <a:pt x="1181" y="1773"/>
                  <a:pt x="1171" y="1779"/>
                  <a:pt x="1160" y="1777"/>
                </a:cubicBezTo>
                <a:cubicBezTo>
                  <a:pt x="1150" y="1776"/>
                  <a:pt x="1141" y="1768"/>
                  <a:pt x="1140" y="1757"/>
                </a:cubicBezTo>
                <a:lnTo>
                  <a:pt x="1124" y="1652"/>
                </a:lnTo>
                <a:lnTo>
                  <a:pt x="1100" y="1412"/>
                </a:lnTo>
                <a:lnTo>
                  <a:pt x="1116" y="1432"/>
                </a:lnTo>
                <a:lnTo>
                  <a:pt x="1092" y="1424"/>
                </a:lnTo>
                <a:lnTo>
                  <a:pt x="1123" y="1407"/>
                </a:lnTo>
                <a:lnTo>
                  <a:pt x="1107" y="1479"/>
                </a:lnTo>
                <a:cubicBezTo>
                  <a:pt x="1105" y="1488"/>
                  <a:pt x="1097" y="1496"/>
                  <a:pt x="1087" y="1497"/>
                </a:cubicBezTo>
                <a:cubicBezTo>
                  <a:pt x="1078" y="1499"/>
                  <a:pt x="1068" y="1494"/>
                  <a:pt x="1063" y="1486"/>
                </a:cubicBezTo>
                <a:lnTo>
                  <a:pt x="991" y="1366"/>
                </a:lnTo>
                <a:lnTo>
                  <a:pt x="1001" y="1375"/>
                </a:lnTo>
                <a:lnTo>
                  <a:pt x="985" y="1367"/>
                </a:lnTo>
                <a:cubicBezTo>
                  <a:pt x="977" y="1363"/>
                  <a:pt x="972" y="1356"/>
                  <a:pt x="972" y="1348"/>
                </a:cubicBezTo>
                <a:lnTo>
                  <a:pt x="948" y="1116"/>
                </a:lnTo>
                <a:lnTo>
                  <a:pt x="985" y="1133"/>
                </a:lnTo>
                <a:lnTo>
                  <a:pt x="961" y="1149"/>
                </a:lnTo>
                <a:lnTo>
                  <a:pt x="971" y="1136"/>
                </a:lnTo>
                <a:lnTo>
                  <a:pt x="947" y="1224"/>
                </a:lnTo>
                <a:cubicBezTo>
                  <a:pt x="944" y="1235"/>
                  <a:pt x="934" y="1242"/>
                  <a:pt x="922" y="1241"/>
                </a:cubicBezTo>
                <a:cubicBezTo>
                  <a:pt x="911" y="1241"/>
                  <a:pt x="902" y="1233"/>
                  <a:pt x="900" y="1222"/>
                </a:cubicBezTo>
                <a:lnTo>
                  <a:pt x="836" y="854"/>
                </a:lnTo>
                <a:lnTo>
                  <a:pt x="838" y="860"/>
                </a:lnTo>
                <a:lnTo>
                  <a:pt x="814" y="812"/>
                </a:lnTo>
                <a:lnTo>
                  <a:pt x="859" y="803"/>
                </a:lnTo>
                <a:lnTo>
                  <a:pt x="843" y="1076"/>
                </a:lnTo>
                <a:lnTo>
                  <a:pt x="819" y="1324"/>
                </a:lnTo>
                <a:cubicBezTo>
                  <a:pt x="818" y="1336"/>
                  <a:pt x="808" y="1345"/>
                  <a:pt x="797" y="1345"/>
                </a:cubicBezTo>
                <a:cubicBezTo>
                  <a:pt x="785" y="1346"/>
                  <a:pt x="774" y="1338"/>
                  <a:pt x="772" y="1326"/>
                </a:cubicBezTo>
                <a:lnTo>
                  <a:pt x="748" y="1198"/>
                </a:lnTo>
                <a:lnTo>
                  <a:pt x="795" y="1197"/>
                </a:lnTo>
                <a:lnTo>
                  <a:pt x="731" y="1685"/>
                </a:lnTo>
                <a:cubicBezTo>
                  <a:pt x="730" y="1696"/>
                  <a:pt x="720" y="1705"/>
                  <a:pt x="708" y="1705"/>
                </a:cubicBezTo>
                <a:cubicBezTo>
                  <a:pt x="696" y="1706"/>
                  <a:pt x="685" y="1697"/>
                  <a:pt x="684" y="1685"/>
                </a:cubicBezTo>
                <a:lnTo>
                  <a:pt x="660" y="1517"/>
                </a:lnTo>
                <a:lnTo>
                  <a:pt x="706" y="1520"/>
                </a:lnTo>
                <a:lnTo>
                  <a:pt x="682" y="1600"/>
                </a:lnTo>
                <a:cubicBezTo>
                  <a:pt x="679" y="1611"/>
                  <a:pt x="669" y="1618"/>
                  <a:pt x="657" y="1617"/>
                </a:cubicBezTo>
                <a:cubicBezTo>
                  <a:pt x="646" y="1616"/>
                  <a:pt x="637" y="1607"/>
                  <a:pt x="636" y="1596"/>
                </a:cubicBezTo>
                <a:lnTo>
                  <a:pt x="620" y="1452"/>
                </a:lnTo>
                <a:lnTo>
                  <a:pt x="596" y="1236"/>
                </a:lnTo>
                <a:lnTo>
                  <a:pt x="599" y="1246"/>
                </a:lnTo>
                <a:lnTo>
                  <a:pt x="535" y="1142"/>
                </a:lnTo>
                <a:lnTo>
                  <a:pt x="579" y="1133"/>
                </a:lnTo>
                <a:lnTo>
                  <a:pt x="555" y="1308"/>
                </a:lnTo>
                <a:lnTo>
                  <a:pt x="531" y="1580"/>
                </a:lnTo>
                <a:cubicBezTo>
                  <a:pt x="530" y="1591"/>
                  <a:pt x="521" y="1601"/>
                  <a:pt x="509" y="1601"/>
                </a:cubicBezTo>
                <a:cubicBezTo>
                  <a:pt x="497" y="1602"/>
                  <a:pt x="486" y="1594"/>
                  <a:pt x="484" y="1582"/>
                </a:cubicBezTo>
                <a:lnTo>
                  <a:pt x="460" y="1470"/>
                </a:lnTo>
                <a:cubicBezTo>
                  <a:pt x="460" y="1469"/>
                  <a:pt x="460" y="1468"/>
                  <a:pt x="459" y="1467"/>
                </a:cubicBezTo>
                <a:lnTo>
                  <a:pt x="443" y="1123"/>
                </a:lnTo>
                <a:lnTo>
                  <a:pt x="491" y="1127"/>
                </a:lnTo>
                <a:lnTo>
                  <a:pt x="419" y="1436"/>
                </a:lnTo>
                <a:lnTo>
                  <a:pt x="403" y="1572"/>
                </a:lnTo>
                <a:cubicBezTo>
                  <a:pt x="402" y="1582"/>
                  <a:pt x="395" y="1590"/>
                  <a:pt x="386" y="1593"/>
                </a:cubicBezTo>
                <a:cubicBezTo>
                  <a:pt x="376" y="1595"/>
                  <a:pt x="366" y="1592"/>
                  <a:pt x="360" y="1584"/>
                </a:cubicBezTo>
                <a:lnTo>
                  <a:pt x="336" y="1552"/>
                </a:lnTo>
                <a:lnTo>
                  <a:pt x="379" y="1540"/>
                </a:lnTo>
                <a:lnTo>
                  <a:pt x="355" y="1772"/>
                </a:lnTo>
                <a:lnTo>
                  <a:pt x="339" y="1900"/>
                </a:lnTo>
                <a:cubicBezTo>
                  <a:pt x="338" y="1911"/>
                  <a:pt x="329" y="1920"/>
                  <a:pt x="318" y="1921"/>
                </a:cubicBezTo>
                <a:cubicBezTo>
                  <a:pt x="307" y="1923"/>
                  <a:pt x="297" y="1916"/>
                  <a:pt x="293" y="1906"/>
                </a:cubicBezTo>
                <a:lnTo>
                  <a:pt x="221" y="1706"/>
                </a:lnTo>
                <a:lnTo>
                  <a:pt x="267" y="1701"/>
                </a:lnTo>
                <a:lnTo>
                  <a:pt x="251" y="1813"/>
                </a:lnTo>
                <a:lnTo>
                  <a:pt x="227" y="1973"/>
                </a:lnTo>
                <a:cubicBezTo>
                  <a:pt x="226" y="1984"/>
                  <a:pt x="217" y="1992"/>
                  <a:pt x="207" y="1993"/>
                </a:cubicBezTo>
                <a:cubicBezTo>
                  <a:pt x="196" y="1995"/>
                  <a:pt x="186" y="1989"/>
                  <a:pt x="181" y="1979"/>
                </a:cubicBezTo>
                <a:lnTo>
                  <a:pt x="157" y="1923"/>
                </a:lnTo>
                <a:lnTo>
                  <a:pt x="203" y="1918"/>
                </a:lnTo>
                <a:lnTo>
                  <a:pt x="179" y="2030"/>
                </a:lnTo>
                <a:cubicBezTo>
                  <a:pt x="177" y="2041"/>
                  <a:pt x="168" y="2049"/>
                  <a:pt x="157" y="2049"/>
                </a:cubicBezTo>
                <a:cubicBezTo>
                  <a:pt x="146" y="2050"/>
                  <a:pt x="136" y="2044"/>
                  <a:pt x="133" y="2033"/>
                </a:cubicBezTo>
                <a:lnTo>
                  <a:pt x="69" y="1849"/>
                </a:lnTo>
                <a:lnTo>
                  <a:pt x="115" y="1843"/>
                </a:lnTo>
                <a:lnTo>
                  <a:pt x="91" y="2355"/>
                </a:lnTo>
                <a:cubicBezTo>
                  <a:pt x="91" y="2367"/>
                  <a:pt x="80" y="2377"/>
                  <a:pt x="68" y="2377"/>
                </a:cubicBezTo>
                <a:cubicBezTo>
                  <a:pt x="55" y="2378"/>
                  <a:pt x="44" y="2368"/>
                  <a:pt x="44" y="2355"/>
                </a:cubicBezTo>
                <a:lnTo>
                  <a:pt x="28" y="2123"/>
                </a:lnTo>
                <a:lnTo>
                  <a:pt x="73" y="2132"/>
                </a:lnTo>
                <a:lnTo>
                  <a:pt x="49" y="2180"/>
                </a:lnTo>
                <a:cubicBezTo>
                  <a:pt x="43" y="2192"/>
                  <a:pt x="29" y="2197"/>
                  <a:pt x="17" y="2191"/>
                </a:cubicBezTo>
                <a:cubicBezTo>
                  <a:pt x="5" y="2185"/>
                  <a:pt x="0" y="2171"/>
                  <a:pt x="6" y="2159"/>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80" name="Freeform 39"/>
          <p:cNvSpPr>
            <a:spLocks/>
          </p:cNvSpPr>
          <p:nvPr/>
        </p:nvSpPr>
        <p:spPr bwMode="auto">
          <a:xfrm>
            <a:off x="3624263" y="3055938"/>
            <a:ext cx="833437" cy="646113"/>
          </a:xfrm>
          <a:custGeom>
            <a:avLst/>
            <a:gdLst>
              <a:gd name="T0" fmla="*/ 275 w 6423"/>
              <a:gd name="T1" fmla="*/ 400 h 5620"/>
              <a:gd name="T2" fmla="*/ 430 w 6423"/>
              <a:gd name="T3" fmla="*/ 500 h 5620"/>
              <a:gd name="T4" fmla="*/ 643 w 6423"/>
              <a:gd name="T5" fmla="*/ 1331 h 5620"/>
              <a:gd name="T6" fmla="*/ 836 w 6423"/>
              <a:gd name="T7" fmla="*/ 1341 h 5620"/>
              <a:gd name="T8" fmla="*/ 1059 w 6423"/>
              <a:gd name="T9" fmla="*/ 1296 h 5620"/>
              <a:gd name="T10" fmla="*/ 1255 w 6423"/>
              <a:gd name="T11" fmla="*/ 1373 h 5620"/>
              <a:gd name="T12" fmla="*/ 1476 w 6423"/>
              <a:gd name="T13" fmla="*/ 1331 h 5620"/>
              <a:gd name="T14" fmla="*/ 1671 w 6423"/>
              <a:gd name="T15" fmla="*/ 1301 h 5620"/>
              <a:gd name="T16" fmla="*/ 1883 w 6423"/>
              <a:gd name="T17" fmla="*/ 1549 h 5620"/>
              <a:gd name="T18" fmla="*/ 2104 w 6423"/>
              <a:gd name="T19" fmla="*/ 1591 h 5620"/>
              <a:gd name="T20" fmla="*/ 2245 w 6423"/>
              <a:gd name="T21" fmla="*/ 2076 h 5620"/>
              <a:gd name="T22" fmla="*/ 2507 w 6423"/>
              <a:gd name="T23" fmla="*/ 2955 h 5620"/>
              <a:gd name="T24" fmla="*/ 2712 w 6423"/>
              <a:gd name="T25" fmla="*/ 2893 h 5620"/>
              <a:gd name="T26" fmla="*/ 2884 w 6423"/>
              <a:gd name="T27" fmla="*/ 2538 h 5620"/>
              <a:gd name="T28" fmla="*/ 3143 w 6423"/>
              <a:gd name="T29" fmla="*/ 2815 h 5620"/>
              <a:gd name="T30" fmla="*/ 3361 w 6423"/>
              <a:gd name="T31" fmla="*/ 2601 h 5620"/>
              <a:gd name="T32" fmla="*/ 3492 w 6423"/>
              <a:gd name="T33" fmla="*/ 2289 h 5620"/>
              <a:gd name="T34" fmla="*/ 3684 w 6423"/>
              <a:gd name="T35" fmla="*/ 2125 h 5620"/>
              <a:gd name="T36" fmla="*/ 3908 w 6423"/>
              <a:gd name="T37" fmla="*/ 2039 h 5620"/>
              <a:gd name="T38" fmla="*/ 4126 w 6423"/>
              <a:gd name="T39" fmla="*/ 1412 h 5620"/>
              <a:gd name="T40" fmla="*/ 4284 w 6423"/>
              <a:gd name="T41" fmla="*/ 1917 h 5620"/>
              <a:gd name="T42" fmla="*/ 4564 w 6423"/>
              <a:gd name="T43" fmla="*/ 1858 h 5620"/>
              <a:gd name="T44" fmla="*/ 4748 w 6423"/>
              <a:gd name="T45" fmla="*/ 2694 h 5620"/>
              <a:gd name="T46" fmla="*/ 5093 w 6423"/>
              <a:gd name="T47" fmla="*/ 3132 h 5620"/>
              <a:gd name="T48" fmla="*/ 5318 w 6423"/>
              <a:gd name="T49" fmla="*/ 3468 h 5620"/>
              <a:gd name="T50" fmla="*/ 5492 w 6423"/>
              <a:gd name="T51" fmla="*/ 4431 h 5620"/>
              <a:gd name="T52" fmla="*/ 5738 w 6423"/>
              <a:gd name="T53" fmla="*/ 4445 h 5620"/>
              <a:gd name="T54" fmla="*/ 5955 w 6423"/>
              <a:gd name="T55" fmla="*/ 5024 h 5620"/>
              <a:gd name="T56" fmla="*/ 6110 w 6423"/>
              <a:gd name="T57" fmla="*/ 5297 h 5620"/>
              <a:gd name="T58" fmla="*/ 6312 w 6423"/>
              <a:gd name="T59" fmla="*/ 5574 h 5620"/>
              <a:gd name="T60" fmla="*/ 6180 w 6423"/>
              <a:gd name="T61" fmla="*/ 5194 h 5620"/>
              <a:gd name="T62" fmla="*/ 5995 w 6423"/>
              <a:gd name="T63" fmla="*/ 5219 h 5620"/>
              <a:gd name="T64" fmla="*/ 5781 w 6423"/>
              <a:gd name="T65" fmla="*/ 4596 h 5620"/>
              <a:gd name="T66" fmla="*/ 5532 w 6423"/>
              <a:gd name="T67" fmla="*/ 4677 h 5620"/>
              <a:gd name="T68" fmla="*/ 5384 w 6423"/>
              <a:gd name="T69" fmla="*/ 3792 h 5620"/>
              <a:gd name="T70" fmla="*/ 5164 w 6423"/>
              <a:gd name="T71" fmla="*/ 3295 h 5620"/>
              <a:gd name="T72" fmla="*/ 4860 w 6423"/>
              <a:gd name="T73" fmla="*/ 3347 h 5620"/>
              <a:gd name="T74" fmla="*/ 4590 w 6423"/>
              <a:gd name="T75" fmla="*/ 1974 h 5620"/>
              <a:gd name="T76" fmla="*/ 4372 w 6423"/>
              <a:gd name="T77" fmla="*/ 1777 h 5620"/>
              <a:gd name="T78" fmla="*/ 4162 w 6423"/>
              <a:gd name="T79" fmla="*/ 1755 h 5620"/>
              <a:gd name="T80" fmla="*/ 3999 w 6423"/>
              <a:gd name="T81" fmla="*/ 1930 h 5620"/>
              <a:gd name="T82" fmla="*/ 3785 w 6423"/>
              <a:gd name="T83" fmla="*/ 2243 h 5620"/>
              <a:gd name="T84" fmla="*/ 3540 w 6423"/>
              <a:gd name="T85" fmla="*/ 2360 h 5620"/>
              <a:gd name="T86" fmla="*/ 3370 w 6423"/>
              <a:gd name="T87" fmla="*/ 2420 h 5620"/>
              <a:gd name="T88" fmla="*/ 3188 w 6423"/>
              <a:gd name="T89" fmla="*/ 2800 h 5620"/>
              <a:gd name="T90" fmla="*/ 2933 w 6423"/>
              <a:gd name="T91" fmla="*/ 2911 h 5620"/>
              <a:gd name="T92" fmla="*/ 2748 w 6423"/>
              <a:gd name="T93" fmla="*/ 2816 h 5620"/>
              <a:gd name="T94" fmla="*/ 2572 w 6423"/>
              <a:gd name="T95" fmla="*/ 3123 h 5620"/>
              <a:gd name="T96" fmla="*/ 2331 w 6423"/>
              <a:gd name="T97" fmla="*/ 1963 h 5620"/>
              <a:gd name="T98" fmla="*/ 2143 w 6423"/>
              <a:gd name="T99" fmla="*/ 1779 h 5620"/>
              <a:gd name="T100" fmla="*/ 1963 w 6423"/>
              <a:gd name="T101" fmla="*/ 1707 h 5620"/>
              <a:gd name="T102" fmla="*/ 1707 w 6423"/>
              <a:gd name="T103" fmla="*/ 1474 h 5620"/>
              <a:gd name="T104" fmla="*/ 1547 w 6423"/>
              <a:gd name="T105" fmla="*/ 1280 h 5620"/>
              <a:gd name="T106" fmla="*/ 1320 w 6423"/>
              <a:gd name="T107" fmla="*/ 1411 h 5620"/>
              <a:gd name="T108" fmla="*/ 1073 w 6423"/>
              <a:gd name="T109" fmla="*/ 1511 h 5620"/>
              <a:gd name="T110" fmla="*/ 861 w 6423"/>
              <a:gd name="T111" fmla="*/ 1268 h 5620"/>
              <a:gd name="T112" fmla="*/ 623 w 6423"/>
              <a:gd name="T113" fmla="*/ 1359 h 5620"/>
              <a:gd name="T114" fmla="*/ 444 w 6423"/>
              <a:gd name="T115" fmla="*/ 831 h 5620"/>
              <a:gd name="T116" fmla="*/ 281 w 6423"/>
              <a:gd name="T117" fmla="*/ 527 h 5620"/>
              <a:gd name="T118" fmla="*/ 72 w 6423"/>
              <a:gd name="T119" fmla="*/ 130 h 5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23" h="5620">
                <a:moveTo>
                  <a:pt x="47" y="13"/>
                </a:moveTo>
                <a:lnTo>
                  <a:pt x="111" y="101"/>
                </a:lnTo>
                <a:lnTo>
                  <a:pt x="108" y="98"/>
                </a:lnTo>
                <a:lnTo>
                  <a:pt x="132" y="122"/>
                </a:lnTo>
                <a:lnTo>
                  <a:pt x="108" y="117"/>
                </a:lnTo>
                <a:lnTo>
                  <a:pt x="132" y="109"/>
                </a:lnTo>
                <a:lnTo>
                  <a:pt x="118" y="121"/>
                </a:lnTo>
                <a:lnTo>
                  <a:pt x="142" y="73"/>
                </a:lnTo>
                <a:cubicBezTo>
                  <a:pt x="147" y="63"/>
                  <a:pt x="158" y="58"/>
                  <a:pt x="168" y="60"/>
                </a:cubicBezTo>
                <a:cubicBezTo>
                  <a:pt x="179" y="62"/>
                  <a:pt x="187" y="71"/>
                  <a:pt x="187" y="82"/>
                </a:cubicBezTo>
                <a:lnTo>
                  <a:pt x="203" y="330"/>
                </a:lnTo>
                <a:lnTo>
                  <a:pt x="196" y="314"/>
                </a:lnTo>
                <a:lnTo>
                  <a:pt x="268" y="386"/>
                </a:lnTo>
                <a:cubicBezTo>
                  <a:pt x="272" y="390"/>
                  <a:pt x="274" y="395"/>
                  <a:pt x="275" y="400"/>
                </a:cubicBezTo>
                <a:lnTo>
                  <a:pt x="291" y="504"/>
                </a:lnTo>
                <a:lnTo>
                  <a:pt x="254" y="487"/>
                </a:lnTo>
                <a:lnTo>
                  <a:pt x="278" y="471"/>
                </a:lnTo>
                <a:cubicBezTo>
                  <a:pt x="285" y="467"/>
                  <a:pt x="293" y="466"/>
                  <a:pt x="300" y="469"/>
                </a:cubicBezTo>
                <a:cubicBezTo>
                  <a:pt x="308" y="472"/>
                  <a:pt x="313" y="478"/>
                  <a:pt x="315" y="486"/>
                </a:cubicBezTo>
                <a:lnTo>
                  <a:pt x="339" y="590"/>
                </a:lnTo>
                <a:lnTo>
                  <a:pt x="292" y="592"/>
                </a:lnTo>
                <a:lnTo>
                  <a:pt x="316" y="440"/>
                </a:lnTo>
                <a:cubicBezTo>
                  <a:pt x="317" y="429"/>
                  <a:pt x="326" y="421"/>
                  <a:pt x="337" y="420"/>
                </a:cubicBezTo>
                <a:cubicBezTo>
                  <a:pt x="348" y="418"/>
                  <a:pt x="358" y="425"/>
                  <a:pt x="362" y="435"/>
                </a:cubicBezTo>
                <a:lnTo>
                  <a:pt x="426" y="595"/>
                </a:lnTo>
                <a:lnTo>
                  <a:pt x="380" y="597"/>
                </a:lnTo>
                <a:lnTo>
                  <a:pt x="404" y="517"/>
                </a:lnTo>
                <a:cubicBezTo>
                  <a:pt x="408" y="506"/>
                  <a:pt x="418" y="499"/>
                  <a:pt x="430" y="500"/>
                </a:cubicBezTo>
                <a:cubicBezTo>
                  <a:pt x="441" y="501"/>
                  <a:pt x="450" y="509"/>
                  <a:pt x="451" y="521"/>
                </a:cubicBezTo>
                <a:lnTo>
                  <a:pt x="467" y="665"/>
                </a:lnTo>
                <a:lnTo>
                  <a:pt x="491" y="824"/>
                </a:lnTo>
                <a:lnTo>
                  <a:pt x="490" y="820"/>
                </a:lnTo>
                <a:lnTo>
                  <a:pt x="514" y="892"/>
                </a:lnTo>
                <a:lnTo>
                  <a:pt x="471" y="887"/>
                </a:lnTo>
                <a:lnTo>
                  <a:pt x="535" y="783"/>
                </a:lnTo>
                <a:cubicBezTo>
                  <a:pt x="537" y="780"/>
                  <a:pt x="539" y="777"/>
                  <a:pt x="542" y="775"/>
                </a:cubicBezTo>
                <a:lnTo>
                  <a:pt x="566" y="759"/>
                </a:lnTo>
                <a:lnTo>
                  <a:pt x="562" y="762"/>
                </a:lnTo>
                <a:lnTo>
                  <a:pt x="586" y="738"/>
                </a:lnTo>
                <a:cubicBezTo>
                  <a:pt x="593" y="732"/>
                  <a:pt x="603" y="730"/>
                  <a:pt x="612" y="733"/>
                </a:cubicBezTo>
                <a:cubicBezTo>
                  <a:pt x="621" y="737"/>
                  <a:pt x="627" y="745"/>
                  <a:pt x="627" y="755"/>
                </a:cubicBezTo>
                <a:lnTo>
                  <a:pt x="643" y="1331"/>
                </a:lnTo>
                <a:lnTo>
                  <a:pt x="633" y="1311"/>
                </a:lnTo>
                <a:lnTo>
                  <a:pt x="657" y="1327"/>
                </a:lnTo>
                <a:cubicBezTo>
                  <a:pt x="660" y="1330"/>
                  <a:pt x="662" y="1332"/>
                  <a:pt x="664" y="1336"/>
                </a:cubicBezTo>
                <a:lnTo>
                  <a:pt x="728" y="1448"/>
                </a:lnTo>
                <a:cubicBezTo>
                  <a:pt x="729" y="1449"/>
                  <a:pt x="729" y="1450"/>
                  <a:pt x="730" y="1451"/>
                </a:cubicBezTo>
                <a:lnTo>
                  <a:pt x="754" y="1515"/>
                </a:lnTo>
                <a:lnTo>
                  <a:pt x="708" y="1520"/>
                </a:lnTo>
                <a:lnTo>
                  <a:pt x="732" y="1352"/>
                </a:lnTo>
                <a:lnTo>
                  <a:pt x="748" y="1271"/>
                </a:lnTo>
                <a:lnTo>
                  <a:pt x="772" y="1181"/>
                </a:lnTo>
                <a:cubicBezTo>
                  <a:pt x="775" y="1171"/>
                  <a:pt x="784" y="1164"/>
                  <a:pt x="794" y="1164"/>
                </a:cubicBezTo>
                <a:cubicBezTo>
                  <a:pt x="804" y="1163"/>
                  <a:pt x="814" y="1169"/>
                  <a:pt x="818" y="1179"/>
                </a:cubicBezTo>
                <a:lnTo>
                  <a:pt x="882" y="1339"/>
                </a:lnTo>
                <a:lnTo>
                  <a:pt x="836" y="1341"/>
                </a:lnTo>
                <a:lnTo>
                  <a:pt x="860" y="1253"/>
                </a:lnTo>
                <a:cubicBezTo>
                  <a:pt x="863" y="1243"/>
                  <a:pt x="872" y="1236"/>
                  <a:pt x="882" y="1235"/>
                </a:cubicBezTo>
                <a:cubicBezTo>
                  <a:pt x="893" y="1235"/>
                  <a:pt x="902" y="1241"/>
                  <a:pt x="906" y="1251"/>
                </a:cubicBezTo>
                <a:lnTo>
                  <a:pt x="930" y="1315"/>
                </a:lnTo>
                <a:lnTo>
                  <a:pt x="921" y="1303"/>
                </a:lnTo>
                <a:lnTo>
                  <a:pt x="945" y="1319"/>
                </a:lnTo>
                <a:lnTo>
                  <a:pt x="914" y="1322"/>
                </a:lnTo>
                <a:lnTo>
                  <a:pt x="930" y="1306"/>
                </a:lnTo>
                <a:cubicBezTo>
                  <a:pt x="939" y="1298"/>
                  <a:pt x="951" y="1297"/>
                  <a:pt x="961" y="1303"/>
                </a:cubicBezTo>
                <a:lnTo>
                  <a:pt x="1033" y="1351"/>
                </a:lnTo>
                <a:lnTo>
                  <a:pt x="996" y="1366"/>
                </a:lnTo>
                <a:lnTo>
                  <a:pt x="1012" y="1294"/>
                </a:lnTo>
                <a:cubicBezTo>
                  <a:pt x="1015" y="1283"/>
                  <a:pt x="1025" y="1275"/>
                  <a:pt x="1037" y="1275"/>
                </a:cubicBezTo>
                <a:cubicBezTo>
                  <a:pt x="1048" y="1276"/>
                  <a:pt x="1058" y="1285"/>
                  <a:pt x="1059" y="1296"/>
                </a:cubicBezTo>
                <a:lnTo>
                  <a:pt x="1083" y="1488"/>
                </a:lnTo>
                <a:lnTo>
                  <a:pt x="1046" y="1471"/>
                </a:lnTo>
                <a:lnTo>
                  <a:pt x="1070" y="1455"/>
                </a:lnTo>
                <a:cubicBezTo>
                  <a:pt x="1077" y="1451"/>
                  <a:pt x="1085" y="1450"/>
                  <a:pt x="1093" y="1453"/>
                </a:cubicBezTo>
                <a:cubicBezTo>
                  <a:pt x="1100" y="1456"/>
                  <a:pt x="1105" y="1463"/>
                  <a:pt x="1107" y="1470"/>
                </a:cubicBezTo>
                <a:lnTo>
                  <a:pt x="1131" y="1582"/>
                </a:lnTo>
                <a:lnTo>
                  <a:pt x="1104" y="1564"/>
                </a:lnTo>
                <a:lnTo>
                  <a:pt x="1168" y="1556"/>
                </a:lnTo>
                <a:lnTo>
                  <a:pt x="1195" y="1555"/>
                </a:lnTo>
                <a:lnTo>
                  <a:pt x="1172" y="1578"/>
                </a:lnTo>
                <a:lnTo>
                  <a:pt x="1188" y="1354"/>
                </a:lnTo>
                <a:cubicBezTo>
                  <a:pt x="1188" y="1344"/>
                  <a:pt x="1195" y="1335"/>
                  <a:pt x="1205" y="1332"/>
                </a:cubicBezTo>
                <a:cubicBezTo>
                  <a:pt x="1214" y="1330"/>
                  <a:pt x="1225" y="1333"/>
                  <a:pt x="1231" y="1341"/>
                </a:cubicBezTo>
                <a:lnTo>
                  <a:pt x="1255" y="1373"/>
                </a:lnTo>
                <a:lnTo>
                  <a:pt x="1228" y="1365"/>
                </a:lnTo>
                <a:lnTo>
                  <a:pt x="1252" y="1357"/>
                </a:lnTo>
                <a:cubicBezTo>
                  <a:pt x="1255" y="1356"/>
                  <a:pt x="1259" y="1355"/>
                  <a:pt x="1262" y="1356"/>
                </a:cubicBezTo>
                <a:lnTo>
                  <a:pt x="1326" y="1364"/>
                </a:lnTo>
                <a:lnTo>
                  <a:pt x="1347" y="1363"/>
                </a:lnTo>
                <a:cubicBezTo>
                  <a:pt x="1350" y="1363"/>
                  <a:pt x="1353" y="1364"/>
                  <a:pt x="1355" y="1365"/>
                </a:cubicBezTo>
                <a:lnTo>
                  <a:pt x="1379" y="1373"/>
                </a:lnTo>
                <a:cubicBezTo>
                  <a:pt x="1386" y="1375"/>
                  <a:pt x="1391" y="1380"/>
                  <a:pt x="1394" y="1387"/>
                </a:cubicBezTo>
                <a:lnTo>
                  <a:pt x="1410" y="1427"/>
                </a:lnTo>
                <a:lnTo>
                  <a:pt x="1380" y="1413"/>
                </a:lnTo>
                <a:lnTo>
                  <a:pt x="1404" y="1405"/>
                </a:lnTo>
                <a:lnTo>
                  <a:pt x="1394" y="1412"/>
                </a:lnTo>
                <a:lnTo>
                  <a:pt x="1458" y="1340"/>
                </a:lnTo>
                <a:cubicBezTo>
                  <a:pt x="1462" y="1334"/>
                  <a:pt x="1469" y="1331"/>
                  <a:pt x="1476" y="1331"/>
                </a:cubicBezTo>
                <a:cubicBezTo>
                  <a:pt x="1484" y="1332"/>
                  <a:pt x="1490" y="1335"/>
                  <a:pt x="1495" y="1341"/>
                </a:cubicBezTo>
                <a:lnTo>
                  <a:pt x="1519" y="1373"/>
                </a:lnTo>
                <a:lnTo>
                  <a:pt x="1476" y="1382"/>
                </a:lnTo>
                <a:lnTo>
                  <a:pt x="1500" y="1270"/>
                </a:lnTo>
                <a:cubicBezTo>
                  <a:pt x="1502" y="1262"/>
                  <a:pt x="1508" y="1255"/>
                  <a:pt x="1517" y="1252"/>
                </a:cubicBezTo>
                <a:cubicBezTo>
                  <a:pt x="1525" y="1250"/>
                  <a:pt x="1534" y="1252"/>
                  <a:pt x="1540" y="1258"/>
                </a:cubicBezTo>
                <a:lnTo>
                  <a:pt x="1556" y="1274"/>
                </a:lnTo>
                <a:lnTo>
                  <a:pt x="1532" y="1269"/>
                </a:lnTo>
                <a:lnTo>
                  <a:pt x="1556" y="1261"/>
                </a:lnTo>
                <a:cubicBezTo>
                  <a:pt x="1562" y="1259"/>
                  <a:pt x="1569" y="1259"/>
                  <a:pt x="1574" y="1262"/>
                </a:cubicBezTo>
                <a:lnTo>
                  <a:pt x="1638" y="1294"/>
                </a:lnTo>
                <a:lnTo>
                  <a:pt x="1627" y="1291"/>
                </a:lnTo>
                <a:lnTo>
                  <a:pt x="1651" y="1291"/>
                </a:lnTo>
                <a:cubicBezTo>
                  <a:pt x="1659" y="1291"/>
                  <a:pt x="1666" y="1295"/>
                  <a:pt x="1671" y="1301"/>
                </a:cubicBezTo>
                <a:lnTo>
                  <a:pt x="1695" y="1333"/>
                </a:lnTo>
                <a:lnTo>
                  <a:pt x="1719" y="1365"/>
                </a:lnTo>
                <a:cubicBezTo>
                  <a:pt x="1721" y="1368"/>
                  <a:pt x="1722" y="1371"/>
                  <a:pt x="1723" y="1374"/>
                </a:cubicBezTo>
                <a:lnTo>
                  <a:pt x="1739" y="1446"/>
                </a:lnTo>
                <a:lnTo>
                  <a:pt x="1701" y="1433"/>
                </a:lnTo>
                <a:lnTo>
                  <a:pt x="1773" y="1377"/>
                </a:lnTo>
                <a:lnTo>
                  <a:pt x="1764" y="1389"/>
                </a:lnTo>
                <a:lnTo>
                  <a:pt x="1780" y="1333"/>
                </a:lnTo>
                <a:cubicBezTo>
                  <a:pt x="1783" y="1322"/>
                  <a:pt x="1794" y="1315"/>
                  <a:pt x="1805" y="1316"/>
                </a:cubicBezTo>
                <a:cubicBezTo>
                  <a:pt x="1816" y="1316"/>
                  <a:pt x="1825" y="1324"/>
                  <a:pt x="1827" y="1336"/>
                </a:cubicBezTo>
                <a:lnTo>
                  <a:pt x="1851" y="1480"/>
                </a:lnTo>
                <a:lnTo>
                  <a:pt x="1874" y="1557"/>
                </a:lnTo>
                <a:lnTo>
                  <a:pt x="1859" y="1541"/>
                </a:lnTo>
                <a:lnTo>
                  <a:pt x="1883" y="1549"/>
                </a:lnTo>
                <a:lnTo>
                  <a:pt x="1875" y="1547"/>
                </a:lnTo>
                <a:lnTo>
                  <a:pt x="1939" y="1547"/>
                </a:lnTo>
                <a:cubicBezTo>
                  <a:pt x="1951" y="1547"/>
                  <a:pt x="1961" y="1555"/>
                  <a:pt x="1963" y="1566"/>
                </a:cubicBezTo>
                <a:lnTo>
                  <a:pt x="1987" y="1678"/>
                </a:lnTo>
                <a:lnTo>
                  <a:pt x="1940" y="1678"/>
                </a:lnTo>
                <a:lnTo>
                  <a:pt x="1956" y="1606"/>
                </a:lnTo>
                <a:cubicBezTo>
                  <a:pt x="1958" y="1596"/>
                  <a:pt x="1967" y="1588"/>
                  <a:pt x="1978" y="1588"/>
                </a:cubicBezTo>
                <a:cubicBezTo>
                  <a:pt x="1988" y="1587"/>
                  <a:pt x="1998" y="1593"/>
                  <a:pt x="2002" y="1603"/>
                </a:cubicBezTo>
                <a:lnTo>
                  <a:pt x="2026" y="1667"/>
                </a:lnTo>
                <a:lnTo>
                  <a:pt x="1982" y="1665"/>
                </a:lnTo>
                <a:lnTo>
                  <a:pt x="2006" y="1617"/>
                </a:lnTo>
                <a:cubicBezTo>
                  <a:pt x="2009" y="1610"/>
                  <a:pt x="2015" y="1606"/>
                  <a:pt x="2022" y="1604"/>
                </a:cubicBezTo>
                <a:lnTo>
                  <a:pt x="2086" y="1588"/>
                </a:lnTo>
                <a:cubicBezTo>
                  <a:pt x="2092" y="1587"/>
                  <a:pt x="2099" y="1588"/>
                  <a:pt x="2104" y="1591"/>
                </a:cubicBezTo>
                <a:cubicBezTo>
                  <a:pt x="2110" y="1595"/>
                  <a:pt x="2114" y="1600"/>
                  <a:pt x="2115" y="1606"/>
                </a:cubicBezTo>
                <a:lnTo>
                  <a:pt x="2139" y="1718"/>
                </a:lnTo>
                <a:lnTo>
                  <a:pt x="2135" y="1709"/>
                </a:lnTo>
                <a:lnTo>
                  <a:pt x="2159" y="1741"/>
                </a:lnTo>
                <a:lnTo>
                  <a:pt x="2117" y="1748"/>
                </a:lnTo>
                <a:lnTo>
                  <a:pt x="2133" y="1700"/>
                </a:lnTo>
                <a:cubicBezTo>
                  <a:pt x="2135" y="1692"/>
                  <a:pt x="2142" y="1686"/>
                  <a:pt x="2150" y="1684"/>
                </a:cubicBezTo>
                <a:cubicBezTo>
                  <a:pt x="2158" y="1682"/>
                  <a:pt x="2167" y="1685"/>
                  <a:pt x="2172" y="1690"/>
                </a:cubicBezTo>
                <a:lnTo>
                  <a:pt x="2196" y="1714"/>
                </a:lnTo>
                <a:cubicBezTo>
                  <a:pt x="2200" y="1718"/>
                  <a:pt x="2203" y="1723"/>
                  <a:pt x="2203" y="1729"/>
                </a:cubicBezTo>
                <a:lnTo>
                  <a:pt x="2267" y="2297"/>
                </a:lnTo>
                <a:lnTo>
                  <a:pt x="2220" y="2297"/>
                </a:lnTo>
                <a:lnTo>
                  <a:pt x="2244" y="2081"/>
                </a:lnTo>
                <a:cubicBezTo>
                  <a:pt x="2244" y="2079"/>
                  <a:pt x="2244" y="2077"/>
                  <a:pt x="2245" y="2076"/>
                </a:cubicBezTo>
                <a:lnTo>
                  <a:pt x="2269" y="2004"/>
                </a:lnTo>
                <a:lnTo>
                  <a:pt x="2284" y="1934"/>
                </a:lnTo>
                <a:cubicBezTo>
                  <a:pt x="2286" y="1923"/>
                  <a:pt x="2296" y="1915"/>
                  <a:pt x="2307" y="1915"/>
                </a:cubicBezTo>
                <a:lnTo>
                  <a:pt x="2331" y="1915"/>
                </a:lnTo>
                <a:cubicBezTo>
                  <a:pt x="2343" y="1915"/>
                  <a:pt x="2352" y="1923"/>
                  <a:pt x="2355" y="1934"/>
                </a:cubicBezTo>
                <a:lnTo>
                  <a:pt x="2419" y="2198"/>
                </a:lnTo>
                <a:lnTo>
                  <a:pt x="2395" y="2179"/>
                </a:lnTo>
                <a:lnTo>
                  <a:pt x="2419" y="2179"/>
                </a:lnTo>
                <a:lnTo>
                  <a:pt x="2396" y="2198"/>
                </a:lnTo>
                <a:lnTo>
                  <a:pt x="2420" y="2086"/>
                </a:lnTo>
                <a:lnTo>
                  <a:pt x="2444" y="2005"/>
                </a:lnTo>
                <a:cubicBezTo>
                  <a:pt x="2448" y="1993"/>
                  <a:pt x="2459" y="1986"/>
                  <a:pt x="2471" y="1988"/>
                </a:cubicBezTo>
                <a:cubicBezTo>
                  <a:pt x="2482" y="1989"/>
                  <a:pt x="2491" y="1999"/>
                  <a:pt x="2491" y="2011"/>
                </a:cubicBezTo>
                <a:lnTo>
                  <a:pt x="2507" y="2955"/>
                </a:lnTo>
                <a:lnTo>
                  <a:pt x="2497" y="2935"/>
                </a:lnTo>
                <a:lnTo>
                  <a:pt x="2569" y="2983"/>
                </a:lnTo>
                <a:cubicBezTo>
                  <a:pt x="2574" y="2987"/>
                  <a:pt x="2578" y="2993"/>
                  <a:pt x="2579" y="3000"/>
                </a:cubicBezTo>
                <a:lnTo>
                  <a:pt x="2595" y="3096"/>
                </a:lnTo>
                <a:lnTo>
                  <a:pt x="2548" y="3097"/>
                </a:lnTo>
                <a:lnTo>
                  <a:pt x="2572" y="2873"/>
                </a:lnTo>
                <a:cubicBezTo>
                  <a:pt x="2573" y="2861"/>
                  <a:pt x="2583" y="2852"/>
                  <a:pt x="2595" y="2851"/>
                </a:cubicBezTo>
                <a:cubicBezTo>
                  <a:pt x="2607" y="2851"/>
                  <a:pt x="2618" y="2860"/>
                  <a:pt x="2619" y="2872"/>
                </a:cubicBezTo>
                <a:lnTo>
                  <a:pt x="2643" y="3064"/>
                </a:lnTo>
                <a:lnTo>
                  <a:pt x="2597" y="3058"/>
                </a:lnTo>
                <a:lnTo>
                  <a:pt x="2621" y="3002"/>
                </a:lnTo>
                <a:cubicBezTo>
                  <a:pt x="2622" y="3000"/>
                  <a:pt x="2624" y="2997"/>
                  <a:pt x="2626" y="2996"/>
                </a:cubicBezTo>
                <a:lnTo>
                  <a:pt x="2690" y="2924"/>
                </a:lnTo>
                <a:lnTo>
                  <a:pt x="2712" y="2893"/>
                </a:lnTo>
                <a:lnTo>
                  <a:pt x="2708" y="2906"/>
                </a:lnTo>
                <a:lnTo>
                  <a:pt x="2724" y="2690"/>
                </a:lnTo>
                <a:cubicBezTo>
                  <a:pt x="2724" y="2678"/>
                  <a:pt x="2734" y="2668"/>
                  <a:pt x="2746" y="2668"/>
                </a:cubicBezTo>
                <a:cubicBezTo>
                  <a:pt x="2758" y="2667"/>
                  <a:pt x="2769" y="2675"/>
                  <a:pt x="2771" y="2687"/>
                </a:cubicBezTo>
                <a:lnTo>
                  <a:pt x="2795" y="2807"/>
                </a:lnTo>
                <a:lnTo>
                  <a:pt x="2748" y="2809"/>
                </a:lnTo>
                <a:lnTo>
                  <a:pt x="2772" y="2609"/>
                </a:lnTo>
                <a:cubicBezTo>
                  <a:pt x="2773" y="2597"/>
                  <a:pt x="2783" y="2588"/>
                  <a:pt x="2795" y="2587"/>
                </a:cubicBezTo>
                <a:cubicBezTo>
                  <a:pt x="2806" y="2587"/>
                  <a:pt x="2817" y="2595"/>
                  <a:pt x="2819" y="2607"/>
                </a:cubicBezTo>
                <a:lnTo>
                  <a:pt x="2883" y="2935"/>
                </a:lnTo>
                <a:lnTo>
                  <a:pt x="2836" y="2934"/>
                </a:lnTo>
                <a:lnTo>
                  <a:pt x="2860" y="2830"/>
                </a:lnTo>
                <a:lnTo>
                  <a:pt x="2860" y="2834"/>
                </a:lnTo>
                <a:lnTo>
                  <a:pt x="2884" y="2538"/>
                </a:lnTo>
                <a:cubicBezTo>
                  <a:pt x="2885" y="2525"/>
                  <a:pt x="2895" y="2516"/>
                  <a:pt x="2907" y="2515"/>
                </a:cubicBezTo>
                <a:cubicBezTo>
                  <a:pt x="2920" y="2515"/>
                  <a:pt x="2930" y="2525"/>
                  <a:pt x="2931" y="2537"/>
                </a:cubicBezTo>
                <a:lnTo>
                  <a:pt x="2947" y="2721"/>
                </a:lnTo>
                <a:lnTo>
                  <a:pt x="2971" y="2888"/>
                </a:lnTo>
                <a:lnTo>
                  <a:pt x="2962" y="2872"/>
                </a:lnTo>
                <a:lnTo>
                  <a:pt x="3026" y="2920"/>
                </a:lnTo>
                <a:cubicBezTo>
                  <a:pt x="3027" y="2921"/>
                  <a:pt x="3028" y="2922"/>
                  <a:pt x="3028" y="2922"/>
                </a:cubicBezTo>
                <a:lnTo>
                  <a:pt x="3052" y="2946"/>
                </a:lnTo>
                <a:cubicBezTo>
                  <a:pt x="3056" y="2950"/>
                  <a:pt x="3058" y="2953"/>
                  <a:pt x="3059" y="2958"/>
                </a:cubicBezTo>
                <a:lnTo>
                  <a:pt x="3083" y="3054"/>
                </a:lnTo>
                <a:lnTo>
                  <a:pt x="3036" y="3055"/>
                </a:lnTo>
                <a:lnTo>
                  <a:pt x="3052" y="2975"/>
                </a:lnTo>
                <a:cubicBezTo>
                  <a:pt x="3052" y="2972"/>
                  <a:pt x="3053" y="2970"/>
                  <a:pt x="3055" y="2967"/>
                </a:cubicBezTo>
                <a:lnTo>
                  <a:pt x="3143" y="2815"/>
                </a:lnTo>
                <a:lnTo>
                  <a:pt x="3140" y="2824"/>
                </a:lnTo>
                <a:lnTo>
                  <a:pt x="3164" y="2680"/>
                </a:lnTo>
                <a:cubicBezTo>
                  <a:pt x="3166" y="2668"/>
                  <a:pt x="3175" y="2660"/>
                  <a:pt x="3187" y="2659"/>
                </a:cubicBezTo>
                <a:cubicBezTo>
                  <a:pt x="3198" y="2659"/>
                  <a:pt x="3209" y="2667"/>
                  <a:pt x="3211" y="2678"/>
                </a:cubicBezTo>
                <a:lnTo>
                  <a:pt x="3235" y="2790"/>
                </a:lnTo>
                <a:lnTo>
                  <a:pt x="3204" y="2773"/>
                </a:lnTo>
                <a:lnTo>
                  <a:pt x="3228" y="2765"/>
                </a:lnTo>
                <a:lnTo>
                  <a:pt x="3212" y="2782"/>
                </a:lnTo>
                <a:lnTo>
                  <a:pt x="3228" y="2718"/>
                </a:lnTo>
                <a:cubicBezTo>
                  <a:pt x="3229" y="2716"/>
                  <a:pt x="3229" y="2714"/>
                  <a:pt x="3230" y="2713"/>
                </a:cubicBezTo>
                <a:lnTo>
                  <a:pt x="3302" y="2569"/>
                </a:lnTo>
                <a:cubicBezTo>
                  <a:pt x="3306" y="2561"/>
                  <a:pt x="3314" y="2555"/>
                  <a:pt x="3323" y="2555"/>
                </a:cubicBezTo>
                <a:cubicBezTo>
                  <a:pt x="3333" y="2555"/>
                  <a:pt x="3341" y="2561"/>
                  <a:pt x="3345" y="2569"/>
                </a:cubicBezTo>
                <a:lnTo>
                  <a:pt x="3361" y="2601"/>
                </a:lnTo>
                <a:lnTo>
                  <a:pt x="3316" y="2609"/>
                </a:lnTo>
                <a:lnTo>
                  <a:pt x="3340" y="2377"/>
                </a:lnTo>
                <a:cubicBezTo>
                  <a:pt x="3341" y="2368"/>
                  <a:pt x="3347" y="2360"/>
                  <a:pt x="3355" y="2357"/>
                </a:cubicBezTo>
                <a:cubicBezTo>
                  <a:pt x="3364" y="2354"/>
                  <a:pt x="3374" y="2356"/>
                  <a:pt x="3380" y="2362"/>
                </a:cubicBezTo>
                <a:lnTo>
                  <a:pt x="3404" y="2386"/>
                </a:lnTo>
                <a:lnTo>
                  <a:pt x="3368" y="2389"/>
                </a:lnTo>
                <a:lnTo>
                  <a:pt x="3392" y="2357"/>
                </a:lnTo>
                <a:cubicBezTo>
                  <a:pt x="3398" y="2350"/>
                  <a:pt x="3406" y="2346"/>
                  <a:pt x="3415" y="2348"/>
                </a:cubicBezTo>
                <a:cubicBezTo>
                  <a:pt x="3423" y="2349"/>
                  <a:pt x="3431" y="2355"/>
                  <a:pt x="3434" y="2363"/>
                </a:cubicBezTo>
                <a:lnTo>
                  <a:pt x="3498" y="2531"/>
                </a:lnTo>
                <a:lnTo>
                  <a:pt x="3453" y="2530"/>
                </a:lnTo>
                <a:lnTo>
                  <a:pt x="3477" y="2474"/>
                </a:lnTo>
                <a:lnTo>
                  <a:pt x="3476" y="2481"/>
                </a:lnTo>
                <a:lnTo>
                  <a:pt x="3492" y="2289"/>
                </a:lnTo>
                <a:cubicBezTo>
                  <a:pt x="3492" y="2287"/>
                  <a:pt x="3492" y="2285"/>
                  <a:pt x="3493" y="2283"/>
                </a:cubicBezTo>
                <a:lnTo>
                  <a:pt x="3517" y="2219"/>
                </a:lnTo>
                <a:cubicBezTo>
                  <a:pt x="3521" y="2209"/>
                  <a:pt x="3531" y="2203"/>
                  <a:pt x="3542" y="2204"/>
                </a:cubicBezTo>
                <a:cubicBezTo>
                  <a:pt x="3552" y="2204"/>
                  <a:pt x="3561" y="2212"/>
                  <a:pt x="3563" y="2223"/>
                </a:cubicBezTo>
                <a:lnTo>
                  <a:pt x="3587" y="2351"/>
                </a:lnTo>
                <a:lnTo>
                  <a:pt x="3541" y="2347"/>
                </a:lnTo>
                <a:lnTo>
                  <a:pt x="3605" y="2187"/>
                </a:lnTo>
                <a:cubicBezTo>
                  <a:pt x="3607" y="2182"/>
                  <a:pt x="3610" y="2178"/>
                  <a:pt x="3614" y="2175"/>
                </a:cubicBezTo>
                <a:lnTo>
                  <a:pt x="3638" y="2159"/>
                </a:lnTo>
                <a:lnTo>
                  <a:pt x="3632" y="2165"/>
                </a:lnTo>
                <a:lnTo>
                  <a:pt x="3656" y="2133"/>
                </a:lnTo>
                <a:cubicBezTo>
                  <a:pt x="3661" y="2127"/>
                  <a:pt x="3668" y="2123"/>
                  <a:pt x="3675" y="2123"/>
                </a:cubicBezTo>
                <a:lnTo>
                  <a:pt x="3691" y="2123"/>
                </a:lnTo>
                <a:lnTo>
                  <a:pt x="3684" y="2125"/>
                </a:lnTo>
                <a:lnTo>
                  <a:pt x="3708" y="2117"/>
                </a:lnTo>
                <a:cubicBezTo>
                  <a:pt x="3717" y="2114"/>
                  <a:pt x="3728" y="2117"/>
                  <a:pt x="3734" y="2124"/>
                </a:cubicBezTo>
                <a:lnTo>
                  <a:pt x="3798" y="2204"/>
                </a:lnTo>
                <a:lnTo>
                  <a:pt x="3756" y="2214"/>
                </a:lnTo>
                <a:lnTo>
                  <a:pt x="3780" y="2110"/>
                </a:lnTo>
                <a:lnTo>
                  <a:pt x="3805" y="2036"/>
                </a:lnTo>
                <a:cubicBezTo>
                  <a:pt x="3806" y="2032"/>
                  <a:pt x="3808" y="2029"/>
                  <a:pt x="3810" y="2026"/>
                </a:cubicBezTo>
                <a:lnTo>
                  <a:pt x="3826" y="2010"/>
                </a:lnTo>
                <a:cubicBezTo>
                  <a:pt x="3832" y="2005"/>
                  <a:pt x="3840" y="2003"/>
                  <a:pt x="3847" y="2004"/>
                </a:cubicBezTo>
                <a:cubicBezTo>
                  <a:pt x="3855" y="2005"/>
                  <a:pt x="3861" y="2010"/>
                  <a:pt x="3865" y="2017"/>
                </a:cubicBezTo>
                <a:lnTo>
                  <a:pt x="3889" y="2065"/>
                </a:lnTo>
                <a:lnTo>
                  <a:pt x="3857" y="2054"/>
                </a:lnTo>
                <a:lnTo>
                  <a:pt x="3921" y="2022"/>
                </a:lnTo>
                <a:lnTo>
                  <a:pt x="3908" y="2039"/>
                </a:lnTo>
                <a:lnTo>
                  <a:pt x="3932" y="1919"/>
                </a:lnTo>
                <a:cubicBezTo>
                  <a:pt x="3934" y="1910"/>
                  <a:pt x="3940" y="1903"/>
                  <a:pt x="3948" y="1901"/>
                </a:cubicBezTo>
                <a:lnTo>
                  <a:pt x="3972" y="1893"/>
                </a:lnTo>
                <a:lnTo>
                  <a:pt x="3960" y="1901"/>
                </a:lnTo>
                <a:lnTo>
                  <a:pt x="3984" y="1869"/>
                </a:lnTo>
                <a:cubicBezTo>
                  <a:pt x="3987" y="1866"/>
                  <a:pt x="3989" y="1864"/>
                  <a:pt x="3993" y="1862"/>
                </a:cubicBezTo>
                <a:lnTo>
                  <a:pt x="4009" y="1854"/>
                </a:lnTo>
                <a:lnTo>
                  <a:pt x="4002" y="1859"/>
                </a:lnTo>
                <a:lnTo>
                  <a:pt x="4074" y="1779"/>
                </a:lnTo>
                <a:lnTo>
                  <a:pt x="4071" y="1782"/>
                </a:lnTo>
                <a:lnTo>
                  <a:pt x="4087" y="1758"/>
                </a:lnTo>
                <a:lnTo>
                  <a:pt x="4084" y="1770"/>
                </a:lnTo>
                <a:lnTo>
                  <a:pt x="4108" y="1434"/>
                </a:lnTo>
                <a:cubicBezTo>
                  <a:pt x="4108" y="1423"/>
                  <a:pt x="4116" y="1415"/>
                  <a:pt x="4126" y="1412"/>
                </a:cubicBezTo>
                <a:cubicBezTo>
                  <a:pt x="4136" y="1410"/>
                  <a:pt x="4147" y="1414"/>
                  <a:pt x="4152" y="1423"/>
                </a:cubicBezTo>
                <a:lnTo>
                  <a:pt x="4176" y="1463"/>
                </a:lnTo>
                <a:cubicBezTo>
                  <a:pt x="4178" y="1466"/>
                  <a:pt x="4179" y="1470"/>
                  <a:pt x="4179" y="1473"/>
                </a:cubicBezTo>
                <a:lnTo>
                  <a:pt x="4203" y="1737"/>
                </a:lnTo>
                <a:lnTo>
                  <a:pt x="4197" y="1724"/>
                </a:lnTo>
                <a:lnTo>
                  <a:pt x="4261" y="1796"/>
                </a:lnTo>
                <a:cubicBezTo>
                  <a:pt x="4262" y="1797"/>
                  <a:pt x="4263" y="1798"/>
                  <a:pt x="4264" y="1799"/>
                </a:cubicBezTo>
                <a:lnTo>
                  <a:pt x="4288" y="1839"/>
                </a:lnTo>
                <a:lnTo>
                  <a:pt x="4244" y="1845"/>
                </a:lnTo>
                <a:lnTo>
                  <a:pt x="4260" y="1789"/>
                </a:lnTo>
                <a:cubicBezTo>
                  <a:pt x="4263" y="1778"/>
                  <a:pt x="4273" y="1771"/>
                  <a:pt x="4285" y="1771"/>
                </a:cubicBezTo>
                <a:cubicBezTo>
                  <a:pt x="4296" y="1772"/>
                  <a:pt x="4305" y="1780"/>
                  <a:pt x="4307" y="1791"/>
                </a:cubicBezTo>
                <a:lnTo>
                  <a:pt x="4331" y="1919"/>
                </a:lnTo>
                <a:lnTo>
                  <a:pt x="4284" y="1917"/>
                </a:lnTo>
                <a:lnTo>
                  <a:pt x="4308" y="1837"/>
                </a:lnTo>
                <a:cubicBezTo>
                  <a:pt x="4309" y="1833"/>
                  <a:pt x="4311" y="1830"/>
                  <a:pt x="4314" y="1828"/>
                </a:cubicBezTo>
                <a:lnTo>
                  <a:pt x="4378" y="1756"/>
                </a:lnTo>
                <a:cubicBezTo>
                  <a:pt x="4383" y="1749"/>
                  <a:pt x="4393" y="1746"/>
                  <a:pt x="4401" y="1748"/>
                </a:cubicBezTo>
                <a:cubicBezTo>
                  <a:pt x="4410" y="1750"/>
                  <a:pt x="4417" y="1757"/>
                  <a:pt x="4419" y="1766"/>
                </a:cubicBezTo>
                <a:lnTo>
                  <a:pt x="4443" y="1862"/>
                </a:lnTo>
                <a:lnTo>
                  <a:pt x="4466" y="1941"/>
                </a:lnTo>
                <a:lnTo>
                  <a:pt x="4420" y="1941"/>
                </a:lnTo>
                <a:lnTo>
                  <a:pt x="4436" y="1885"/>
                </a:lnTo>
                <a:lnTo>
                  <a:pt x="4460" y="1728"/>
                </a:lnTo>
                <a:cubicBezTo>
                  <a:pt x="4461" y="1717"/>
                  <a:pt x="4470" y="1709"/>
                  <a:pt x="4480" y="1708"/>
                </a:cubicBezTo>
                <a:cubicBezTo>
                  <a:pt x="4491" y="1706"/>
                  <a:pt x="4501" y="1712"/>
                  <a:pt x="4505" y="1722"/>
                </a:cubicBezTo>
                <a:lnTo>
                  <a:pt x="4569" y="1866"/>
                </a:lnTo>
                <a:lnTo>
                  <a:pt x="4564" y="1858"/>
                </a:lnTo>
                <a:lnTo>
                  <a:pt x="4588" y="1882"/>
                </a:lnTo>
                <a:cubicBezTo>
                  <a:pt x="4589" y="1883"/>
                  <a:pt x="4590" y="1884"/>
                  <a:pt x="4591" y="1885"/>
                </a:cubicBezTo>
                <a:lnTo>
                  <a:pt x="4615" y="1917"/>
                </a:lnTo>
                <a:cubicBezTo>
                  <a:pt x="4616" y="1918"/>
                  <a:pt x="4616" y="1919"/>
                  <a:pt x="4617" y="1921"/>
                </a:cubicBezTo>
                <a:lnTo>
                  <a:pt x="4633" y="1953"/>
                </a:lnTo>
                <a:cubicBezTo>
                  <a:pt x="4634" y="1955"/>
                  <a:pt x="4635" y="1957"/>
                  <a:pt x="4635" y="1960"/>
                </a:cubicBezTo>
                <a:lnTo>
                  <a:pt x="4659" y="2112"/>
                </a:lnTo>
                <a:lnTo>
                  <a:pt x="4657" y="2105"/>
                </a:lnTo>
                <a:lnTo>
                  <a:pt x="4721" y="2241"/>
                </a:lnTo>
                <a:cubicBezTo>
                  <a:pt x="4722" y="2243"/>
                  <a:pt x="4723" y="2245"/>
                  <a:pt x="4723" y="2247"/>
                </a:cubicBezTo>
                <a:lnTo>
                  <a:pt x="4747" y="2375"/>
                </a:lnTo>
                <a:lnTo>
                  <a:pt x="4771" y="2470"/>
                </a:lnTo>
                <a:lnTo>
                  <a:pt x="4795" y="2697"/>
                </a:lnTo>
                <a:lnTo>
                  <a:pt x="4748" y="2694"/>
                </a:lnTo>
                <a:lnTo>
                  <a:pt x="4764" y="2630"/>
                </a:lnTo>
                <a:cubicBezTo>
                  <a:pt x="4767" y="2618"/>
                  <a:pt x="4778" y="2611"/>
                  <a:pt x="4789" y="2612"/>
                </a:cubicBezTo>
                <a:cubicBezTo>
                  <a:pt x="4801" y="2612"/>
                  <a:pt x="4810" y="2621"/>
                  <a:pt x="4811" y="2633"/>
                </a:cubicBezTo>
                <a:lnTo>
                  <a:pt x="4883" y="3321"/>
                </a:lnTo>
                <a:lnTo>
                  <a:pt x="4836" y="3322"/>
                </a:lnTo>
                <a:lnTo>
                  <a:pt x="4852" y="3018"/>
                </a:lnTo>
                <a:cubicBezTo>
                  <a:pt x="4852" y="3008"/>
                  <a:pt x="4859" y="3000"/>
                  <a:pt x="4868" y="2997"/>
                </a:cubicBezTo>
                <a:cubicBezTo>
                  <a:pt x="4878" y="2994"/>
                  <a:pt x="4888" y="2997"/>
                  <a:pt x="4894" y="3005"/>
                </a:cubicBezTo>
                <a:lnTo>
                  <a:pt x="5030" y="3181"/>
                </a:lnTo>
                <a:cubicBezTo>
                  <a:pt x="5033" y="3184"/>
                  <a:pt x="5035" y="3188"/>
                  <a:pt x="5035" y="3192"/>
                </a:cubicBezTo>
                <a:lnTo>
                  <a:pt x="5059" y="3360"/>
                </a:lnTo>
                <a:lnTo>
                  <a:pt x="5013" y="3356"/>
                </a:lnTo>
                <a:lnTo>
                  <a:pt x="5077" y="3148"/>
                </a:lnTo>
                <a:cubicBezTo>
                  <a:pt x="5079" y="3141"/>
                  <a:pt x="5085" y="3135"/>
                  <a:pt x="5093" y="3132"/>
                </a:cubicBezTo>
                <a:cubicBezTo>
                  <a:pt x="5101" y="3130"/>
                  <a:pt x="5109" y="3132"/>
                  <a:pt x="5115" y="3137"/>
                </a:cubicBezTo>
                <a:lnTo>
                  <a:pt x="5179" y="3193"/>
                </a:lnTo>
                <a:cubicBezTo>
                  <a:pt x="5183" y="3196"/>
                  <a:pt x="5185" y="3200"/>
                  <a:pt x="5186" y="3205"/>
                </a:cubicBezTo>
                <a:lnTo>
                  <a:pt x="5210" y="3285"/>
                </a:lnTo>
                <a:cubicBezTo>
                  <a:pt x="5211" y="3286"/>
                  <a:pt x="5211" y="3287"/>
                  <a:pt x="5211" y="3288"/>
                </a:cubicBezTo>
                <a:lnTo>
                  <a:pt x="5235" y="3456"/>
                </a:lnTo>
                <a:lnTo>
                  <a:pt x="5188" y="3457"/>
                </a:lnTo>
                <a:lnTo>
                  <a:pt x="5204" y="3305"/>
                </a:lnTo>
                <a:cubicBezTo>
                  <a:pt x="5205" y="3293"/>
                  <a:pt x="5215" y="3283"/>
                  <a:pt x="5228" y="3283"/>
                </a:cubicBezTo>
                <a:cubicBezTo>
                  <a:pt x="5240" y="3284"/>
                  <a:pt x="5251" y="3293"/>
                  <a:pt x="5251" y="3306"/>
                </a:cubicBezTo>
                <a:lnTo>
                  <a:pt x="5275" y="3682"/>
                </a:lnTo>
                <a:lnTo>
                  <a:pt x="5229" y="3676"/>
                </a:lnTo>
                <a:lnTo>
                  <a:pt x="5293" y="3484"/>
                </a:lnTo>
                <a:cubicBezTo>
                  <a:pt x="5296" y="3473"/>
                  <a:pt x="5307" y="3466"/>
                  <a:pt x="5318" y="3468"/>
                </a:cubicBezTo>
                <a:cubicBezTo>
                  <a:pt x="5330" y="3469"/>
                  <a:pt x="5339" y="3478"/>
                  <a:pt x="5339" y="3490"/>
                </a:cubicBezTo>
                <a:lnTo>
                  <a:pt x="5363" y="3818"/>
                </a:lnTo>
                <a:lnTo>
                  <a:pt x="5319" y="3807"/>
                </a:lnTo>
                <a:lnTo>
                  <a:pt x="5343" y="3767"/>
                </a:lnTo>
                <a:cubicBezTo>
                  <a:pt x="5348" y="3758"/>
                  <a:pt x="5359" y="3754"/>
                  <a:pt x="5369" y="3756"/>
                </a:cubicBezTo>
                <a:cubicBezTo>
                  <a:pt x="5380" y="3759"/>
                  <a:pt x="5387" y="3768"/>
                  <a:pt x="5387" y="3778"/>
                </a:cubicBezTo>
                <a:lnTo>
                  <a:pt x="5403" y="4146"/>
                </a:lnTo>
                <a:lnTo>
                  <a:pt x="5427" y="4482"/>
                </a:lnTo>
                <a:lnTo>
                  <a:pt x="5424" y="4472"/>
                </a:lnTo>
                <a:lnTo>
                  <a:pt x="5488" y="4584"/>
                </a:lnTo>
                <a:lnTo>
                  <a:pt x="5447" y="4583"/>
                </a:lnTo>
                <a:lnTo>
                  <a:pt x="5471" y="4543"/>
                </a:lnTo>
                <a:lnTo>
                  <a:pt x="5468" y="4551"/>
                </a:lnTo>
                <a:lnTo>
                  <a:pt x="5492" y="4431"/>
                </a:lnTo>
                <a:cubicBezTo>
                  <a:pt x="5494" y="4421"/>
                  <a:pt x="5501" y="4414"/>
                  <a:pt x="5510" y="4412"/>
                </a:cubicBezTo>
                <a:cubicBezTo>
                  <a:pt x="5519" y="4410"/>
                  <a:pt x="5529" y="4413"/>
                  <a:pt x="5535" y="4421"/>
                </a:cubicBezTo>
                <a:lnTo>
                  <a:pt x="5559" y="4453"/>
                </a:lnTo>
                <a:cubicBezTo>
                  <a:pt x="5561" y="4457"/>
                  <a:pt x="5563" y="4461"/>
                  <a:pt x="5563" y="4466"/>
                </a:cubicBezTo>
                <a:lnTo>
                  <a:pt x="5579" y="4674"/>
                </a:lnTo>
                <a:lnTo>
                  <a:pt x="5533" y="4668"/>
                </a:lnTo>
                <a:lnTo>
                  <a:pt x="5605" y="4436"/>
                </a:lnTo>
                <a:lnTo>
                  <a:pt x="5604" y="4441"/>
                </a:lnTo>
                <a:lnTo>
                  <a:pt x="5620" y="4281"/>
                </a:lnTo>
                <a:cubicBezTo>
                  <a:pt x="5621" y="4269"/>
                  <a:pt x="5631" y="4259"/>
                  <a:pt x="5643" y="4259"/>
                </a:cubicBezTo>
                <a:lnTo>
                  <a:pt x="5667" y="4259"/>
                </a:lnTo>
                <a:cubicBezTo>
                  <a:pt x="5678" y="4259"/>
                  <a:pt x="5688" y="4267"/>
                  <a:pt x="5691" y="4277"/>
                </a:cubicBezTo>
                <a:lnTo>
                  <a:pt x="5715" y="4365"/>
                </a:lnTo>
                <a:lnTo>
                  <a:pt x="5738" y="4445"/>
                </a:lnTo>
                <a:lnTo>
                  <a:pt x="5733" y="4436"/>
                </a:lnTo>
                <a:lnTo>
                  <a:pt x="5797" y="4508"/>
                </a:lnTo>
                <a:cubicBezTo>
                  <a:pt x="5799" y="4510"/>
                  <a:pt x="5801" y="4512"/>
                  <a:pt x="5802" y="4515"/>
                </a:cubicBezTo>
                <a:lnTo>
                  <a:pt x="5826" y="4579"/>
                </a:lnTo>
                <a:cubicBezTo>
                  <a:pt x="5827" y="4581"/>
                  <a:pt x="5827" y="4584"/>
                  <a:pt x="5827" y="4586"/>
                </a:cubicBezTo>
                <a:lnTo>
                  <a:pt x="5843" y="4962"/>
                </a:lnTo>
                <a:lnTo>
                  <a:pt x="5836" y="4946"/>
                </a:lnTo>
                <a:lnTo>
                  <a:pt x="5860" y="4970"/>
                </a:lnTo>
                <a:lnTo>
                  <a:pt x="5821" y="4978"/>
                </a:lnTo>
                <a:lnTo>
                  <a:pt x="5845" y="4922"/>
                </a:lnTo>
                <a:cubicBezTo>
                  <a:pt x="5849" y="4914"/>
                  <a:pt x="5857" y="4908"/>
                  <a:pt x="5865" y="4908"/>
                </a:cubicBezTo>
                <a:cubicBezTo>
                  <a:pt x="5874" y="4907"/>
                  <a:pt x="5883" y="4911"/>
                  <a:pt x="5887" y="4918"/>
                </a:cubicBezTo>
                <a:lnTo>
                  <a:pt x="5951" y="5014"/>
                </a:lnTo>
                <a:cubicBezTo>
                  <a:pt x="5953" y="5017"/>
                  <a:pt x="5955" y="5021"/>
                  <a:pt x="5955" y="5024"/>
                </a:cubicBezTo>
                <a:lnTo>
                  <a:pt x="5979" y="5192"/>
                </a:lnTo>
                <a:lnTo>
                  <a:pt x="5955" y="5171"/>
                </a:lnTo>
                <a:lnTo>
                  <a:pt x="5979" y="5171"/>
                </a:lnTo>
                <a:lnTo>
                  <a:pt x="5995" y="5171"/>
                </a:lnTo>
                <a:lnTo>
                  <a:pt x="5972" y="5193"/>
                </a:lnTo>
                <a:lnTo>
                  <a:pt x="5996" y="4929"/>
                </a:lnTo>
                <a:cubicBezTo>
                  <a:pt x="5997" y="4918"/>
                  <a:pt x="6006" y="4908"/>
                  <a:pt x="6018" y="4908"/>
                </a:cubicBezTo>
                <a:cubicBezTo>
                  <a:pt x="6030" y="4907"/>
                  <a:pt x="6040" y="4915"/>
                  <a:pt x="6043" y="4926"/>
                </a:cubicBezTo>
                <a:lnTo>
                  <a:pt x="6107" y="5214"/>
                </a:lnTo>
                <a:lnTo>
                  <a:pt x="6083" y="5195"/>
                </a:lnTo>
                <a:lnTo>
                  <a:pt x="6107" y="5195"/>
                </a:lnTo>
                <a:cubicBezTo>
                  <a:pt x="6118" y="5195"/>
                  <a:pt x="6128" y="5203"/>
                  <a:pt x="6131" y="5213"/>
                </a:cubicBezTo>
                <a:lnTo>
                  <a:pt x="6155" y="5301"/>
                </a:lnTo>
                <a:lnTo>
                  <a:pt x="6110" y="5297"/>
                </a:lnTo>
                <a:lnTo>
                  <a:pt x="6126" y="5265"/>
                </a:lnTo>
                <a:lnTo>
                  <a:pt x="6124" y="5270"/>
                </a:lnTo>
                <a:lnTo>
                  <a:pt x="6148" y="5166"/>
                </a:lnTo>
                <a:cubicBezTo>
                  <a:pt x="6150" y="5158"/>
                  <a:pt x="6156" y="5152"/>
                  <a:pt x="6163" y="5149"/>
                </a:cubicBezTo>
                <a:lnTo>
                  <a:pt x="6227" y="5125"/>
                </a:lnTo>
                <a:cubicBezTo>
                  <a:pt x="6238" y="5121"/>
                  <a:pt x="6250" y="5125"/>
                  <a:pt x="6256" y="5135"/>
                </a:cubicBezTo>
                <a:lnTo>
                  <a:pt x="6280" y="5175"/>
                </a:lnTo>
                <a:cubicBezTo>
                  <a:pt x="6281" y="5177"/>
                  <a:pt x="6282" y="5180"/>
                  <a:pt x="6283" y="5182"/>
                </a:cubicBezTo>
                <a:lnTo>
                  <a:pt x="6307" y="5286"/>
                </a:lnTo>
                <a:cubicBezTo>
                  <a:pt x="6307" y="5287"/>
                  <a:pt x="6307" y="5288"/>
                  <a:pt x="6307" y="5290"/>
                </a:cubicBezTo>
                <a:lnTo>
                  <a:pt x="6331" y="5586"/>
                </a:lnTo>
                <a:lnTo>
                  <a:pt x="6318" y="5566"/>
                </a:lnTo>
                <a:lnTo>
                  <a:pt x="6334" y="5574"/>
                </a:lnTo>
                <a:lnTo>
                  <a:pt x="6312" y="5574"/>
                </a:lnTo>
                <a:lnTo>
                  <a:pt x="6384" y="5534"/>
                </a:lnTo>
                <a:cubicBezTo>
                  <a:pt x="6395" y="5528"/>
                  <a:pt x="6410" y="5532"/>
                  <a:pt x="6416" y="5544"/>
                </a:cubicBezTo>
                <a:cubicBezTo>
                  <a:pt x="6423" y="5555"/>
                  <a:pt x="6419" y="5570"/>
                  <a:pt x="6407" y="5576"/>
                </a:cubicBezTo>
                <a:lnTo>
                  <a:pt x="6335" y="5616"/>
                </a:lnTo>
                <a:cubicBezTo>
                  <a:pt x="6328" y="5620"/>
                  <a:pt x="6320" y="5620"/>
                  <a:pt x="6313" y="5617"/>
                </a:cubicBezTo>
                <a:lnTo>
                  <a:pt x="6297" y="5609"/>
                </a:lnTo>
                <a:cubicBezTo>
                  <a:pt x="6289" y="5605"/>
                  <a:pt x="6284" y="5598"/>
                  <a:pt x="6284" y="5589"/>
                </a:cubicBezTo>
                <a:lnTo>
                  <a:pt x="6260" y="5293"/>
                </a:lnTo>
                <a:lnTo>
                  <a:pt x="6260" y="5297"/>
                </a:lnTo>
                <a:lnTo>
                  <a:pt x="6236" y="5193"/>
                </a:lnTo>
                <a:lnTo>
                  <a:pt x="6239" y="5200"/>
                </a:lnTo>
                <a:lnTo>
                  <a:pt x="6215" y="5160"/>
                </a:lnTo>
                <a:lnTo>
                  <a:pt x="6244" y="5170"/>
                </a:lnTo>
                <a:lnTo>
                  <a:pt x="6180" y="5194"/>
                </a:lnTo>
                <a:lnTo>
                  <a:pt x="6195" y="5177"/>
                </a:lnTo>
                <a:lnTo>
                  <a:pt x="6171" y="5281"/>
                </a:lnTo>
                <a:cubicBezTo>
                  <a:pt x="6170" y="5283"/>
                  <a:pt x="6170" y="5285"/>
                  <a:pt x="6169" y="5286"/>
                </a:cubicBezTo>
                <a:lnTo>
                  <a:pt x="6153" y="5318"/>
                </a:lnTo>
                <a:cubicBezTo>
                  <a:pt x="6148" y="5327"/>
                  <a:pt x="6139" y="5332"/>
                  <a:pt x="6129" y="5331"/>
                </a:cubicBezTo>
                <a:cubicBezTo>
                  <a:pt x="6119" y="5330"/>
                  <a:pt x="6111" y="5323"/>
                  <a:pt x="6108" y="5314"/>
                </a:cubicBezTo>
                <a:lnTo>
                  <a:pt x="6084" y="5226"/>
                </a:lnTo>
                <a:lnTo>
                  <a:pt x="6107" y="5243"/>
                </a:lnTo>
                <a:lnTo>
                  <a:pt x="6083" y="5243"/>
                </a:lnTo>
                <a:cubicBezTo>
                  <a:pt x="6072" y="5243"/>
                  <a:pt x="6062" y="5236"/>
                  <a:pt x="6060" y="5225"/>
                </a:cubicBezTo>
                <a:lnTo>
                  <a:pt x="5996" y="4937"/>
                </a:lnTo>
                <a:lnTo>
                  <a:pt x="6043" y="4934"/>
                </a:lnTo>
                <a:lnTo>
                  <a:pt x="6019" y="5198"/>
                </a:lnTo>
                <a:cubicBezTo>
                  <a:pt x="6018" y="5210"/>
                  <a:pt x="6008" y="5219"/>
                  <a:pt x="5995" y="5219"/>
                </a:cubicBezTo>
                <a:lnTo>
                  <a:pt x="5979" y="5219"/>
                </a:lnTo>
                <a:lnTo>
                  <a:pt x="5955" y="5219"/>
                </a:lnTo>
                <a:cubicBezTo>
                  <a:pt x="5944" y="5219"/>
                  <a:pt x="5933" y="5211"/>
                  <a:pt x="5932" y="5199"/>
                </a:cubicBezTo>
                <a:lnTo>
                  <a:pt x="5908" y="5031"/>
                </a:lnTo>
                <a:lnTo>
                  <a:pt x="5911" y="5041"/>
                </a:lnTo>
                <a:lnTo>
                  <a:pt x="5847" y="4945"/>
                </a:lnTo>
                <a:lnTo>
                  <a:pt x="5890" y="4941"/>
                </a:lnTo>
                <a:lnTo>
                  <a:pt x="5866" y="4997"/>
                </a:lnTo>
                <a:cubicBezTo>
                  <a:pt x="5862" y="5004"/>
                  <a:pt x="5856" y="5010"/>
                  <a:pt x="5848" y="5011"/>
                </a:cubicBezTo>
                <a:cubicBezTo>
                  <a:pt x="5840" y="5013"/>
                  <a:pt x="5832" y="5010"/>
                  <a:pt x="5826" y="5004"/>
                </a:cubicBezTo>
                <a:lnTo>
                  <a:pt x="5802" y="4980"/>
                </a:lnTo>
                <a:cubicBezTo>
                  <a:pt x="5798" y="4976"/>
                  <a:pt x="5796" y="4970"/>
                  <a:pt x="5795" y="4964"/>
                </a:cubicBezTo>
                <a:lnTo>
                  <a:pt x="5779" y="4588"/>
                </a:lnTo>
                <a:lnTo>
                  <a:pt x="5781" y="4596"/>
                </a:lnTo>
                <a:lnTo>
                  <a:pt x="5757" y="4532"/>
                </a:lnTo>
                <a:lnTo>
                  <a:pt x="5762" y="4539"/>
                </a:lnTo>
                <a:lnTo>
                  <a:pt x="5698" y="4467"/>
                </a:lnTo>
                <a:cubicBezTo>
                  <a:pt x="5695" y="4465"/>
                  <a:pt x="5693" y="4462"/>
                  <a:pt x="5692" y="4458"/>
                </a:cubicBezTo>
                <a:lnTo>
                  <a:pt x="5668" y="4378"/>
                </a:lnTo>
                <a:lnTo>
                  <a:pt x="5644" y="4290"/>
                </a:lnTo>
                <a:lnTo>
                  <a:pt x="5667" y="4307"/>
                </a:lnTo>
                <a:lnTo>
                  <a:pt x="5643" y="4307"/>
                </a:lnTo>
                <a:lnTo>
                  <a:pt x="5667" y="4286"/>
                </a:lnTo>
                <a:lnTo>
                  <a:pt x="5651" y="4446"/>
                </a:lnTo>
                <a:cubicBezTo>
                  <a:pt x="5651" y="4447"/>
                  <a:pt x="5651" y="4449"/>
                  <a:pt x="5650" y="4451"/>
                </a:cubicBezTo>
                <a:lnTo>
                  <a:pt x="5578" y="4683"/>
                </a:lnTo>
                <a:cubicBezTo>
                  <a:pt x="5575" y="4694"/>
                  <a:pt x="5564" y="4701"/>
                  <a:pt x="5553" y="4699"/>
                </a:cubicBezTo>
                <a:cubicBezTo>
                  <a:pt x="5541" y="4698"/>
                  <a:pt x="5532" y="4689"/>
                  <a:pt x="5532" y="4677"/>
                </a:cubicBezTo>
                <a:lnTo>
                  <a:pt x="5516" y="4469"/>
                </a:lnTo>
                <a:lnTo>
                  <a:pt x="5520" y="4482"/>
                </a:lnTo>
                <a:lnTo>
                  <a:pt x="5496" y="4450"/>
                </a:lnTo>
                <a:lnTo>
                  <a:pt x="5539" y="4440"/>
                </a:lnTo>
                <a:lnTo>
                  <a:pt x="5515" y="4560"/>
                </a:lnTo>
                <a:cubicBezTo>
                  <a:pt x="5514" y="4563"/>
                  <a:pt x="5513" y="4565"/>
                  <a:pt x="5512" y="4568"/>
                </a:cubicBezTo>
                <a:lnTo>
                  <a:pt x="5488" y="4608"/>
                </a:lnTo>
                <a:cubicBezTo>
                  <a:pt x="5484" y="4615"/>
                  <a:pt x="5476" y="4620"/>
                  <a:pt x="5467" y="4619"/>
                </a:cubicBezTo>
                <a:cubicBezTo>
                  <a:pt x="5459" y="4619"/>
                  <a:pt x="5451" y="4615"/>
                  <a:pt x="5447" y="4607"/>
                </a:cubicBezTo>
                <a:lnTo>
                  <a:pt x="5383" y="4495"/>
                </a:lnTo>
                <a:cubicBezTo>
                  <a:pt x="5381" y="4492"/>
                  <a:pt x="5380" y="4489"/>
                  <a:pt x="5380" y="4485"/>
                </a:cubicBezTo>
                <a:lnTo>
                  <a:pt x="5355" y="4149"/>
                </a:lnTo>
                <a:lnTo>
                  <a:pt x="5339" y="3781"/>
                </a:lnTo>
                <a:lnTo>
                  <a:pt x="5384" y="3792"/>
                </a:lnTo>
                <a:lnTo>
                  <a:pt x="5360" y="3832"/>
                </a:lnTo>
                <a:cubicBezTo>
                  <a:pt x="5355" y="3841"/>
                  <a:pt x="5344" y="3845"/>
                  <a:pt x="5334" y="3843"/>
                </a:cubicBezTo>
                <a:cubicBezTo>
                  <a:pt x="5324" y="3840"/>
                  <a:pt x="5316" y="3832"/>
                  <a:pt x="5316" y="3821"/>
                </a:cubicBezTo>
                <a:lnTo>
                  <a:pt x="5292" y="3493"/>
                </a:lnTo>
                <a:lnTo>
                  <a:pt x="5338" y="3499"/>
                </a:lnTo>
                <a:lnTo>
                  <a:pt x="5274" y="3691"/>
                </a:lnTo>
                <a:cubicBezTo>
                  <a:pt x="5271" y="3702"/>
                  <a:pt x="5260" y="3709"/>
                  <a:pt x="5248" y="3707"/>
                </a:cubicBezTo>
                <a:cubicBezTo>
                  <a:pt x="5237" y="3706"/>
                  <a:pt x="5228" y="3696"/>
                  <a:pt x="5228" y="3685"/>
                </a:cubicBezTo>
                <a:lnTo>
                  <a:pt x="5204" y="3309"/>
                </a:lnTo>
                <a:lnTo>
                  <a:pt x="5251" y="3310"/>
                </a:lnTo>
                <a:lnTo>
                  <a:pt x="5235" y="3462"/>
                </a:lnTo>
                <a:cubicBezTo>
                  <a:pt x="5234" y="3474"/>
                  <a:pt x="5224" y="3483"/>
                  <a:pt x="5212" y="3483"/>
                </a:cubicBezTo>
                <a:cubicBezTo>
                  <a:pt x="5200" y="3484"/>
                  <a:pt x="5189" y="3475"/>
                  <a:pt x="5188" y="3463"/>
                </a:cubicBezTo>
                <a:lnTo>
                  <a:pt x="5164" y="3295"/>
                </a:lnTo>
                <a:lnTo>
                  <a:pt x="5164" y="3298"/>
                </a:lnTo>
                <a:lnTo>
                  <a:pt x="5140" y="3218"/>
                </a:lnTo>
                <a:lnTo>
                  <a:pt x="5148" y="3230"/>
                </a:lnTo>
                <a:lnTo>
                  <a:pt x="5084" y="3174"/>
                </a:lnTo>
                <a:lnTo>
                  <a:pt x="5122" y="3163"/>
                </a:lnTo>
                <a:lnTo>
                  <a:pt x="5058" y="3371"/>
                </a:lnTo>
                <a:cubicBezTo>
                  <a:pt x="5055" y="3381"/>
                  <a:pt x="5045" y="3388"/>
                  <a:pt x="5034" y="3387"/>
                </a:cubicBezTo>
                <a:cubicBezTo>
                  <a:pt x="5022" y="3387"/>
                  <a:pt x="5013" y="3378"/>
                  <a:pt x="5012" y="3367"/>
                </a:cubicBezTo>
                <a:lnTo>
                  <a:pt x="4988" y="3199"/>
                </a:lnTo>
                <a:lnTo>
                  <a:pt x="4992" y="3210"/>
                </a:lnTo>
                <a:lnTo>
                  <a:pt x="4856" y="3034"/>
                </a:lnTo>
                <a:lnTo>
                  <a:pt x="4899" y="3021"/>
                </a:lnTo>
                <a:lnTo>
                  <a:pt x="4883" y="3325"/>
                </a:lnTo>
                <a:cubicBezTo>
                  <a:pt x="4883" y="3337"/>
                  <a:pt x="4873" y="3347"/>
                  <a:pt x="4860" y="3347"/>
                </a:cubicBezTo>
                <a:cubicBezTo>
                  <a:pt x="4848" y="3348"/>
                  <a:pt x="4837" y="3338"/>
                  <a:pt x="4836" y="3326"/>
                </a:cubicBezTo>
                <a:lnTo>
                  <a:pt x="4764" y="2638"/>
                </a:lnTo>
                <a:lnTo>
                  <a:pt x="4811" y="2641"/>
                </a:lnTo>
                <a:lnTo>
                  <a:pt x="4795" y="2705"/>
                </a:lnTo>
                <a:cubicBezTo>
                  <a:pt x="4792" y="2717"/>
                  <a:pt x="4781" y="2724"/>
                  <a:pt x="4770" y="2723"/>
                </a:cubicBezTo>
                <a:cubicBezTo>
                  <a:pt x="4758" y="2723"/>
                  <a:pt x="4749" y="2714"/>
                  <a:pt x="4748" y="2702"/>
                </a:cubicBezTo>
                <a:lnTo>
                  <a:pt x="4724" y="2481"/>
                </a:lnTo>
                <a:lnTo>
                  <a:pt x="4700" y="2384"/>
                </a:lnTo>
                <a:lnTo>
                  <a:pt x="4676" y="2256"/>
                </a:lnTo>
                <a:lnTo>
                  <a:pt x="4678" y="2262"/>
                </a:lnTo>
                <a:lnTo>
                  <a:pt x="4614" y="2126"/>
                </a:lnTo>
                <a:cubicBezTo>
                  <a:pt x="4613" y="2124"/>
                  <a:pt x="4612" y="2121"/>
                  <a:pt x="4612" y="2119"/>
                </a:cubicBezTo>
                <a:lnTo>
                  <a:pt x="4588" y="1967"/>
                </a:lnTo>
                <a:lnTo>
                  <a:pt x="4590" y="1974"/>
                </a:lnTo>
                <a:lnTo>
                  <a:pt x="4574" y="1942"/>
                </a:lnTo>
                <a:lnTo>
                  <a:pt x="4576" y="1946"/>
                </a:lnTo>
                <a:lnTo>
                  <a:pt x="4552" y="1914"/>
                </a:lnTo>
                <a:lnTo>
                  <a:pt x="4554" y="1916"/>
                </a:lnTo>
                <a:lnTo>
                  <a:pt x="4530" y="1892"/>
                </a:lnTo>
                <a:cubicBezTo>
                  <a:pt x="4528" y="1890"/>
                  <a:pt x="4527" y="1888"/>
                  <a:pt x="4526" y="1885"/>
                </a:cubicBezTo>
                <a:lnTo>
                  <a:pt x="4462" y="1741"/>
                </a:lnTo>
                <a:lnTo>
                  <a:pt x="4507" y="1735"/>
                </a:lnTo>
                <a:lnTo>
                  <a:pt x="4483" y="1898"/>
                </a:lnTo>
                <a:lnTo>
                  <a:pt x="4467" y="1954"/>
                </a:lnTo>
                <a:cubicBezTo>
                  <a:pt x="4464" y="1964"/>
                  <a:pt x="4454" y="1971"/>
                  <a:pt x="4444" y="1971"/>
                </a:cubicBezTo>
                <a:cubicBezTo>
                  <a:pt x="4433" y="1972"/>
                  <a:pt x="4424" y="1965"/>
                  <a:pt x="4420" y="1954"/>
                </a:cubicBezTo>
                <a:lnTo>
                  <a:pt x="4396" y="1873"/>
                </a:lnTo>
                <a:lnTo>
                  <a:pt x="4372" y="1777"/>
                </a:lnTo>
                <a:lnTo>
                  <a:pt x="4413" y="1787"/>
                </a:lnTo>
                <a:lnTo>
                  <a:pt x="4349" y="1859"/>
                </a:lnTo>
                <a:lnTo>
                  <a:pt x="4354" y="1850"/>
                </a:lnTo>
                <a:lnTo>
                  <a:pt x="4330" y="1930"/>
                </a:lnTo>
                <a:cubicBezTo>
                  <a:pt x="4327" y="1941"/>
                  <a:pt x="4317" y="1948"/>
                  <a:pt x="4306" y="1947"/>
                </a:cubicBezTo>
                <a:cubicBezTo>
                  <a:pt x="4295" y="1947"/>
                  <a:pt x="4286" y="1939"/>
                  <a:pt x="4284" y="1928"/>
                </a:cubicBezTo>
                <a:lnTo>
                  <a:pt x="4260" y="1800"/>
                </a:lnTo>
                <a:lnTo>
                  <a:pt x="4307" y="1802"/>
                </a:lnTo>
                <a:lnTo>
                  <a:pt x="4291" y="1858"/>
                </a:lnTo>
                <a:cubicBezTo>
                  <a:pt x="4288" y="1867"/>
                  <a:pt x="4280" y="1874"/>
                  <a:pt x="4271" y="1875"/>
                </a:cubicBezTo>
                <a:cubicBezTo>
                  <a:pt x="4261" y="1877"/>
                  <a:pt x="4252" y="1872"/>
                  <a:pt x="4247" y="1864"/>
                </a:cubicBezTo>
                <a:lnTo>
                  <a:pt x="4223" y="1824"/>
                </a:lnTo>
                <a:lnTo>
                  <a:pt x="4226" y="1827"/>
                </a:lnTo>
                <a:lnTo>
                  <a:pt x="4162" y="1755"/>
                </a:lnTo>
                <a:cubicBezTo>
                  <a:pt x="4158" y="1752"/>
                  <a:pt x="4156" y="1747"/>
                  <a:pt x="4156" y="1742"/>
                </a:cubicBezTo>
                <a:lnTo>
                  <a:pt x="4132" y="1478"/>
                </a:lnTo>
                <a:lnTo>
                  <a:pt x="4135" y="1488"/>
                </a:lnTo>
                <a:lnTo>
                  <a:pt x="4111" y="1448"/>
                </a:lnTo>
                <a:lnTo>
                  <a:pt x="4155" y="1437"/>
                </a:lnTo>
                <a:lnTo>
                  <a:pt x="4131" y="1773"/>
                </a:lnTo>
                <a:cubicBezTo>
                  <a:pt x="4131" y="1777"/>
                  <a:pt x="4130" y="1781"/>
                  <a:pt x="4127" y="1785"/>
                </a:cubicBezTo>
                <a:lnTo>
                  <a:pt x="4111" y="1809"/>
                </a:lnTo>
                <a:cubicBezTo>
                  <a:pt x="4111" y="1810"/>
                  <a:pt x="4110" y="1811"/>
                  <a:pt x="4109" y="1812"/>
                </a:cubicBezTo>
                <a:lnTo>
                  <a:pt x="4037" y="1892"/>
                </a:lnTo>
                <a:cubicBezTo>
                  <a:pt x="4035" y="1894"/>
                  <a:pt x="4033" y="1896"/>
                  <a:pt x="4030" y="1897"/>
                </a:cubicBezTo>
                <a:lnTo>
                  <a:pt x="4014" y="1905"/>
                </a:lnTo>
                <a:lnTo>
                  <a:pt x="4023" y="1898"/>
                </a:lnTo>
                <a:lnTo>
                  <a:pt x="3999" y="1930"/>
                </a:lnTo>
                <a:cubicBezTo>
                  <a:pt x="3996" y="1934"/>
                  <a:pt x="3992" y="1937"/>
                  <a:pt x="3987" y="1938"/>
                </a:cubicBezTo>
                <a:lnTo>
                  <a:pt x="3963" y="1946"/>
                </a:lnTo>
                <a:lnTo>
                  <a:pt x="3979" y="1928"/>
                </a:lnTo>
                <a:lnTo>
                  <a:pt x="3955" y="2048"/>
                </a:lnTo>
                <a:cubicBezTo>
                  <a:pt x="3954" y="2055"/>
                  <a:pt x="3949" y="2062"/>
                  <a:pt x="3942" y="2065"/>
                </a:cubicBezTo>
                <a:lnTo>
                  <a:pt x="3878" y="2097"/>
                </a:lnTo>
                <a:cubicBezTo>
                  <a:pt x="3866" y="2103"/>
                  <a:pt x="3852" y="2098"/>
                  <a:pt x="3846" y="2086"/>
                </a:cubicBezTo>
                <a:lnTo>
                  <a:pt x="3822" y="2038"/>
                </a:lnTo>
                <a:lnTo>
                  <a:pt x="3860" y="2044"/>
                </a:lnTo>
                <a:lnTo>
                  <a:pt x="3844" y="2060"/>
                </a:lnTo>
                <a:lnTo>
                  <a:pt x="3850" y="2051"/>
                </a:lnTo>
                <a:lnTo>
                  <a:pt x="3827" y="2121"/>
                </a:lnTo>
                <a:lnTo>
                  <a:pt x="3803" y="2225"/>
                </a:lnTo>
                <a:cubicBezTo>
                  <a:pt x="3801" y="2234"/>
                  <a:pt x="3794" y="2241"/>
                  <a:pt x="3785" y="2243"/>
                </a:cubicBezTo>
                <a:cubicBezTo>
                  <a:pt x="3776" y="2245"/>
                  <a:pt x="3766" y="2242"/>
                  <a:pt x="3761" y="2234"/>
                </a:cubicBezTo>
                <a:lnTo>
                  <a:pt x="3697" y="2154"/>
                </a:lnTo>
                <a:lnTo>
                  <a:pt x="3723" y="2162"/>
                </a:lnTo>
                <a:lnTo>
                  <a:pt x="3699" y="2170"/>
                </a:lnTo>
                <a:cubicBezTo>
                  <a:pt x="3697" y="2171"/>
                  <a:pt x="3694" y="2171"/>
                  <a:pt x="3691" y="2171"/>
                </a:cubicBezTo>
                <a:lnTo>
                  <a:pt x="3675" y="2171"/>
                </a:lnTo>
                <a:lnTo>
                  <a:pt x="3695" y="2162"/>
                </a:lnTo>
                <a:lnTo>
                  <a:pt x="3671" y="2194"/>
                </a:lnTo>
                <a:cubicBezTo>
                  <a:pt x="3669" y="2196"/>
                  <a:pt x="3667" y="2198"/>
                  <a:pt x="3665" y="2199"/>
                </a:cubicBezTo>
                <a:lnTo>
                  <a:pt x="3641" y="2215"/>
                </a:lnTo>
                <a:lnTo>
                  <a:pt x="3650" y="2204"/>
                </a:lnTo>
                <a:lnTo>
                  <a:pt x="3586" y="2364"/>
                </a:lnTo>
                <a:cubicBezTo>
                  <a:pt x="3582" y="2374"/>
                  <a:pt x="3572" y="2380"/>
                  <a:pt x="3561" y="2379"/>
                </a:cubicBezTo>
                <a:cubicBezTo>
                  <a:pt x="3551" y="2378"/>
                  <a:pt x="3542" y="2370"/>
                  <a:pt x="3540" y="2360"/>
                </a:cubicBezTo>
                <a:lnTo>
                  <a:pt x="3516" y="2232"/>
                </a:lnTo>
                <a:lnTo>
                  <a:pt x="3562" y="2236"/>
                </a:lnTo>
                <a:lnTo>
                  <a:pt x="3538" y="2300"/>
                </a:lnTo>
                <a:lnTo>
                  <a:pt x="3539" y="2293"/>
                </a:lnTo>
                <a:lnTo>
                  <a:pt x="3523" y="2485"/>
                </a:lnTo>
                <a:cubicBezTo>
                  <a:pt x="3523" y="2488"/>
                  <a:pt x="3523" y="2491"/>
                  <a:pt x="3522" y="2493"/>
                </a:cubicBezTo>
                <a:lnTo>
                  <a:pt x="3498" y="2549"/>
                </a:lnTo>
                <a:cubicBezTo>
                  <a:pt x="3494" y="2558"/>
                  <a:pt x="3485" y="2564"/>
                  <a:pt x="3475" y="2563"/>
                </a:cubicBezTo>
                <a:cubicBezTo>
                  <a:pt x="3465" y="2563"/>
                  <a:pt x="3457" y="2557"/>
                  <a:pt x="3453" y="2548"/>
                </a:cubicBezTo>
                <a:lnTo>
                  <a:pt x="3389" y="2380"/>
                </a:lnTo>
                <a:lnTo>
                  <a:pt x="3431" y="2386"/>
                </a:lnTo>
                <a:lnTo>
                  <a:pt x="3407" y="2418"/>
                </a:lnTo>
                <a:cubicBezTo>
                  <a:pt x="3402" y="2423"/>
                  <a:pt x="3396" y="2427"/>
                  <a:pt x="3389" y="2427"/>
                </a:cubicBezTo>
                <a:cubicBezTo>
                  <a:pt x="3382" y="2428"/>
                  <a:pt x="3375" y="2425"/>
                  <a:pt x="3370" y="2420"/>
                </a:cubicBezTo>
                <a:lnTo>
                  <a:pt x="3346" y="2396"/>
                </a:lnTo>
                <a:lnTo>
                  <a:pt x="3387" y="2382"/>
                </a:lnTo>
                <a:lnTo>
                  <a:pt x="3363" y="2614"/>
                </a:lnTo>
                <a:cubicBezTo>
                  <a:pt x="3362" y="2625"/>
                  <a:pt x="3354" y="2633"/>
                  <a:pt x="3344" y="2635"/>
                </a:cubicBezTo>
                <a:cubicBezTo>
                  <a:pt x="3333" y="2637"/>
                  <a:pt x="3323" y="2632"/>
                  <a:pt x="3318" y="2622"/>
                </a:cubicBezTo>
                <a:lnTo>
                  <a:pt x="3302" y="2590"/>
                </a:lnTo>
                <a:lnTo>
                  <a:pt x="3345" y="2590"/>
                </a:lnTo>
                <a:lnTo>
                  <a:pt x="3273" y="2734"/>
                </a:lnTo>
                <a:lnTo>
                  <a:pt x="3275" y="2729"/>
                </a:lnTo>
                <a:lnTo>
                  <a:pt x="3259" y="2793"/>
                </a:lnTo>
                <a:cubicBezTo>
                  <a:pt x="3257" y="2801"/>
                  <a:pt x="3251" y="2808"/>
                  <a:pt x="3243" y="2810"/>
                </a:cubicBezTo>
                <a:lnTo>
                  <a:pt x="3219" y="2818"/>
                </a:lnTo>
                <a:cubicBezTo>
                  <a:pt x="3213" y="2820"/>
                  <a:pt x="3205" y="2820"/>
                  <a:pt x="3200" y="2816"/>
                </a:cubicBezTo>
                <a:cubicBezTo>
                  <a:pt x="3194" y="2813"/>
                  <a:pt x="3189" y="2807"/>
                  <a:pt x="3188" y="2800"/>
                </a:cubicBezTo>
                <a:lnTo>
                  <a:pt x="3164" y="2688"/>
                </a:lnTo>
                <a:lnTo>
                  <a:pt x="3211" y="2687"/>
                </a:lnTo>
                <a:lnTo>
                  <a:pt x="3187" y="2831"/>
                </a:lnTo>
                <a:cubicBezTo>
                  <a:pt x="3187" y="2834"/>
                  <a:pt x="3186" y="2837"/>
                  <a:pt x="3184" y="2839"/>
                </a:cubicBezTo>
                <a:lnTo>
                  <a:pt x="3096" y="2991"/>
                </a:lnTo>
                <a:lnTo>
                  <a:pt x="3099" y="2984"/>
                </a:lnTo>
                <a:lnTo>
                  <a:pt x="3083" y="3064"/>
                </a:lnTo>
                <a:cubicBezTo>
                  <a:pt x="3081" y="3075"/>
                  <a:pt x="3071" y="3083"/>
                  <a:pt x="3060" y="3083"/>
                </a:cubicBezTo>
                <a:cubicBezTo>
                  <a:pt x="3049" y="3084"/>
                  <a:pt x="3039" y="3076"/>
                  <a:pt x="3036" y="3065"/>
                </a:cubicBezTo>
                <a:lnTo>
                  <a:pt x="3012" y="2969"/>
                </a:lnTo>
                <a:lnTo>
                  <a:pt x="3018" y="2980"/>
                </a:lnTo>
                <a:lnTo>
                  <a:pt x="2994" y="2956"/>
                </a:lnTo>
                <a:lnTo>
                  <a:pt x="2997" y="2959"/>
                </a:lnTo>
                <a:lnTo>
                  <a:pt x="2933" y="2911"/>
                </a:lnTo>
                <a:cubicBezTo>
                  <a:pt x="2928" y="2907"/>
                  <a:pt x="2925" y="2901"/>
                  <a:pt x="2924" y="2895"/>
                </a:cubicBezTo>
                <a:lnTo>
                  <a:pt x="2900" y="2726"/>
                </a:lnTo>
                <a:lnTo>
                  <a:pt x="2884" y="2542"/>
                </a:lnTo>
                <a:lnTo>
                  <a:pt x="2931" y="2541"/>
                </a:lnTo>
                <a:lnTo>
                  <a:pt x="2907" y="2837"/>
                </a:lnTo>
                <a:cubicBezTo>
                  <a:pt x="2907" y="2839"/>
                  <a:pt x="2907" y="2840"/>
                  <a:pt x="2907" y="2841"/>
                </a:cubicBezTo>
                <a:lnTo>
                  <a:pt x="2883" y="2945"/>
                </a:lnTo>
                <a:cubicBezTo>
                  <a:pt x="2880" y="2956"/>
                  <a:pt x="2870" y="2964"/>
                  <a:pt x="2859" y="2963"/>
                </a:cubicBezTo>
                <a:cubicBezTo>
                  <a:pt x="2848" y="2963"/>
                  <a:pt x="2838" y="2955"/>
                  <a:pt x="2836" y="2944"/>
                </a:cubicBezTo>
                <a:lnTo>
                  <a:pt x="2772" y="2616"/>
                </a:lnTo>
                <a:lnTo>
                  <a:pt x="2819" y="2614"/>
                </a:lnTo>
                <a:lnTo>
                  <a:pt x="2795" y="2814"/>
                </a:lnTo>
                <a:cubicBezTo>
                  <a:pt x="2794" y="2826"/>
                  <a:pt x="2784" y="2835"/>
                  <a:pt x="2772" y="2835"/>
                </a:cubicBezTo>
                <a:cubicBezTo>
                  <a:pt x="2761" y="2836"/>
                  <a:pt x="2750" y="2828"/>
                  <a:pt x="2748" y="2816"/>
                </a:cubicBezTo>
                <a:lnTo>
                  <a:pt x="2724" y="2696"/>
                </a:lnTo>
                <a:lnTo>
                  <a:pt x="2771" y="2693"/>
                </a:lnTo>
                <a:lnTo>
                  <a:pt x="2755" y="2909"/>
                </a:lnTo>
                <a:cubicBezTo>
                  <a:pt x="2755" y="2914"/>
                  <a:pt x="2753" y="2918"/>
                  <a:pt x="2751" y="2922"/>
                </a:cubicBezTo>
                <a:lnTo>
                  <a:pt x="2725" y="2955"/>
                </a:lnTo>
                <a:lnTo>
                  <a:pt x="2661" y="3027"/>
                </a:lnTo>
                <a:lnTo>
                  <a:pt x="2666" y="3021"/>
                </a:lnTo>
                <a:lnTo>
                  <a:pt x="2642" y="3077"/>
                </a:lnTo>
                <a:cubicBezTo>
                  <a:pt x="2637" y="3087"/>
                  <a:pt x="2627" y="3093"/>
                  <a:pt x="2616" y="3091"/>
                </a:cubicBezTo>
                <a:cubicBezTo>
                  <a:pt x="2605" y="3090"/>
                  <a:pt x="2597" y="3081"/>
                  <a:pt x="2596" y="3070"/>
                </a:cubicBezTo>
                <a:lnTo>
                  <a:pt x="2572" y="2878"/>
                </a:lnTo>
                <a:lnTo>
                  <a:pt x="2619" y="2878"/>
                </a:lnTo>
                <a:lnTo>
                  <a:pt x="2595" y="3102"/>
                </a:lnTo>
                <a:cubicBezTo>
                  <a:pt x="2594" y="3114"/>
                  <a:pt x="2584" y="3123"/>
                  <a:pt x="2572" y="3123"/>
                </a:cubicBezTo>
                <a:cubicBezTo>
                  <a:pt x="2560" y="3124"/>
                  <a:pt x="2550" y="3115"/>
                  <a:pt x="2548" y="3103"/>
                </a:cubicBezTo>
                <a:lnTo>
                  <a:pt x="2532" y="3007"/>
                </a:lnTo>
                <a:lnTo>
                  <a:pt x="2542" y="3023"/>
                </a:lnTo>
                <a:lnTo>
                  <a:pt x="2470" y="2975"/>
                </a:lnTo>
                <a:cubicBezTo>
                  <a:pt x="2464" y="2971"/>
                  <a:pt x="2460" y="2964"/>
                  <a:pt x="2459" y="2956"/>
                </a:cubicBezTo>
                <a:lnTo>
                  <a:pt x="2443" y="2012"/>
                </a:lnTo>
                <a:lnTo>
                  <a:pt x="2490" y="2018"/>
                </a:lnTo>
                <a:lnTo>
                  <a:pt x="2467" y="2096"/>
                </a:lnTo>
                <a:lnTo>
                  <a:pt x="2443" y="2208"/>
                </a:lnTo>
                <a:cubicBezTo>
                  <a:pt x="2441" y="2220"/>
                  <a:pt x="2431" y="2227"/>
                  <a:pt x="2419" y="2227"/>
                </a:cubicBezTo>
                <a:lnTo>
                  <a:pt x="2395" y="2227"/>
                </a:lnTo>
                <a:cubicBezTo>
                  <a:pt x="2384" y="2227"/>
                  <a:pt x="2375" y="2220"/>
                  <a:pt x="2372" y="2209"/>
                </a:cubicBezTo>
                <a:lnTo>
                  <a:pt x="2308" y="1945"/>
                </a:lnTo>
                <a:lnTo>
                  <a:pt x="2331" y="1963"/>
                </a:lnTo>
                <a:lnTo>
                  <a:pt x="2307" y="1963"/>
                </a:lnTo>
                <a:lnTo>
                  <a:pt x="2331" y="1945"/>
                </a:lnTo>
                <a:lnTo>
                  <a:pt x="2314" y="2019"/>
                </a:lnTo>
                <a:lnTo>
                  <a:pt x="2290" y="2091"/>
                </a:lnTo>
                <a:lnTo>
                  <a:pt x="2291" y="2086"/>
                </a:lnTo>
                <a:lnTo>
                  <a:pt x="2267" y="2302"/>
                </a:lnTo>
                <a:cubicBezTo>
                  <a:pt x="2266" y="2314"/>
                  <a:pt x="2256" y="2323"/>
                  <a:pt x="2243" y="2323"/>
                </a:cubicBezTo>
                <a:cubicBezTo>
                  <a:pt x="2231" y="2323"/>
                  <a:pt x="2221" y="2314"/>
                  <a:pt x="2220" y="2302"/>
                </a:cubicBezTo>
                <a:lnTo>
                  <a:pt x="2156" y="1734"/>
                </a:lnTo>
                <a:lnTo>
                  <a:pt x="2162" y="1748"/>
                </a:lnTo>
                <a:lnTo>
                  <a:pt x="2138" y="1724"/>
                </a:lnTo>
                <a:lnTo>
                  <a:pt x="2178" y="1715"/>
                </a:lnTo>
                <a:lnTo>
                  <a:pt x="2162" y="1763"/>
                </a:lnTo>
                <a:cubicBezTo>
                  <a:pt x="2159" y="1772"/>
                  <a:pt x="2152" y="1778"/>
                  <a:pt x="2143" y="1779"/>
                </a:cubicBezTo>
                <a:cubicBezTo>
                  <a:pt x="2135" y="1781"/>
                  <a:pt x="2126" y="1777"/>
                  <a:pt x="2120" y="1770"/>
                </a:cubicBezTo>
                <a:lnTo>
                  <a:pt x="2096" y="1738"/>
                </a:lnTo>
                <a:cubicBezTo>
                  <a:pt x="2094" y="1735"/>
                  <a:pt x="2093" y="1732"/>
                  <a:pt x="2092" y="1728"/>
                </a:cubicBezTo>
                <a:lnTo>
                  <a:pt x="2068" y="1616"/>
                </a:lnTo>
                <a:lnTo>
                  <a:pt x="2097" y="1635"/>
                </a:lnTo>
                <a:lnTo>
                  <a:pt x="2033" y="1651"/>
                </a:lnTo>
                <a:lnTo>
                  <a:pt x="2049" y="1638"/>
                </a:lnTo>
                <a:lnTo>
                  <a:pt x="2025" y="1686"/>
                </a:lnTo>
                <a:cubicBezTo>
                  <a:pt x="2021" y="1695"/>
                  <a:pt x="2012" y="1700"/>
                  <a:pt x="2002" y="1699"/>
                </a:cubicBezTo>
                <a:cubicBezTo>
                  <a:pt x="1993" y="1699"/>
                  <a:pt x="1984" y="1693"/>
                  <a:pt x="1981" y="1684"/>
                </a:cubicBezTo>
                <a:lnTo>
                  <a:pt x="1957" y="1620"/>
                </a:lnTo>
                <a:lnTo>
                  <a:pt x="2003" y="1617"/>
                </a:lnTo>
                <a:lnTo>
                  <a:pt x="1987" y="1689"/>
                </a:lnTo>
                <a:cubicBezTo>
                  <a:pt x="1984" y="1700"/>
                  <a:pt x="1975" y="1708"/>
                  <a:pt x="1963" y="1707"/>
                </a:cubicBezTo>
                <a:cubicBezTo>
                  <a:pt x="1952" y="1707"/>
                  <a:pt x="1942" y="1700"/>
                  <a:pt x="1940" y="1688"/>
                </a:cubicBezTo>
                <a:lnTo>
                  <a:pt x="1916" y="1576"/>
                </a:lnTo>
                <a:lnTo>
                  <a:pt x="1939" y="1595"/>
                </a:lnTo>
                <a:lnTo>
                  <a:pt x="1875" y="1595"/>
                </a:lnTo>
                <a:cubicBezTo>
                  <a:pt x="1873" y="1595"/>
                  <a:pt x="1870" y="1595"/>
                  <a:pt x="1868" y="1594"/>
                </a:cubicBezTo>
                <a:lnTo>
                  <a:pt x="1844" y="1586"/>
                </a:lnTo>
                <a:cubicBezTo>
                  <a:pt x="1836" y="1584"/>
                  <a:pt x="1831" y="1578"/>
                  <a:pt x="1828" y="1570"/>
                </a:cubicBezTo>
                <a:lnTo>
                  <a:pt x="1804" y="1487"/>
                </a:lnTo>
                <a:lnTo>
                  <a:pt x="1780" y="1343"/>
                </a:lnTo>
                <a:lnTo>
                  <a:pt x="1827" y="1346"/>
                </a:lnTo>
                <a:lnTo>
                  <a:pt x="1811" y="1402"/>
                </a:lnTo>
                <a:cubicBezTo>
                  <a:pt x="1809" y="1407"/>
                  <a:pt x="1806" y="1411"/>
                  <a:pt x="1802" y="1414"/>
                </a:cubicBezTo>
                <a:lnTo>
                  <a:pt x="1730" y="1470"/>
                </a:lnTo>
                <a:cubicBezTo>
                  <a:pt x="1724" y="1475"/>
                  <a:pt x="1715" y="1477"/>
                  <a:pt x="1707" y="1474"/>
                </a:cubicBezTo>
                <a:cubicBezTo>
                  <a:pt x="1700" y="1471"/>
                  <a:pt x="1694" y="1465"/>
                  <a:pt x="1692" y="1457"/>
                </a:cubicBezTo>
                <a:lnTo>
                  <a:pt x="1676" y="1385"/>
                </a:lnTo>
                <a:lnTo>
                  <a:pt x="1680" y="1394"/>
                </a:lnTo>
                <a:lnTo>
                  <a:pt x="1656" y="1362"/>
                </a:lnTo>
                <a:lnTo>
                  <a:pt x="1632" y="1330"/>
                </a:lnTo>
                <a:lnTo>
                  <a:pt x="1651" y="1339"/>
                </a:lnTo>
                <a:lnTo>
                  <a:pt x="1627" y="1339"/>
                </a:lnTo>
                <a:cubicBezTo>
                  <a:pt x="1624" y="1339"/>
                  <a:pt x="1620" y="1339"/>
                  <a:pt x="1617" y="1337"/>
                </a:cubicBezTo>
                <a:lnTo>
                  <a:pt x="1553" y="1305"/>
                </a:lnTo>
                <a:lnTo>
                  <a:pt x="1571" y="1306"/>
                </a:lnTo>
                <a:lnTo>
                  <a:pt x="1547" y="1314"/>
                </a:lnTo>
                <a:cubicBezTo>
                  <a:pt x="1538" y="1317"/>
                  <a:pt x="1529" y="1315"/>
                  <a:pt x="1522" y="1308"/>
                </a:cubicBezTo>
                <a:lnTo>
                  <a:pt x="1506" y="1292"/>
                </a:lnTo>
                <a:lnTo>
                  <a:pt x="1547" y="1280"/>
                </a:lnTo>
                <a:lnTo>
                  <a:pt x="1523" y="1392"/>
                </a:lnTo>
                <a:cubicBezTo>
                  <a:pt x="1521" y="1402"/>
                  <a:pt x="1514" y="1409"/>
                  <a:pt x="1505" y="1411"/>
                </a:cubicBezTo>
                <a:cubicBezTo>
                  <a:pt x="1495" y="1413"/>
                  <a:pt x="1486" y="1409"/>
                  <a:pt x="1480" y="1402"/>
                </a:cubicBezTo>
                <a:lnTo>
                  <a:pt x="1456" y="1370"/>
                </a:lnTo>
                <a:lnTo>
                  <a:pt x="1493" y="1371"/>
                </a:lnTo>
                <a:lnTo>
                  <a:pt x="1429" y="1443"/>
                </a:lnTo>
                <a:cubicBezTo>
                  <a:pt x="1427" y="1447"/>
                  <a:pt x="1423" y="1449"/>
                  <a:pt x="1419" y="1450"/>
                </a:cubicBezTo>
                <a:lnTo>
                  <a:pt x="1395" y="1458"/>
                </a:lnTo>
                <a:cubicBezTo>
                  <a:pt x="1383" y="1462"/>
                  <a:pt x="1370" y="1456"/>
                  <a:pt x="1365" y="1444"/>
                </a:cubicBezTo>
                <a:lnTo>
                  <a:pt x="1349" y="1404"/>
                </a:lnTo>
                <a:lnTo>
                  <a:pt x="1364" y="1418"/>
                </a:lnTo>
                <a:lnTo>
                  <a:pt x="1340" y="1410"/>
                </a:lnTo>
                <a:lnTo>
                  <a:pt x="1347" y="1411"/>
                </a:lnTo>
                <a:lnTo>
                  <a:pt x="1320" y="1411"/>
                </a:lnTo>
                <a:lnTo>
                  <a:pt x="1256" y="1403"/>
                </a:lnTo>
                <a:lnTo>
                  <a:pt x="1267" y="1402"/>
                </a:lnTo>
                <a:lnTo>
                  <a:pt x="1243" y="1410"/>
                </a:lnTo>
                <a:cubicBezTo>
                  <a:pt x="1233" y="1414"/>
                  <a:pt x="1222" y="1410"/>
                  <a:pt x="1216" y="1402"/>
                </a:cubicBezTo>
                <a:lnTo>
                  <a:pt x="1192" y="1370"/>
                </a:lnTo>
                <a:lnTo>
                  <a:pt x="1235" y="1357"/>
                </a:lnTo>
                <a:lnTo>
                  <a:pt x="1219" y="1581"/>
                </a:lnTo>
                <a:cubicBezTo>
                  <a:pt x="1219" y="1594"/>
                  <a:pt x="1208" y="1603"/>
                  <a:pt x="1195" y="1603"/>
                </a:cubicBezTo>
                <a:lnTo>
                  <a:pt x="1174" y="1603"/>
                </a:lnTo>
                <a:lnTo>
                  <a:pt x="1110" y="1611"/>
                </a:lnTo>
                <a:cubicBezTo>
                  <a:pt x="1098" y="1613"/>
                  <a:pt x="1087" y="1605"/>
                  <a:pt x="1084" y="1592"/>
                </a:cubicBezTo>
                <a:lnTo>
                  <a:pt x="1060" y="1480"/>
                </a:lnTo>
                <a:lnTo>
                  <a:pt x="1097" y="1495"/>
                </a:lnTo>
                <a:lnTo>
                  <a:pt x="1073" y="1511"/>
                </a:lnTo>
                <a:cubicBezTo>
                  <a:pt x="1066" y="1516"/>
                  <a:pt x="1057" y="1517"/>
                  <a:pt x="1049" y="1513"/>
                </a:cubicBezTo>
                <a:cubicBezTo>
                  <a:pt x="1042" y="1510"/>
                  <a:pt x="1037" y="1503"/>
                  <a:pt x="1036" y="1494"/>
                </a:cubicBezTo>
                <a:lnTo>
                  <a:pt x="1012" y="1302"/>
                </a:lnTo>
                <a:lnTo>
                  <a:pt x="1059" y="1305"/>
                </a:lnTo>
                <a:lnTo>
                  <a:pt x="1043" y="1377"/>
                </a:lnTo>
                <a:cubicBezTo>
                  <a:pt x="1041" y="1384"/>
                  <a:pt x="1036" y="1391"/>
                  <a:pt x="1028" y="1394"/>
                </a:cubicBezTo>
                <a:cubicBezTo>
                  <a:pt x="1021" y="1397"/>
                  <a:pt x="1013" y="1396"/>
                  <a:pt x="1006" y="1391"/>
                </a:cubicBezTo>
                <a:lnTo>
                  <a:pt x="934" y="1343"/>
                </a:lnTo>
                <a:lnTo>
                  <a:pt x="964" y="1340"/>
                </a:lnTo>
                <a:lnTo>
                  <a:pt x="948" y="1356"/>
                </a:lnTo>
                <a:cubicBezTo>
                  <a:pt x="940" y="1365"/>
                  <a:pt x="928" y="1366"/>
                  <a:pt x="918" y="1359"/>
                </a:cubicBezTo>
                <a:lnTo>
                  <a:pt x="894" y="1343"/>
                </a:lnTo>
                <a:cubicBezTo>
                  <a:pt x="890" y="1341"/>
                  <a:pt x="887" y="1337"/>
                  <a:pt x="885" y="1332"/>
                </a:cubicBezTo>
                <a:lnTo>
                  <a:pt x="861" y="1268"/>
                </a:lnTo>
                <a:lnTo>
                  <a:pt x="907" y="1266"/>
                </a:lnTo>
                <a:lnTo>
                  <a:pt x="883" y="1354"/>
                </a:lnTo>
                <a:cubicBezTo>
                  <a:pt x="880" y="1364"/>
                  <a:pt x="871" y="1371"/>
                  <a:pt x="861" y="1371"/>
                </a:cubicBezTo>
                <a:cubicBezTo>
                  <a:pt x="851" y="1372"/>
                  <a:pt x="841" y="1366"/>
                  <a:pt x="837" y="1356"/>
                </a:cubicBezTo>
                <a:lnTo>
                  <a:pt x="773" y="1196"/>
                </a:lnTo>
                <a:lnTo>
                  <a:pt x="819" y="1194"/>
                </a:lnTo>
                <a:lnTo>
                  <a:pt x="795" y="1280"/>
                </a:lnTo>
                <a:lnTo>
                  <a:pt x="779" y="1359"/>
                </a:lnTo>
                <a:lnTo>
                  <a:pt x="755" y="1527"/>
                </a:lnTo>
                <a:cubicBezTo>
                  <a:pt x="754" y="1538"/>
                  <a:pt x="745" y="1546"/>
                  <a:pt x="734" y="1547"/>
                </a:cubicBezTo>
                <a:cubicBezTo>
                  <a:pt x="723" y="1549"/>
                  <a:pt x="713" y="1542"/>
                  <a:pt x="709" y="1532"/>
                </a:cubicBezTo>
                <a:lnTo>
                  <a:pt x="685" y="1468"/>
                </a:lnTo>
                <a:lnTo>
                  <a:pt x="687" y="1471"/>
                </a:lnTo>
                <a:lnTo>
                  <a:pt x="623" y="1359"/>
                </a:lnTo>
                <a:lnTo>
                  <a:pt x="630" y="1367"/>
                </a:lnTo>
                <a:lnTo>
                  <a:pt x="606" y="1351"/>
                </a:lnTo>
                <a:cubicBezTo>
                  <a:pt x="600" y="1347"/>
                  <a:pt x="596" y="1340"/>
                  <a:pt x="595" y="1332"/>
                </a:cubicBezTo>
                <a:lnTo>
                  <a:pt x="579" y="756"/>
                </a:lnTo>
                <a:lnTo>
                  <a:pt x="620" y="772"/>
                </a:lnTo>
                <a:lnTo>
                  <a:pt x="596" y="796"/>
                </a:lnTo>
                <a:cubicBezTo>
                  <a:pt x="595" y="798"/>
                  <a:pt x="594" y="799"/>
                  <a:pt x="593" y="799"/>
                </a:cubicBezTo>
                <a:lnTo>
                  <a:pt x="569" y="815"/>
                </a:lnTo>
                <a:lnTo>
                  <a:pt x="576" y="808"/>
                </a:lnTo>
                <a:lnTo>
                  <a:pt x="512" y="912"/>
                </a:lnTo>
                <a:cubicBezTo>
                  <a:pt x="507" y="920"/>
                  <a:pt x="498" y="924"/>
                  <a:pt x="489" y="923"/>
                </a:cubicBezTo>
                <a:cubicBezTo>
                  <a:pt x="479" y="922"/>
                  <a:pt x="472" y="916"/>
                  <a:pt x="469" y="907"/>
                </a:cubicBezTo>
                <a:lnTo>
                  <a:pt x="445" y="835"/>
                </a:lnTo>
                <a:cubicBezTo>
                  <a:pt x="444" y="834"/>
                  <a:pt x="444" y="832"/>
                  <a:pt x="444" y="831"/>
                </a:cubicBezTo>
                <a:lnTo>
                  <a:pt x="420" y="670"/>
                </a:lnTo>
                <a:lnTo>
                  <a:pt x="404" y="526"/>
                </a:lnTo>
                <a:lnTo>
                  <a:pt x="450" y="530"/>
                </a:lnTo>
                <a:lnTo>
                  <a:pt x="426" y="610"/>
                </a:lnTo>
                <a:cubicBezTo>
                  <a:pt x="424" y="620"/>
                  <a:pt x="415" y="627"/>
                  <a:pt x="405" y="627"/>
                </a:cubicBezTo>
                <a:cubicBezTo>
                  <a:pt x="394" y="628"/>
                  <a:pt x="385" y="622"/>
                  <a:pt x="381" y="612"/>
                </a:cubicBezTo>
                <a:lnTo>
                  <a:pt x="317" y="452"/>
                </a:lnTo>
                <a:lnTo>
                  <a:pt x="363" y="447"/>
                </a:lnTo>
                <a:lnTo>
                  <a:pt x="339" y="599"/>
                </a:lnTo>
                <a:cubicBezTo>
                  <a:pt x="337" y="611"/>
                  <a:pt x="328" y="619"/>
                  <a:pt x="316" y="619"/>
                </a:cubicBezTo>
                <a:cubicBezTo>
                  <a:pt x="305" y="620"/>
                  <a:pt x="295" y="612"/>
                  <a:pt x="292" y="601"/>
                </a:cubicBezTo>
                <a:lnTo>
                  <a:pt x="268" y="497"/>
                </a:lnTo>
                <a:lnTo>
                  <a:pt x="305" y="511"/>
                </a:lnTo>
                <a:lnTo>
                  <a:pt x="281" y="527"/>
                </a:lnTo>
                <a:cubicBezTo>
                  <a:pt x="274" y="532"/>
                  <a:pt x="265" y="533"/>
                  <a:pt x="258" y="529"/>
                </a:cubicBezTo>
                <a:cubicBezTo>
                  <a:pt x="250" y="526"/>
                  <a:pt x="245" y="519"/>
                  <a:pt x="244" y="511"/>
                </a:cubicBezTo>
                <a:lnTo>
                  <a:pt x="228" y="407"/>
                </a:lnTo>
                <a:lnTo>
                  <a:pt x="234" y="420"/>
                </a:lnTo>
                <a:lnTo>
                  <a:pt x="162" y="348"/>
                </a:lnTo>
                <a:cubicBezTo>
                  <a:pt x="158" y="344"/>
                  <a:pt x="156" y="339"/>
                  <a:pt x="156" y="333"/>
                </a:cubicBezTo>
                <a:lnTo>
                  <a:pt x="140" y="85"/>
                </a:lnTo>
                <a:lnTo>
                  <a:pt x="185" y="94"/>
                </a:lnTo>
                <a:lnTo>
                  <a:pt x="161" y="142"/>
                </a:lnTo>
                <a:cubicBezTo>
                  <a:pt x="158" y="148"/>
                  <a:pt x="153" y="152"/>
                  <a:pt x="147" y="154"/>
                </a:cubicBezTo>
                <a:lnTo>
                  <a:pt x="123" y="162"/>
                </a:lnTo>
                <a:cubicBezTo>
                  <a:pt x="114" y="165"/>
                  <a:pt x="105" y="163"/>
                  <a:pt x="98" y="156"/>
                </a:cubicBezTo>
                <a:lnTo>
                  <a:pt x="74" y="132"/>
                </a:lnTo>
                <a:cubicBezTo>
                  <a:pt x="74" y="132"/>
                  <a:pt x="73" y="131"/>
                  <a:pt x="72" y="130"/>
                </a:cubicBezTo>
                <a:lnTo>
                  <a:pt x="8" y="42"/>
                </a:lnTo>
                <a:cubicBezTo>
                  <a:pt x="0" y="31"/>
                  <a:pt x="3" y="16"/>
                  <a:pt x="13" y="8"/>
                </a:cubicBezTo>
                <a:cubicBezTo>
                  <a:pt x="24" y="0"/>
                  <a:pt x="39" y="3"/>
                  <a:pt x="47" y="13"/>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81" name="Freeform 40"/>
          <p:cNvSpPr>
            <a:spLocks/>
          </p:cNvSpPr>
          <p:nvPr/>
        </p:nvSpPr>
        <p:spPr bwMode="auto">
          <a:xfrm>
            <a:off x="4451350" y="3673475"/>
            <a:ext cx="815975" cy="533400"/>
          </a:xfrm>
          <a:custGeom>
            <a:avLst/>
            <a:gdLst>
              <a:gd name="T0" fmla="*/ 121 w 3142"/>
              <a:gd name="T1" fmla="*/ 304 h 2321"/>
              <a:gd name="T2" fmla="*/ 200 w 3142"/>
              <a:gd name="T3" fmla="*/ 165 h 2321"/>
              <a:gd name="T4" fmla="*/ 309 w 3142"/>
              <a:gd name="T5" fmla="*/ 408 h 2321"/>
              <a:gd name="T6" fmla="*/ 429 w 3142"/>
              <a:gd name="T7" fmla="*/ 500 h 2321"/>
              <a:gd name="T8" fmla="*/ 581 w 3142"/>
              <a:gd name="T9" fmla="*/ 707 h 2321"/>
              <a:gd name="T10" fmla="*/ 690 w 3142"/>
              <a:gd name="T11" fmla="*/ 366 h 2321"/>
              <a:gd name="T12" fmla="*/ 771 w 3142"/>
              <a:gd name="T13" fmla="*/ 358 h 2321"/>
              <a:gd name="T14" fmla="*/ 881 w 3142"/>
              <a:gd name="T15" fmla="*/ 511 h 2321"/>
              <a:gd name="T16" fmla="*/ 965 w 3142"/>
              <a:gd name="T17" fmla="*/ 481 h 2321"/>
              <a:gd name="T18" fmla="*/ 1051 w 3142"/>
              <a:gd name="T19" fmla="*/ 249 h 2321"/>
              <a:gd name="T20" fmla="*/ 1140 w 3142"/>
              <a:gd name="T21" fmla="*/ 238 h 2321"/>
              <a:gd name="T22" fmla="*/ 1244 w 3142"/>
              <a:gd name="T23" fmla="*/ 473 h 2321"/>
              <a:gd name="T24" fmla="*/ 1373 w 3142"/>
              <a:gd name="T25" fmla="*/ 955 h 2321"/>
              <a:gd name="T26" fmla="*/ 1469 w 3142"/>
              <a:gd name="T27" fmla="*/ 712 h 2321"/>
              <a:gd name="T28" fmla="*/ 1573 w 3142"/>
              <a:gd name="T29" fmla="*/ 681 h 2321"/>
              <a:gd name="T30" fmla="*/ 1663 w 3142"/>
              <a:gd name="T31" fmla="*/ 682 h 2321"/>
              <a:gd name="T32" fmla="*/ 1757 w 3142"/>
              <a:gd name="T33" fmla="*/ 689 h 2321"/>
              <a:gd name="T34" fmla="*/ 1866 w 3142"/>
              <a:gd name="T35" fmla="*/ 669 h 2321"/>
              <a:gd name="T36" fmla="*/ 1964 w 3142"/>
              <a:gd name="T37" fmla="*/ 562 h 2321"/>
              <a:gd name="T38" fmla="*/ 2065 w 3142"/>
              <a:gd name="T39" fmla="*/ 631 h 2321"/>
              <a:gd name="T40" fmla="*/ 2124 w 3142"/>
              <a:gd name="T41" fmla="*/ 574 h 2321"/>
              <a:gd name="T42" fmla="*/ 2237 w 3142"/>
              <a:gd name="T43" fmla="*/ 544 h 2321"/>
              <a:gd name="T44" fmla="*/ 2326 w 3142"/>
              <a:gd name="T45" fmla="*/ 653 h 2321"/>
              <a:gd name="T46" fmla="*/ 2425 w 3142"/>
              <a:gd name="T47" fmla="*/ 682 h 2321"/>
              <a:gd name="T48" fmla="*/ 2490 w 3142"/>
              <a:gd name="T49" fmla="*/ 898 h 2321"/>
              <a:gd name="T50" fmla="*/ 2633 w 3142"/>
              <a:gd name="T51" fmla="*/ 1332 h 2321"/>
              <a:gd name="T52" fmla="*/ 2723 w 3142"/>
              <a:gd name="T53" fmla="*/ 1239 h 2321"/>
              <a:gd name="T54" fmla="*/ 2821 w 3142"/>
              <a:gd name="T55" fmla="*/ 1527 h 2321"/>
              <a:gd name="T56" fmla="*/ 2909 w 3142"/>
              <a:gd name="T57" fmla="*/ 1652 h 2321"/>
              <a:gd name="T58" fmla="*/ 3017 w 3142"/>
              <a:gd name="T59" fmla="*/ 1999 h 2321"/>
              <a:gd name="T60" fmla="*/ 3117 w 3142"/>
              <a:gd name="T61" fmla="*/ 1340 h 2321"/>
              <a:gd name="T62" fmla="*/ 3061 w 3142"/>
              <a:gd name="T63" fmla="*/ 1201 h 2321"/>
              <a:gd name="T64" fmla="*/ 2957 w 3142"/>
              <a:gd name="T65" fmla="*/ 1876 h 2321"/>
              <a:gd name="T66" fmla="*/ 2854 w 3142"/>
              <a:gd name="T67" fmla="*/ 1606 h 2321"/>
              <a:gd name="T68" fmla="*/ 2789 w 3142"/>
              <a:gd name="T69" fmla="*/ 970 h 2321"/>
              <a:gd name="T70" fmla="*/ 2677 w 3142"/>
              <a:gd name="T71" fmla="*/ 1360 h 2321"/>
              <a:gd name="T72" fmla="*/ 2557 w 3142"/>
              <a:gd name="T73" fmla="*/ 926 h 2321"/>
              <a:gd name="T74" fmla="*/ 2458 w 3142"/>
              <a:gd name="T75" fmla="*/ 714 h 2321"/>
              <a:gd name="T76" fmla="*/ 2383 w 3142"/>
              <a:gd name="T77" fmla="*/ 770 h 2321"/>
              <a:gd name="T78" fmla="*/ 2285 w 3142"/>
              <a:gd name="T79" fmla="*/ 614 h 2321"/>
              <a:gd name="T80" fmla="*/ 2197 w 3142"/>
              <a:gd name="T81" fmla="*/ 567 h 2321"/>
              <a:gd name="T82" fmla="*/ 2094 w 3142"/>
              <a:gd name="T83" fmla="*/ 544 h 2321"/>
              <a:gd name="T84" fmla="*/ 2021 w 3142"/>
              <a:gd name="T85" fmla="*/ 482 h 2321"/>
              <a:gd name="T86" fmla="*/ 1925 w 3142"/>
              <a:gd name="T87" fmla="*/ 736 h 2321"/>
              <a:gd name="T88" fmla="*/ 1818 w 3142"/>
              <a:gd name="T89" fmla="*/ 821 h 2321"/>
              <a:gd name="T90" fmla="*/ 1702 w 3142"/>
              <a:gd name="T91" fmla="*/ 659 h 2321"/>
              <a:gd name="T92" fmla="*/ 1635 w 3142"/>
              <a:gd name="T93" fmla="*/ 632 h 2321"/>
              <a:gd name="T94" fmla="*/ 1517 w 3142"/>
              <a:gd name="T95" fmla="*/ 762 h 2321"/>
              <a:gd name="T96" fmla="*/ 1417 w 3142"/>
              <a:gd name="T97" fmla="*/ 1023 h 2321"/>
              <a:gd name="T98" fmla="*/ 1263 w 3142"/>
              <a:gd name="T99" fmla="*/ 586 h 2321"/>
              <a:gd name="T100" fmla="*/ 1177 w 3142"/>
              <a:gd name="T101" fmla="*/ 425 h 2321"/>
              <a:gd name="T102" fmla="*/ 1109 w 3142"/>
              <a:gd name="T103" fmla="*/ 195 h 2321"/>
              <a:gd name="T104" fmla="*/ 1019 w 3142"/>
              <a:gd name="T105" fmla="*/ 423 h 2321"/>
              <a:gd name="T106" fmla="*/ 878 w 3142"/>
              <a:gd name="T107" fmla="*/ 464 h 2321"/>
              <a:gd name="T108" fmla="*/ 802 w 3142"/>
              <a:gd name="T109" fmla="*/ 424 h 2321"/>
              <a:gd name="T110" fmla="*/ 723 w 3142"/>
              <a:gd name="T111" fmla="*/ 504 h 2321"/>
              <a:gd name="T112" fmla="*/ 589 w 3142"/>
              <a:gd name="T113" fmla="*/ 676 h 2321"/>
              <a:gd name="T114" fmla="*/ 505 w 3142"/>
              <a:gd name="T115" fmla="*/ 771 h 2321"/>
              <a:gd name="T116" fmla="*/ 397 w 3142"/>
              <a:gd name="T117" fmla="*/ 525 h 2321"/>
              <a:gd name="T118" fmla="*/ 253 w 3142"/>
              <a:gd name="T119" fmla="*/ 221 h 2321"/>
              <a:gd name="T120" fmla="*/ 178 w 3142"/>
              <a:gd name="T121" fmla="*/ 194 h 2321"/>
              <a:gd name="T122" fmla="*/ 78 w 3142"/>
              <a:gd name="T123" fmla="*/ 107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2" h="2321">
                <a:moveTo>
                  <a:pt x="2" y="85"/>
                </a:moveTo>
                <a:lnTo>
                  <a:pt x="10" y="57"/>
                </a:lnTo>
                <a:cubicBezTo>
                  <a:pt x="10" y="56"/>
                  <a:pt x="11" y="55"/>
                  <a:pt x="11" y="54"/>
                </a:cubicBezTo>
                <a:lnTo>
                  <a:pt x="23" y="34"/>
                </a:lnTo>
                <a:lnTo>
                  <a:pt x="34" y="8"/>
                </a:lnTo>
                <a:cubicBezTo>
                  <a:pt x="36" y="3"/>
                  <a:pt x="40" y="1"/>
                  <a:pt x="45" y="0"/>
                </a:cubicBezTo>
                <a:cubicBezTo>
                  <a:pt x="50" y="0"/>
                  <a:pt x="54" y="3"/>
                  <a:pt x="56" y="7"/>
                </a:cubicBezTo>
                <a:lnTo>
                  <a:pt x="68" y="31"/>
                </a:lnTo>
                <a:lnTo>
                  <a:pt x="100" y="99"/>
                </a:lnTo>
                <a:cubicBezTo>
                  <a:pt x="101" y="100"/>
                  <a:pt x="101" y="101"/>
                  <a:pt x="101" y="102"/>
                </a:cubicBezTo>
                <a:lnTo>
                  <a:pt x="113" y="150"/>
                </a:lnTo>
                <a:cubicBezTo>
                  <a:pt x="113" y="150"/>
                  <a:pt x="113" y="151"/>
                  <a:pt x="113" y="152"/>
                </a:cubicBezTo>
                <a:lnTo>
                  <a:pt x="121" y="304"/>
                </a:lnTo>
                <a:lnTo>
                  <a:pt x="101" y="296"/>
                </a:lnTo>
                <a:lnTo>
                  <a:pt x="113" y="284"/>
                </a:lnTo>
                <a:lnTo>
                  <a:pt x="110" y="289"/>
                </a:lnTo>
                <a:lnTo>
                  <a:pt x="122" y="253"/>
                </a:lnTo>
                <a:lnTo>
                  <a:pt x="154" y="168"/>
                </a:lnTo>
                <a:lnTo>
                  <a:pt x="154" y="170"/>
                </a:lnTo>
                <a:lnTo>
                  <a:pt x="166" y="114"/>
                </a:lnTo>
                <a:cubicBezTo>
                  <a:pt x="167" y="108"/>
                  <a:pt x="172" y="104"/>
                  <a:pt x="178" y="104"/>
                </a:cubicBezTo>
                <a:cubicBezTo>
                  <a:pt x="184" y="105"/>
                  <a:pt x="188" y="109"/>
                  <a:pt x="189" y="115"/>
                </a:cubicBezTo>
                <a:lnTo>
                  <a:pt x="201" y="191"/>
                </a:lnTo>
                <a:lnTo>
                  <a:pt x="179" y="187"/>
                </a:lnTo>
                <a:lnTo>
                  <a:pt x="187" y="171"/>
                </a:lnTo>
                <a:cubicBezTo>
                  <a:pt x="189" y="166"/>
                  <a:pt x="194" y="164"/>
                  <a:pt x="200" y="165"/>
                </a:cubicBezTo>
                <a:cubicBezTo>
                  <a:pt x="205" y="166"/>
                  <a:pt x="209" y="170"/>
                  <a:pt x="209" y="175"/>
                </a:cubicBezTo>
                <a:lnTo>
                  <a:pt x="221" y="275"/>
                </a:lnTo>
                <a:lnTo>
                  <a:pt x="212" y="265"/>
                </a:lnTo>
                <a:lnTo>
                  <a:pt x="244" y="273"/>
                </a:lnTo>
                <a:lnTo>
                  <a:pt x="230" y="282"/>
                </a:lnTo>
                <a:lnTo>
                  <a:pt x="242" y="218"/>
                </a:lnTo>
                <a:cubicBezTo>
                  <a:pt x="243" y="213"/>
                  <a:pt x="248" y="208"/>
                  <a:pt x="253" y="208"/>
                </a:cubicBezTo>
                <a:lnTo>
                  <a:pt x="265" y="208"/>
                </a:lnTo>
                <a:cubicBezTo>
                  <a:pt x="272" y="208"/>
                  <a:pt x="277" y="213"/>
                  <a:pt x="277" y="220"/>
                </a:cubicBezTo>
                <a:lnTo>
                  <a:pt x="285" y="348"/>
                </a:lnTo>
                <a:lnTo>
                  <a:pt x="297" y="447"/>
                </a:lnTo>
                <a:lnTo>
                  <a:pt x="277" y="440"/>
                </a:lnTo>
                <a:lnTo>
                  <a:pt x="309" y="408"/>
                </a:lnTo>
                <a:cubicBezTo>
                  <a:pt x="312" y="405"/>
                  <a:pt x="317" y="404"/>
                  <a:pt x="321" y="405"/>
                </a:cubicBezTo>
                <a:lnTo>
                  <a:pt x="333" y="409"/>
                </a:lnTo>
                <a:cubicBezTo>
                  <a:pt x="337" y="410"/>
                  <a:pt x="340" y="413"/>
                  <a:pt x="341" y="417"/>
                </a:cubicBezTo>
                <a:lnTo>
                  <a:pt x="353" y="457"/>
                </a:lnTo>
                <a:lnTo>
                  <a:pt x="341" y="448"/>
                </a:lnTo>
                <a:lnTo>
                  <a:pt x="353" y="448"/>
                </a:lnTo>
                <a:cubicBezTo>
                  <a:pt x="357" y="448"/>
                  <a:pt x="360" y="450"/>
                  <a:pt x="362" y="452"/>
                </a:cubicBezTo>
                <a:lnTo>
                  <a:pt x="414" y="508"/>
                </a:lnTo>
                <a:cubicBezTo>
                  <a:pt x="416" y="510"/>
                  <a:pt x="417" y="512"/>
                  <a:pt x="417" y="515"/>
                </a:cubicBezTo>
                <a:lnTo>
                  <a:pt x="429" y="591"/>
                </a:lnTo>
                <a:lnTo>
                  <a:pt x="406" y="591"/>
                </a:lnTo>
                <a:lnTo>
                  <a:pt x="418" y="511"/>
                </a:lnTo>
                <a:cubicBezTo>
                  <a:pt x="418" y="505"/>
                  <a:pt x="424" y="500"/>
                  <a:pt x="429" y="500"/>
                </a:cubicBezTo>
                <a:lnTo>
                  <a:pt x="441" y="500"/>
                </a:lnTo>
                <a:cubicBezTo>
                  <a:pt x="447" y="500"/>
                  <a:pt x="452" y="504"/>
                  <a:pt x="453" y="510"/>
                </a:cubicBezTo>
                <a:lnTo>
                  <a:pt x="485" y="646"/>
                </a:lnTo>
                <a:lnTo>
                  <a:pt x="497" y="718"/>
                </a:lnTo>
                <a:lnTo>
                  <a:pt x="505" y="766"/>
                </a:lnTo>
                <a:lnTo>
                  <a:pt x="482" y="766"/>
                </a:lnTo>
                <a:lnTo>
                  <a:pt x="494" y="706"/>
                </a:lnTo>
                <a:lnTo>
                  <a:pt x="506" y="611"/>
                </a:lnTo>
                <a:cubicBezTo>
                  <a:pt x="506" y="605"/>
                  <a:pt x="511" y="600"/>
                  <a:pt x="517" y="600"/>
                </a:cubicBezTo>
                <a:lnTo>
                  <a:pt x="549" y="600"/>
                </a:lnTo>
                <a:lnTo>
                  <a:pt x="561" y="600"/>
                </a:lnTo>
                <a:cubicBezTo>
                  <a:pt x="568" y="600"/>
                  <a:pt x="573" y="605"/>
                  <a:pt x="573" y="611"/>
                </a:cubicBezTo>
                <a:lnTo>
                  <a:pt x="581" y="707"/>
                </a:lnTo>
                <a:lnTo>
                  <a:pt x="558" y="704"/>
                </a:lnTo>
                <a:lnTo>
                  <a:pt x="570" y="672"/>
                </a:lnTo>
                <a:cubicBezTo>
                  <a:pt x="571" y="671"/>
                  <a:pt x="572" y="669"/>
                  <a:pt x="573" y="668"/>
                </a:cubicBezTo>
                <a:lnTo>
                  <a:pt x="585" y="656"/>
                </a:lnTo>
                <a:cubicBezTo>
                  <a:pt x="588" y="653"/>
                  <a:pt x="593" y="652"/>
                  <a:pt x="598" y="653"/>
                </a:cubicBezTo>
                <a:lnTo>
                  <a:pt x="630" y="665"/>
                </a:lnTo>
                <a:cubicBezTo>
                  <a:pt x="634" y="667"/>
                  <a:pt x="636" y="670"/>
                  <a:pt x="637" y="674"/>
                </a:cubicBezTo>
                <a:lnTo>
                  <a:pt x="649" y="738"/>
                </a:lnTo>
                <a:lnTo>
                  <a:pt x="626" y="739"/>
                </a:lnTo>
                <a:lnTo>
                  <a:pt x="638" y="659"/>
                </a:lnTo>
                <a:lnTo>
                  <a:pt x="646" y="556"/>
                </a:lnTo>
                <a:cubicBezTo>
                  <a:pt x="646" y="555"/>
                  <a:pt x="646" y="554"/>
                  <a:pt x="646" y="554"/>
                </a:cubicBezTo>
                <a:lnTo>
                  <a:pt x="690" y="366"/>
                </a:lnTo>
                <a:cubicBezTo>
                  <a:pt x="691" y="360"/>
                  <a:pt x="696" y="356"/>
                  <a:pt x="702" y="356"/>
                </a:cubicBezTo>
                <a:cubicBezTo>
                  <a:pt x="708" y="357"/>
                  <a:pt x="713" y="361"/>
                  <a:pt x="713" y="367"/>
                </a:cubicBezTo>
                <a:lnTo>
                  <a:pt x="725" y="495"/>
                </a:lnTo>
                <a:lnTo>
                  <a:pt x="704" y="489"/>
                </a:lnTo>
                <a:lnTo>
                  <a:pt x="716" y="473"/>
                </a:lnTo>
                <a:lnTo>
                  <a:pt x="714" y="478"/>
                </a:lnTo>
                <a:lnTo>
                  <a:pt x="726" y="410"/>
                </a:lnTo>
                <a:cubicBezTo>
                  <a:pt x="727" y="405"/>
                  <a:pt x="732" y="400"/>
                  <a:pt x="737" y="400"/>
                </a:cubicBezTo>
                <a:cubicBezTo>
                  <a:pt x="743" y="400"/>
                  <a:pt x="748" y="405"/>
                  <a:pt x="749" y="410"/>
                </a:cubicBezTo>
                <a:lnTo>
                  <a:pt x="757" y="454"/>
                </a:lnTo>
                <a:lnTo>
                  <a:pt x="734" y="452"/>
                </a:lnTo>
                <a:lnTo>
                  <a:pt x="770" y="360"/>
                </a:lnTo>
                <a:cubicBezTo>
                  <a:pt x="771" y="359"/>
                  <a:pt x="771" y="359"/>
                  <a:pt x="771" y="358"/>
                </a:cubicBezTo>
                <a:lnTo>
                  <a:pt x="779" y="346"/>
                </a:lnTo>
                <a:cubicBezTo>
                  <a:pt x="782" y="342"/>
                  <a:pt x="787" y="340"/>
                  <a:pt x="792" y="341"/>
                </a:cubicBezTo>
                <a:cubicBezTo>
                  <a:pt x="797" y="342"/>
                  <a:pt x="800" y="345"/>
                  <a:pt x="801" y="350"/>
                </a:cubicBezTo>
                <a:lnTo>
                  <a:pt x="813" y="410"/>
                </a:lnTo>
                <a:lnTo>
                  <a:pt x="789" y="412"/>
                </a:lnTo>
                <a:lnTo>
                  <a:pt x="801" y="244"/>
                </a:lnTo>
                <a:cubicBezTo>
                  <a:pt x="802" y="237"/>
                  <a:pt x="807" y="232"/>
                  <a:pt x="813" y="232"/>
                </a:cubicBezTo>
                <a:cubicBezTo>
                  <a:pt x="820" y="232"/>
                  <a:pt x="825" y="237"/>
                  <a:pt x="825" y="244"/>
                </a:cubicBezTo>
                <a:lnTo>
                  <a:pt x="837" y="400"/>
                </a:lnTo>
                <a:lnTo>
                  <a:pt x="825" y="388"/>
                </a:lnTo>
                <a:lnTo>
                  <a:pt x="857" y="388"/>
                </a:lnTo>
                <a:cubicBezTo>
                  <a:pt x="864" y="388"/>
                  <a:pt x="869" y="393"/>
                  <a:pt x="869" y="399"/>
                </a:cubicBezTo>
                <a:lnTo>
                  <a:pt x="881" y="511"/>
                </a:lnTo>
                <a:lnTo>
                  <a:pt x="869" y="500"/>
                </a:lnTo>
                <a:lnTo>
                  <a:pt x="877" y="500"/>
                </a:lnTo>
                <a:lnTo>
                  <a:pt x="866" y="510"/>
                </a:lnTo>
                <a:lnTo>
                  <a:pt x="878" y="458"/>
                </a:lnTo>
                <a:cubicBezTo>
                  <a:pt x="879" y="452"/>
                  <a:pt x="884" y="449"/>
                  <a:pt x="889" y="448"/>
                </a:cubicBezTo>
                <a:cubicBezTo>
                  <a:pt x="895" y="448"/>
                  <a:pt x="899" y="452"/>
                  <a:pt x="901" y="457"/>
                </a:cubicBezTo>
                <a:lnTo>
                  <a:pt x="913" y="497"/>
                </a:lnTo>
                <a:lnTo>
                  <a:pt x="891" y="495"/>
                </a:lnTo>
                <a:lnTo>
                  <a:pt x="935" y="415"/>
                </a:lnTo>
                <a:cubicBezTo>
                  <a:pt x="937" y="410"/>
                  <a:pt x="943" y="408"/>
                  <a:pt x="948" y="409"/>
                </a:cubicBezTo>
                <a:cubicBezTo>
                  <a:pt x="953" y="410"/>
                  <a:pt x="957" y="414"/>
                  <a:pt x="957" y="419"/>
                </a:cubicBezTo>
                <a:lnTo>
                  <a:pt x="965" y="483"/>
                </a:lnTo>
                <a:lnTo>
                  <a:pt x="965" y="481"/>
                </a:lnTo>
                <a:lnTo>
                  <a:pt x="977" y="521"/>
                </a:lnTo>
                <a:lnTo>
                  <a:pt x="954" y="522"/>
                </a:lnTo>
                <a:lnTo>
                  <a:pt x="966" y="462"/>
                </a:lnTo>
                <a:cubicBezTo>
                  <a:pt x="966" y="461"/>
                  <a:pt x="967" y="459"/>
                  <a:pt x="967" y="458"/>
                </a:cubicBezTo>
                <a:lnTo>
                  <a:pt x="999" y="410"/>
                </a:lnTo>
                <a:cubicBezTo>
                  <a:pt x="1000" y="408"/>
                  <a:pt x="1001" y="407"/>
                  <a:pt x="1003" y="406"/>
                </a:cubicBezTo>
                <a:lnTo>
                  <a:pt x="1015" y="398"/>
                </a:lnTo>
                <a:lnTo>
                  <a:pt x="1012" y="401"/>
                </a:lnTo>
                <a:lnTo>
                  <a:pt x="1024" y="385"/>
                </a:lnTo>
                <a:lnTo>
                  <a:pt x="1022" y="390"/>
                </a:lnTo>
                <a:lnTo>
                  <a:pt x="1030" y="350"/>
                </a:lnTo>
                <a:lnTo>
                  <a:pt x="1042" y="259"/>
                </a:lnTo>
                <a:cubicBezTo>
                  <a:pt x="1042" y="254"/>
                  <a:pt x="1046" y="250"/>
                  <a:pt x="1051" y="249"/>
                </a:cubicBezTo>
                <a:cubicBezTo>
                  <a:pt x="1056" y="248"/>
                  <a:pt x="1062" y="250"/>
                  <a:pt x="1064" y="255"/>
                </a:cubicBezTo>
                <a:lnTo>
                  <a:pt x="1096" y="315"/>
                </a:lnTo>
                <a:lnTo>
                  <a:pt x="1074" y="319"/>
                </a:lnTo>
                <a:lnTo>
                  <a:pt x="1086" y="191"/>
                </a:lnTo>
                <a:cubicBezTo>
                  <a:pt x="1086" y="191"/>
                  <a:pt x="1086" y="190"/>
                  <a:pt x="1086" y="190"/>
                </a:cubicBezTo>
                <a:lnTo>
                  <a:pt x="1098" y="142"/>
                </a:lnTo>
                <a:cubicBezTo>
                  <a:pt x="1099" y="136"/>
                  <a:pt x="1104" y="132"/>
                  <a:pt x="1110" y="132"/>
                </a:cubicBezTo>
                <a:cubicBezTo>
                  <a:pt x="1116" y="133"/>
                  <a:pt x="1121" y="137"/>
                  <a:pt x="1121" y="143"/>
                </a:cubicBezTo>
                <a:lnTo>
                  <a:pt x="1133" y="251"/>
                </a:lnTo>
                <a:lnTo>
                  <a:pt x="1113" y="244"/>
                </a:lnTo>
                <a:lnTo>
                  <a:pt x="1121" y="236"/>
                </a:lnTo>
                <a:cubicBezTo>
                  <a:pt x="1124" y="233"/>
                  <a:pt x="1127" y="232"/>
                  <a:pt x="1131" y="233"/>
                </a:cubicBezTo>
                <a:cubicBezTo>
                  <a:pt x="1134" y="233"/>
                  <a:pt x="1138" y="235"/>
                  <a:pt x="1140" y="238"/>
                </a:cubicBezTo>
                <a:lnTo>
                  <a:pt x="1176" y="294"/>
                </a:lnTo>
                <a:cubicBezTo>
                  <a:pt x="1177" y="296"/>
                  <a:pt x="1177" y="298"/>
                  <a:pt x="1177" y="300"/>
                </a:cubicBezTo>
                <a:lnTo>
                  <a:pt x="1185" y="400"/>
                </a:lnTo>
                <a:lnTo>
                  <a:pt x="1183" y="393"/>
                </a:lnTo>
                <a:lnTo>
                  <a:pt x="1195" y="409"/>
                </a:lnTo>
                <a:lnTo>
                  <a:pt x="1194" y="408"/>
                </a:lnTo>
                <a:lnTo>
                  <a:pt x="1206" y="420"/>
                </a:lnTo>
                <a:cubicBezTo>
                  <a:pt x="1208" y="422"/>
                  <a:pt x="1209" y="424"/>
                  <a:pt x="1209" y="427"/>
                </a:cubicBezTo>
                <a:lnTo>
                  <a:pt x="1221" y="507"/>
                </a:lnTo>
                <a:lnTo>
                  <a:pt x="1205" y="497"/>
                </a:lnTo>
                <a:lnTo>
                  <a:pt x="1237" y="485"/>
                </a:lnTo>
                <a:lnTo>
                  <a:pt x="1232" y="489"/>
                </a:lnTo>
                <a:lnTo>
                  <a:pt x="1244" y="473"/>
                </a:lnTo>
                <a:cubicBezTo>
                  <a:pt x="1246" y="470"/>
                  <a:pt x="1251" y="468"/>
                  <a:pt x="1255" y="469"/>
                </a:cubicBezTo>
                <a:cubicBezTo>
                  <a:pt x="1259" y="469"/>
                  <a:pt x="1263" y="472"/>
                  <a:pt x="1265" y="476"/>
                </a:cubicBezTo>
                <a:lnTo>
                  <a:pt x="1273" y="496"/>
                </a:lnTo>
                <a:cubicBezTo>
                  <a:pt x="1273" y="497"/>
                  <a:pt x="1273" y="498"/>
                  <a:pt x="1273" y="499"/>
                </a:cubicBezTo>
                <a:lnTo>
                  <a:pt x="1285" y="579"/>
                </a:lnTo>
                <a:lnTo>
                  <a:pt x="1284" y="575"/>
                </a:lnTo>
                <a:lnTo>
                  <a:pt x="1296" y="599"/>
                </a:lnTo>
                <a:lnTo>
                  <a:pt x="1329" y="684"/>
                </a:lnTo>
                <a:lnTo>
                  <a:pt x="1340" y="707"/>
                </a:lnTo>
                <a:cubicBezTo>
                  <a:pt x="1341" y="708"/>
                  <a:pt x="1341" y="710"/>
                  <a:pt x="1341" y="711"/>
                </a:cubicBezTo>
                <a:lnTo>
                  <a:pt x="1349" y="779"/>
                </a:lnTo>
                <a:lnTo>
                  <a:pt x="1361" y="846"/>
                </a:lnTo>
                <a:lnTo>
                  <a:pt x="1373" y="955"/>
                </a:lnTo>
                <a:lnTo>
                  <a:pt x="1363" y="945"/>
                </a:lnTo>
                <a:lnTo>
                  <a:pt x="1395" y="949"/>
                </a:lnTo>
                <a:cubicBezTo>
                  <a:pt x="1400" y="949"/>
                  <a:pt x="1404" y="953"/>
                  <a:pt x="1405" y="958"/>
                </a:cubicBezTo>
                <a:lnTo>
                  <a:pt x="1417" y="1018"/>
                </a:lnTo>
                <a:lnTo>
                  <a:pt x="1394" y="1018"/>
                </a:lnTo>
                <a:lnTo>
                  <a:pt x="1406" y="966"/>
                </a:lnTo>
                <a:lnTo>
                  <a:pt x="1414" y="895"/>
                </a:lnTo>
                <a:cubicBezTo>
                  <a:pt x="1414" y="890"/>
                  <a:pt x="1418" y="886"/>
                  <a:pt x="1422" y="885"/>
                </a:cubicBezTo>
                <a:cubicBezTo>
                  <a:pt x="1427" y="884"/>
                  <a:pt x="1432" y="885"/>
                  <a:pt x="1435" y="889"/>
                </a:cubicBezTo>
                <a:lnTo>
                  <a:pt x="1447" y="905"/>
                </a:lnTo>
                <a:lnTo>
                  <a:pt x="1426" y="910"/>
                </a:lnTo>
                <a:lnTo>
                  <a:pt x="1458" y="722"/>
                </a:lnTo>
                <a:cubicBezTo>
                  <a:pt x="1459" y="717"/>
                  <a:pt x="1463" y="713"/>
                  <a:pt x="1469" y="712"/>
                </a:cubicBezTo>
                <a:cubicBezTo>
                  <a:pt x="1475" y="712"/>
                  <a:pt x="1480" y="716"/>
                  <a:pt x="1481" y="722"/>
                </a:cubicBezTo>
                <a:lnTo>
                  <a:pt x="1493" y="778"/>
                </a:lnTo>
                <a:lnTo>
                  <a:pt x="1505" y="834"/>
                </a:lnTo>
                <a:lnTo>
                  <a:pt x="1482" y="835"/>
                </a:lnTo>
                <a:lnTo>
                  <a:pt x="1494" y="759"/>
                </a:lnTo>
                <a:cubicBezTo>
                  <a:pt x="1494" y="755"/>
                  <a:pt x="1497" y="751"/>
                  <a:pt x="1500" y="750"/>
                </a:cubicBezTo>
                <a:lnTo>
                  <a:pt x="1508" y="746"/>
                </a:lnTo>
                <a:lnTo>
                  <a:pt x="1545" y="730"/>
                </a:lnTo>
                <a:lnTo>
                  <a:pt x="1538" y="737"/>
                </a:lnTo>
                <a:lnTo>
                  <a:pt x="1546" y="713"/>
                </a:lnTo>
                <a:cubicBezTo>
                  <a:pt x="1546" y="712"/>
                  <a:pt x="1546" y="712"/>
                  <a:pt x="1547" y="711"/>
                </a:cubicBezTo>
                <a:lnTo>
                  <a:pt x="1559" y="687"/>
                </a:lnTo>
                <a:cubicBezTo>
                  <a:pt x="1561" y="682"/>
                  <a:pt x="1568" y="679"/>
                  <a:pt x="1573" y="681"/>
                </a:cubicBezTo>
                <a:lnTo>
                  <a:pt x="1585" y="685"/>
                </a:lnTo>
                <a:lnTo>
                  <a:pt x="1570" y="692"/>
                </a:lnTo>
                <a:lnTo>
                  <a:pt x="1582" y="660"/>
                </a:lnTo>
                <a:cubicBezTo>
                  <a:pt x="1583" y="659"/>
                  <a:pt x="1583" y="658"/>
                  <a:pt x="1584" y="657"/>
                </a:cubicBezTo>
                <a:lnTo>
                  <a:pt x="1616" y="617"/>
                </a:lnTo>
                <a:lnTo>
                  <a:pt x="1627" y="598"/>
                </a:lnTo>
                <a:cubicBezTo>
                  <a:pt x="1629" y="595"/>
                  <a:pt x="1634" y="592"/>
                  <a:pt x="1638" y="592"/>
                </a:cubicBezTo>
                <a:cubicBezTo>
                  <a:pt x="1642" y="593"/>
                  <a:pt x="1646" y="595"/>
                  <a:pt x="1648" y="599"/>
                </a:cubicBezTo>
                <a:lnTo>
                  <a:pt x="1656" y="615"/>
                </a:lnTo>
                <a:cubicBezTo>
                  <a:pt x="1657" y="616"/>
                  <a:pt x="1657" y="617"/>
                  <a:pt x="1657" y="619"/>
                </a:cubicBezTo>
                <a:lnTo>
                  <a:pt x="1669" y="699"/>
                </a:lnTo>
                <a:lnTo>
                  <a:pt x="1651" y="690"/>
                </a:lnTo>
                <a:lnTo>
                  <a:pt x="1663" y="682"/>
                </a:lnTo>
                <a:lnTo>
                  <a:pt x="1659" y="687"/>
                </a:lnTo>
                <a:lnTo>
                  <a:pt x="1691" y="627"/>
                </a:lnTo>
                <a:cubicBezTo>
                  <a:pt x="1693" y="623"/>
                  <a:pt x="1697" y="620"/>
                  <a:pt x="1702" y="620"/>
                </a:cubicBezTo>
                <a:cubicBezTo>
                  <a:pt x="1706" y="621"/>
                  <a:pt x="1710" y="623"/>
                  <a:pt x="1712" y="627"/>
                </a:cubicBezTo>
                <a:lnTo>
                  <a:pt x="1724" y="651"/>
                </a:lnTo>
                <a:cubicBezTo>
                  <a:pt x="1725" y="652"/>
                  <a:pt x="1725" y="653"/>
                  <a:pt x="1725" y="654"/>
                </a:cubicBezTo>
                <a:lnTo>
                  <a:pt x="1733" y="694"/>
                </a:lnTo>
                <a:lnTo>
                  <a:pt x="1732" y="690"/>
                </a:lnTo>
                <a:lnTo>
                  <a:pt x="1744" y="710"/>
                </a:lnTo>
                <a:lnTo>
                  <a:pt x="1723" y="711"/>
                </a:lnTo>
                <a:lnTo>
                  <a:pt x="1735" y="687"/>
                </a:lnTo>
                <a:cubicBezTo>
                  <a:pt x="1737" y="683"/>
                  <a:pt x="1741" y="680"/>
                  <a:pt x="1746" y="680"/>
                </a:cubicBezTo>
                <a:cubicBezTo>
                  <a:pt x="1751" y="681"/>
                  <a:pt x="1755" y="684"/>
                  <a:pt x="1757" y="689"/>
                </a:cubicBezTo>
                <a:lnTo>
                  <a:pt x="1789" y="781"/>
                </a:lnTo>
                <a:lnTo>
                  <a:pt x="1800" y="808"/>
                </a:lnTo>
                <a:lnTo>
                  <a:pt x="1796" y="802"/>
                </a:lnTo>
                <a:lnTo>
                  <a:pt x="1808" y="810"/>
                </a:lnTo>
                <a:lnTo>
                  <a:pt x="1793" y="812"/>
                </a:lnTo>
                <a:lnTo>
                  <a:pt x="1801" y="804"/>
                </a:lnTo>
                <a:cubicBezTo>
                  <a:pt x="1803" y="802"/>
                  <a:pt x="1806" y="800"/>
                  <a:pt x="1809" y="800"/>
                </a:cubicBezTo>
                <a:lnTo>
                  <a:pt x="1821" y="800"/>
                </a:lnTo>
                <a:lnTo>
                  <a:pt x="1817" y="801"/>
                </a:lnTo>
                <a:lnTo>
                  <a:pt x="1849" y="789"/>
                </a:lnTo>
                <a:lnTo>
                  <a:pt x="1842" y="799"/>
                </a:lnTo>
                <a:lnTo>
                  <a:pt x="1854" y="715"/>
                </a:lnTo>
                <a:lnTo>
                  <a:pt x="1866" y="669"/>
                </a:lnTo>
                <a:cubicBezTo>
                  <a:pt x="1867" y="667"/>
                  <a:pt x="1868" y="664"/>
                  <a:pt x="1871" y="662"/>
                </a:cubicBezTo>
                <a:lnTo>
                  <a:pt x="1883" y="654"/>
                </a:lnTo>
                <a:cubicBezTo>
                  <a:pt x="1886" y="652"/>
                  <a:pt x="1890" y="652"/>
                  <a:pt x="1893" y="653"/>
                </a:cubicBezTo>
                <a:cubicBezTo>
                  <a:pt x="1897" y="654"/>
                  <a:pt x="1900" y="657"/>
                  <a:pt x="1901" y="661"/>
                </a:cubicBezTo>
                <a:lnTo>
                  <a:pt x="1909" y="685"/>
                </a:lnTo>
                <a:lnTo>
                  <a:pt x="1906" y="680"/>
                </a:lnTo>
                <a:lnTo>
                  <a:pt x="1942" y="720"/>
                </a:lnTo>
                <a:lnTo>
                  <a:pt x="1922" y="725"/>
                </a:lnTo>
                <a:lnTo>
                  <a:pt x="1930" y="697"/>
                </a:lnTo>
                <a:lnTo>
                  <a:pt x="1930" y="699"/>
                </a:lnTo>
                <a:lnTo>
                  <a:pt x="1942" y="567"/>
                </a:lnTo>
                <a:cubicBezTo>
                  <a:pt x="1942" y="562"/>
                  <a:pt x="1946" y="558"/>
                  <a:pt x="1951" y="557"/>
                </a:cubicBezTo>
                <a:cubicBezTo>
                  <a:pt x="1956" y="556"/>
                  <a:pt x="1961" y="558"/>
                  <a:pt x="1964" y="562"/>
                </a:cubicBezTo>
                <a:lnTo>
                  <a:pt x="1976" y="582"/>
                </a:lnTo>
                <a:lnTo>
                  <a:pt x="1954" y="587"/>
                </a:lnTo>
                <a:lnTo>
                  <a:pt x="1966" y="479"/>
                </a:lnTo>
                <a:cubicBezTo>
                  <a:pt x="1966" y="473"/>
                  <a:pt x="1971" y="468"/>
                  <a:pt x="1977" y="468"/>
                </a:cubicBezTo>
                <a:lnTo>
                  <a:pt x="2009" y="468"/>
                </a:lnTo>
                <a:lnTo>
                  <a:pt x="1998" y="479"/>
                </a:lnTo>
                <a:lnTo>
                  <a:pt x="2010" y="399"/>
                </a:lnTo>
                <a:cubicBezTo>
                  <a:pt x="2010" y="394"/>
                  <a:pt x="2014" y="389"/>
                  <a:pt x="2020" y="389"/>
                </a:cubicBezTo>
                <a:cubicBezTo>
                  <a:pt x="2025" y="388"/>
                  <a:pt x="2030" y="390"/>
                  <a:pt x="2032" y="395"/>
                </a:cubicBezTo>
                <a:lnTo>
                  <a:pt x="2040" y="411"/>
                </a:lnTo>
                <a:cubicBezTo>
                  <a:pt x="2041" y="412"/>
                  <a:pt x="2041" y="414"/>
                  <a:pt x="2041" y="415"/>
                </a:cubicBezTo>
                <a:lnTo>
                  <a:pt x="2053" y="555"/>
                </a:lnTo>
                <a:lnTo>
                  <a:pt x="2065" y="631"/>
                </a:lnTo>
                <a:lnTo>
                  <a:pt x="2042" y="629"/>
                </a:lnTo>
                <a:lnTo>
                  <a:pt x="2074" y="521"/>
                </a:lnTo>
                <a:cubicBezTo>
                  <a:pt x="2075" y="518"/>
                  <a:pt x="2076" y="516"/>
                  <a:pt x="2079" y="514"/>
                </a:cubicBezTo>
                <a:lnTo>
                  <a:pt x="2091" y="506"/>
                </a:lnTo>
                <a:cubicBezTo>
                  <a:pt x="2094" y="504"/>
                  <a:pt x="2098" y="504"/>
                  <a:pt x="2101" y="505"/>
                </a:cubicBezTo>
                <a:cubicBezTo>
                  <a:pt x="2105" y="506"/>
                  <a:pt x="2108" y="509"/>
                  <a:pt x="2109" y="513"/>
                </a:cubicBezTo>
                <a:lnTo>
                  <a:pt x="2117" y="537"/>
                </a:lnTo>
                <a:lnTo>
                  <a:pt x="2099" y="530"/>
                </a:lnTo>
                <a:lnTo>
                  <a:pt x="2111" y="522"/>
                </a:lnTo>
                <a:cubicBezTo>
                  <a:pt x="2114" y="520"/>
                  <a:pt x="2118" y="520"/>
                  <a:pt x="2122" y="521"/>
                </a:cubicBezTo>
                <a:cubicBezTo>
                  <a:pt x="2126" y="523"/>
                  <a:pt x="2128" y="526"/>
                  <a:pt x="2129" y="530"/>
                </a:cubicBezTo>
                <a:lnTo>
                  <a:pt x="2141" y="582"/>
                </a:lnTo>
                <a:lnTo>
                  <a:pt x="2124" y="574"/>
                </a:lnTo>
                <a:lnTo>
                  <a:pt x="2156" y="558"/>
                </a:lnTo>
                <a:cubicBezTo>
                  <a:pt x="2159" y="556"/>
                  <a:pt x="2163" y="556"/>
                  <a:pt x="2166" y="558"/>
                </a:cubicBezTo>
                <a:cubicBezTo>
                  <a:pt x="2170" y="559"/>
                  <a:pt x="2172" y="562"/>
                  <a:pt x="2173" y="566"/>
                </a:cubicBezTo>
                <a:lnTo>
                  <a:pt x="2185" y="614"/>
                </a:lnTo>
                <a:lnTo>
                  <a:pt x="2162" y="614"/>
                </a:lnTo>
                <a:lnTo>
                  <a:pt x="2174" y="562"/>
                </a:lnTo>
                <a:lnTo>
                  <a:pt x="2173" y="564"/>
                </a:lnTo>
                <a:lnTo>
                  <a:pt x="2181" y="436"/>
                </a:lnTo>
                <a:cubicBezTo>
                  <a:pt x="2182" y="429"/>
                  <a:pt x="2187" y="425"/>
                  <a:pt x="2193" y="424"/>
                </a:cubicBezTo>
                <a:cubicBezTo>
                  <a:pt x="2199" y="424"/>
                  <a:pt x="2205" y="429"/>
                  <a:pt x="2205" y="435"/>
                </a:cubicBezTo>
                <a:lnTo>
                  <a:pt x="2217" y="555"/>
                </a:lnTo>
                <a:lnTo>
                  <a:pt x="2205" y="544"/>
                </a:lnTo>
                <a:lnTo>
                  <a:pt x="2237" y="544"/>
                </a:lnTo>
                <a:cubicBezTo>
                  <a:pt x="2244" y="544"/>
                  <a:pt x="2249" y="549"/>
                  <a:pt x="2249" y="555"/>
                </a:cubicBezTo>
                <a:lnTo>
                  <a:pt x="2261" y="679"/>
                </a:lnTo>
                <a:lnTo>
                  <a:pt x="2253" y="669"/>
                </a:lnTo>
                <a:lnTo>
                  <a:pt x="2265" y="673"/>
                </a:lnTo>
                <a:lnTo>
                  <a:pt x="2250" y="682"/>
                </a:lnTo>
                <a:lnTo>
                  <a:pt x="2262" y="610"/>
                </a:lnTo>
                <a:lnTo>
                  <a:pt x="2270" y="574"/>
                </a:lnTo>
                <a:cubicBezTo>
                  <a:pt x="2271" y="569"/>
                  <a:pt x="2275" y="565"/>
                  <a:pt x="2281" y="564"/>
                </a:cubicBezTo>
                <a:cubicBezTo>
                  <a:pt x="2286" y="564"/>
                  <a:pt x="2291" y="567"/>
                  <a:pt x="2293" y="572"/>
                </a:cubicBezTo>
                <a:lnTo>
                  <a:pt x="2329" y="668"/>
                </a:lnTo>
                <a:lnTo>
                  <a:pt x="2337" y="693"/>
                </a:lnTo>
                <a:lnTo>
                  <a:pt x="2314" y="693"/>
                </a:lnTo>
                <a:lnTo>
                  <a:pt x="2326" y="653"/>
                </a:lnTo>
                <a:cubicBezTo>
                  <a:pt x="2327" y="648"/>
                  <a:pt x="2332" y="644"/>
                  <a:pt x="2337" y="644"/>
                </a:cubicBezTo>
                <a:cubicBezTo>
                  <a:pt x="2343" y="644"/>
                  <a:pt x="2347" y="648"/>
                  <a:pt x="2349" y="653"/>
                </a:cubicBezTo>
                <a:lnTo>
                  <a:pt x="2361" y="693"/>
                </a:lnTo>
                <a:lnTo>
                  <a:pt x="2358" y="688"/>
                </a:lnTo>
                <a:lnTo>
                  <a:pt x="2370" y="700"/>
                </a:lnTo>
                <a:cubicBezTo>
                  <a:pt x="2371" y="701"/>
                  <a:pt x="2371" y="702"/>
                  <a:pt x="2372" y="703"/>
                </a:cubicBezTo>
                <a:lnTo>
                  <a:pt x="2404" y="759"/>
                </a:lnTo>
                <a:lnTo>
                  <a:pt x="2382" y="760"/>
                </a:lnTo>
                <a:lnTo>
                  <a:pt x="2394" y="732"/>
                </a:lnTo>
                <a:lnTo>
                  <a:pt x="2394" y="735"/>
                </a:lnTo>
                <a:lnTo>
                  <a:pt x="2402" y="683"/>
                </a:lnTo>
                <a:cubicBezTo>
                  <a:pt x="2402" y="677"/>
                  <a:pt x="2407" y="673"/>
                  <a:pt x="2413" y="672"/>
                </a:cubicBezTo>
                <a:cubicBezTo>
                  <a:pt x="2419" y="672"/>
                  <a:pt x="2424" y="676"/>
                  <a:pt x="2425" y="682"/>
                </a:cubicBezTo>
                <a:lnTo>
                  <a:pt x="2437" y="730"/>
                </a:lnTo>
                <a:lnTo>
                  <a:pt x="2415" y="726"/>
                </a:lnTo>
                <a:lnTo>
                  <a:pt x="2427" y="706"/>
                </a:lnTo>
                <a:cubicBezTo>
                  <a:pt x="2429" y="703"/>
                  <a:pt x="2433" y="700"/>
                  <a:pt x="2437" y="700"/>
                </a:cubicBezTo>
                <a:lnTo>
                  <a:pt x="2469" y="700"/>
                </a:lnTo>
                <a:cubicBezTo>
                  <a:pt x="2476" y="700"/>
                  <a:pt x="2481" y="705"/>
                  <a:pt x="2481" y="711"/>
                </a:cubicBezTo>
                <a:lnTo>
                  <a:pt x="2493" y="819"/>
                </a:lnTo>
                <a:lnTo>
                  <a:pt x="2471" y="815"/>
                </a:lnTo>
                <a:lnTo>
                  <a:pt x="2479" y="799"/>
                </a:lnTo>
                <a:cubicBezTo>
                  <a:pt x="2481" y="794"/>
                  <a:pt x="2486" y="792"/>
                  <a:pt x="2491" y="793"/>
                </a:cubicBezTo>
                <a:cubicBezTo>
                  <a:pt x="2497" y="794"/>
                  <a:pt x="2501" y="798"/>
                  <a:pt x="2501" y="803"/>
                </a:cubicBezTo>
                <a:lnTo>
                  <a:pt x="2513" y="899"/>
                </a:lnTo>
                <a:lnTo>
                  <a:pt x="2490" y="898"/>
                </a:lnTo>
                <a:lnTo>
                  <a:pt x="2502" y="850"/>
                </a:lnTo>
                <a:cubicBezTo>
                  <a:pt x="2503" y="845"/>
                  <a:pt x="2507" y="841"/>
                  <a:pt x="2512" y="841"/>
                </a:cubicBezTo>
                <a:cubicBezTo>
                  <a:pt x="2518" y="840"/>
                  <a:pt x="2522" y="843"/>
                  <a:pt x="2524" y="848"/>
                </a:cubicBezTo>
                <a:lnTo>
                  <a:pt x="2556" y="920"/>
                </a:lnTo>
                <a:lnTo>
                  <a:pt x="2534" y="923"/>
                </a:lnTo>
                <a:lnTo>
                  <a:pt x="2546" y="847"/>
                </a:lnTo>
                <a:lnTo>
                  <a:pt x="2558" y="771"/>
                </a:lnTo>
                <a:cubicBezTo>
                  <a:pt x="2559" y="765"/>
                  <a:pt x="2564" y="760"/>
                  <a:pt x="2570" y="760"/>
                </a:cubicBezTo>
                <a:cubicBezTo>
                  <a:pt x="2575" y="761"/>
                  <a:pt x="2581" y="765"/>
                  <a:pt x="2581" y="771"/>
                </a:cubicBezTo>
                <a:lnTo>
                  <a:pt x="2589" y="827"/>
                </a:lnTo>
                <a:lnTo>
                  <a:pt x="2601" y="1252"/>
                </a:lnTo>
                <a:lnTo>
                  <a:pt x="2601" y="1248"/>
                </a:lnTo>
                <a:lnTo>
                  <a:pt x="2633" y="1332"/>
                </a:lnTo>
                <a:lnTo>
                  <a:pt x="2645" y="1364"/>
                </a:lnTo>
                <a:lnTo>
                  <a:pt x="2657" y="1418"/>
                </a:lnTo>
                <a:lnTo>
                  <a:pt x="2634" y="1417"/>
                </a:lnTo>
                <a:lnTo>
                  <a:pt x="2646" y="1381"/>
                </a:lnTo>
                <a:lnTo>
                  <a:pt x="2654" y="1353"/>
                </a:lnTo>
                <a:lnTo>
                  <a:pt x="2690" y="1225"/>
                </a:lnTo>
                <a:cubicBezTo>
                  <a:pt x="2691" y="1221"/>
                  <a:pt x="2694" y="1218"/>
                  <a:pt x="2698" y="1217"/>
                </a:cubicBezTo>
                <a:cubicBezTo>
                  <a:pt x="2703" y="1216"/>
                  <a:pt x="2707" y="1217"/>
                  <a:pt x="2710" y="1220"/>
                </a:cubicBezTo>
                <a:lnTo>
                  <a:pt x="2718" y="1228"/>
                </a:lnTo>
                <a:cubicBezTo>
                  <a:pt x="2719" y="1229"/>
                  <a:pt x="2720" y="1231"/>
                  <a:pt x="2721" y="1232"/>
                </a:cubicBezTo>
                <a:lnTo>
                  <a:pt x="2733" y="1264"/>
                </a:lnTo>
                <a:lnTo>
                  <a:pt x="2711" y="1263"/>
                </a:lnTo>
                <a:lnTo>
                  <a:pt x="2723" y="1239"/>
                </a:lnTo>
                <a:cubicBezTo>
                  <a:pt x="2725" y="1235"/>
                  <a:pt x="2728" y="1233"/>
                  <a:pt x="2732" y="1233"/>
                </a:cubicBezTo>
                <a:cubicBezTo>
                  <a:pt x="2737" y="1232"/>
                  <a:pt x="2741" y="1234"/>
                  <a:pt x="2743" y="1237"/>
                </a:cubicBezTo>
                <a:lnTo>
                  <a:pt x="2755" y="1253"/>
                </a:lnTo>
                <a:lnTo>
                  <a:pt x="2734" y="1259"/>
                </a:lnTo>
                <a:lnTo>
                  <a:pt x="2766" y="967"/>
                </a:lnTo>
                <a:cubicBezTo>
                  <a:pt x="2766" y="961"/>
                  <a:pt x="2772" y="956"/>
                  <a:pt x="2778" y="956"/>
                </a:cubicBezTo>
                <a:cubicBezTo>
                  <a:pt x="2784" y="957"/>
                  <a:pt x="2789" y="962"/>
                  <a:pt x="2789" y="968"/>
                </a:cubicBezTo>
                <a:lnTo>
                  <a:pt x="2801" y="1440"/>
                </a:lnTo>
                <a:lnTo>
                  <a:pt x="2778" y="1438"/>
                </a:lnTo>
                <a:lnTo>
                  <a:pt x="2786" y="1402"/>
                </a:lnTo>
                <a:cubicBezTo>
                  <a:pt x="2787" y="1396"/>
                  <a:pt x="2792" y="1392"/>
                  <a:pt x="2798" y="1392"/>
                </a:cubicBezTo>
                <a:cubicBezTo>
                  <a:pt x="2804" y="1393"/>
                  <a:pt x="2809" y="1397"/>
                  <a:pt x="2809" y="1403"/>
                </a:cubicBezTo>
                <a:lnTo>
                  <a:pt x="2821" y="1527"/>
                </a:lnTo>
                <a:lnTo>
                  <a:pt x="2813" y="1517"/>
                </a:lnTo>
                <a:lnTo>
                  <a:pt x="2825" y="1521"/>
                </a:lnTo>
                <a:lnTo>
                  <a:pt x="2821" y="1520"/>
                </a:lnTo>
                <a:lnTo>
                  <a:pt x="2853" y="1520"/>
                </a:lnTo>
                <a:cubicBezTo>
                  <a:pt x="2859" y="1520"/>
                  <a:pt x="2864" y="1525"/>
                  <a:pt x="2865" y="1530"/>
                </a:cubicBezTo>
                <a:lnTo>
                  <a:pt x="2877" y="1602"/>
                </a:lnTo>
                <a:lnTo>
                  <a:pt x="2854" y="1601"/>
                </a:lnTo>
                <a:lnTo>
                  <a:pt x="2862" y="1577"/>
                </a:lnTo>
                <a:lnTo>
                  <a:pt x="2874" y="1522"/>
                </a:lnTo>
                <a:cubicBezTo>
                  <a:pt x="2875" y="1516"/>
                  <a:pt x="2880" y="1512"/>
                  <a:pt x="2886" y="1512"/>
                </a:cubicBezTo>
                <a:cubicBezTo>
                  <a:pt x="2892" y="1513"/>
                  <a:pt x="2897" y="1517"/>
                  <a:pt x="2897" y="1523"/>
                </a:cubicBezTo>
                <a:lnTo>
                  <a:pt x="2909" y="1655"/>
                </a:lnTo>
                <a:lnTo>
                  <a:pt x="2909" y="1652"/>
                </a:lnTo>
                <a:lnTo>
                  <a:pt x="2941" y="1740"/>
                </a:lnTo>
                <a:cubicBezTo>
                  <a:pt x="2941" y="1741"/>
                  <a:pt x="2941" y="1742"/>
                  <a:pt x="2941" y="1743"/>
                </a:cubicBezTo>
                <a:lnTo>
                  <a:pt x="2953" y="1867"/>
                </a:lnTo>
                <a:lnTo>
                  <a:pt x="2938" y="1857"/>
                </a:lnTo>
                <a:lnTo>
                  <a:pt x="2950" y="1853"/>
                </a:lnTo>
                <a:cubicBezTo>
                  <a:pt x="2953" y="1852"/>
                  <a:pt x="2957" y="1852"/>
                  <a:pt x="2960" y="1855"/>
                </a:cubicBezTo>
                <a:cubicBezTo>
                  <a:pt x="2963" y="1857"/>
                  <a:pt x="2965" y="1860"/>
                  <a:pt x="2965" y="1864"/>
                </a:cubicBezTo>
                <a:lnTo>
                  <a:pt x="2973" y="2000"/>
                </a:lnTo>
                <a:lnTo>
                  <a:pt x="2985" y="2062"/>
                </a:lnTo>
                <a:lnTo>
                  <a:pt x="2963" y="2059"/>
                </a:lnTo>
                <a:lnTo>
                  <a:pt x="2995" y="1995"/>
                </a:lnTo>
                <a:cubicBezTo>
                  <a:pt x="2997" y="1990"/>
                  <a:pt x="3002" y="1988"/>
                  <a:pt x="3007" y="1989"/>
                </a:cubicBezTo>
                <a:cubicBezTo>
                  <a:pt x="3012" y="1989"/>
                  <a:pt x="3017" y="1993"/>
                  <a:pt x="3017" y="1999"/>
                </a:cubicBezTo>
                <a:lnTo>
                  <a:pt x="3029" y="2075"/>
                </a:lnTo>
                <a:lnTo>
                  <a:pt x="3041" y="2155"/>
                </a:lnTo>
                <a:lnTo>
                  <a:pt x="3053" y="2308"/>
                </a:lnTo>
                <a:lnTo>
                  <a:pt x="3029" y="2308"/>
                </a:lnTo>
                <a:lnTo>
                  <a:pt x="3037" y="1200"/>
                </a:lnTo>
                <a:cubicBezTo>
                  <a:pt x="3038" y="1194"/>
                  <a:pt x="3042" y="1189"/>
                  <a:pt x="3048" y="1189"/>
                </a:cubicBezTo>
                <a:cubicBezTo>
                  <a:pt x="3054" y="1188"/>
                  <a:pt x="3059" y="1191"/>
                  <a:pt x="3061" y="1197"/>
                </a:cubicBezTo>
                <a:lnTo>
                  <a:pt x="3097" y="1313"/>
                </a:lnTo>
                <a:lnTo>
                  <a:pt x="3105" y="1362"/>
                </a:lnTo>
                <a:lnTo>
                  <a:pt x="3083" y="1359"/>
                </a:lnTo>
                <a:lnTo>
                  <a:pt x="3095" y="1335"/>
                </a:lnTo>
                <a:cubicBezTo>
                  <a:pt x="3097" y="1330"/>
                  <a:pt x="3103" y="1328"/>
                  <a:pt x="3108" y="1329"/>
                </a:cubicBezTo>
                <a:cubicBezTo>
                  <a:pt x="3113" y="1330"/>
                  <a:pt x="3117" y="1334"/>
                  <a:pt x="3117" y="1340"/>
                </a:cubicBezTo>
                <a:lnTo>
                  <a:pt x="3129" y="1508"/>
                </a:lnTo>
                <a:lnTo>
                  <a:pt x="3141" y="1578"/>
                </a:lnTo>
                <a:cubicBezTo>
                  <a:pt x="3142" y="1585"/>
                  <a:pt x="3138" y="1591"/>
                  <a:pt x="3131" y="1592"/>
                </a:cubicBezTo>
                <a:cubicBezTo>
                  <a:pt x="3125" y="1593"/>
                  <a:pt x="3119" y="1589"/>
                  <a:pt x="3118" y="1582"/>
                </a:cubicBezTo>
                <a:lnTo>
                  <a:pt x="3105" y="1509"/>
                </a:lnTo>
                <a:lnTo>
                  <a:pt x="3093" y="1341"/>
                </a:lnTo>
                <a:lnTo>
                  <a:pt x="3116" y="1346"/>
                </a:lnTo>
                <a:lnTo>
                  <a:pt x="3104" y="1370"/>
                </a:lnTo>
                <a:cubicBezTo>
                  <a:pt x="3102" y="1374"/>
                  <a:pt x="3097" y="1377"/>
                  <a:pt x="3092" y="1376"/>
                </a:cubicBezTo>
                <a:cubicBezTo>
                  <a:pt x="3087" y="1376"/>
                  <a:pt x="3082" y="1372"/>
                  <a:pt x="3082" y="1366"/>
                </a:cubicBezTo>
                <a:lnTo>
                  <a:pt x="3074" y="1320"/>
                </a:lnTo>
                <a:lnTo>
                  <a:pt x="3038" y="1204"/>
                </a:lnTo>
                <a:lnTo>
                  <a:pt x="3061" y="1201"/>
                </a:lnTo>
                <a:lnTo>
                  <a:pt x="3053" y="2309"/>
                </a:lnTo>
                <a:cubicBezTo>
                  <a:pt x="3053" y="2315"/>
                  <a:pt x="3048" y="2320"/>
                  <a:pt x="3042" y="2320"/>
                </a:cubicBezTo>
                <a:cubicBezTo>
                  <a:pt x="3035" y="2321"/>
                  <a:pt x="3030" y="2316"/>
                  <a:pt x="3030" y="2309"/>
                </a:cubicBezTo>
                <a:lnTo>
                  <a:pt x="3018" y="2158"/>
                </a:lnTo>
                <a:lnTo>
                  <a:pt x="3006" y="2078"/>
                </a:lnTo>
                <a:lnTo>
                  <a:pt x="2994" y="2002"/>
                </a:lnTo>
                <a:lnTo>
                  <a:pt x="3016" y="2006"/>
                </a:lnTo>
                <a:lnTo>
                  <a:pt x="2984" y="2070"/>
                </a:lnTo>
                <a:cubicBezTo>
                  <a:pt x="2982" y="2074"/>
                  <a:pt x="2977" y="2077"/>
                  <a:pt x="2972" y="2076"/>
                </a:cubicBezTo>
                <a:cubicBezTo>
                  <a:pt x="2967" y="2076"/>
                  <a:pt x="2963" y="2072"/>
                  <a:pt x="2962" y="2067"/>
                </a:cubicBezTo>
                <a:lnTo>
                  <a:pt x="2949" y="2001"/>
                </a:lnTo>
                <a:lnTo>
                  <a:pt x="2941" y="1865"/>
                </a:lnTo>
                <a:lnTo>
                  <a:pt x="2957" y="1876"/>
                </a:lnTo>
                <a:lnTo>
                  <a:pt x="2945" y="1880"/>
                </a:lnTo>
                <a:cubicBezTo>
                  <a:pt x="2942" y="1881"/>
                  <a:pt x="2938" y="1881"/>
                  <a:pt x="2935" y="1879"/>
                </a:cubicBezTo>
                <a:cubicBezTo>
                  <a:pt x="2932" y="1877"/>
                  <a:pt x="2930" y="1873"/>
                  <a:pt x="2930" y="1870"/>
                </a:cubicBezTo>
                <a:lnTo>
                  <a:pt x="2918" y="1746"/>
                </a:lnTo>
                <a:lnTo>
                  <a:pt x="2918" y="1749"/>
                </a:lnTo>
                <a:lnTo>
                  <a:pt x="2886" y="1661"/>
                </a:lnTo>
                <a:cubicBezTo>
                  <a:pt x="2886" y="1660"/>
                  <a:pt x="2886" y="1659"/>
                  <a:pt x="2886" y="1658"/>
                </a:cubicBezTo>
                <a:lnTo>
                  <a:pt x="2874" y="1526"/>
                </a:lnTo>
                <a:lnTo>
                  <a:pt x="2897" y="1527"/>
                </a:lnTo>
                <a:lnTo>
                  <a:pt x="2885" y="1584"/>
                </a:lnTo>
                <a:lnTo>
                  <a:pt x="2877" y="1608"/>
                </a:lnTo>
                <a:cubicBezTo>
                  <a:pt x="2875" y="1613"/>
                  <a:pt x="2870" y="1617"/>
                  <a:pt x="2865" y="1616"/>
                </a:cubicBezTo>
                <a:cubicBezTo>
                  <a:pt x="2859" y="1616"/>
                  <a:pt x="2855" y="1612"/>
                  <a:pt x="2854" y="1606"/>
                </a:cubicBezTo>
                <a:lnTo>
                  <a:pt x="2842" y="1534"/>
                </a:lnTo>
                <a:lnTo>
                  <a:pt x="2853" y="1544"/>
                </a:lnTo>
                <a:lnTo>
                  <a:pt x="2821" y="1544"/>
                </a:lnTo>
                <a:cubicBezTo>
                  <a:pt x="2820" y="1544"/>
                  <a:pt x="2819" y="1544"/>
                  <a:pt x="2818" y="1544"/>
                </a:cubicBezTo>
                <a:lnTo>
                  <a:pt x="2806" y="1540"/>
                </a:lnTo>
                <a:cubicBezTo>
                  <a:pt x="2801" y="1538"/>
                  <a:pt x="2798" y="1534"/>
                  <a:pt x="2798" y="1530"/>
                </a:cubicBezTo>
                <a:lnTo>
                  <a:pt x="2786" y="1406"/>
                </a:lnTo>
                <a:lnTo>
                  <a:pt x="2809" y="1407"/>
                </a:lnTo>
                <a:lnTo>
                  <a:pt x="2801" y="1443"/>
                </a:lnTo>
                <a:cubicBezTo>
                  <a:pt x="2800" y="1449"/>
                  <a:pt x="2794" y="1453"/>
                  <a:pt x="2788" y="1452"/>
                </a:cubicBezTo>
                <a:cubicBezTo>
                  <a:pt x="2782" y="1452"/>
                  <a:pt x="2778" y="1447"/>
                  <a:pt x="2777" y="1441"/>
                </a:cubicBezTo>
                <a:lnTo>
                  <a:pt x="2765" y="969"/>
                </a:lnTo>
                <a:lnTo>
                  <a:pt x="2789" y="970"/>
                </a:lnTo>
                <a:lnTo>
                  <a:pt x="2757" y="1262"/>
                </a:lnTo>
                <a:cubicBezTo>
                  <a:pt x="2757" y="1267"/>
                  <a:pt x="2753" y="1271"/>
                  <a:pt x="2749" y="1272"/>
                </a:cubicBezTo>
                <a:cubicBezTo>
                  <a:pt x="2744" y="1273"/>
                  <a:pt x="2739" y="1272"/>
                  <a:pt x="2736" y="1268"/>
                </a:cubicBezTo>
                <a:lnTo>
                  <a:pt x="2724" y="1252"/>
                </a:lnTo>
                <a:lnTo>
                  <a:pt x="2744" y="1250"/>
                </a:lnTo>
                <a:lnTo>
                  <a:pt x="2732" y="1274"/>
                </a:lnTo>
                <a:cubicBezTo>
                  <a:pt x="2730" y="1278"/>
                  <a:pt x="2726" y="1281"/>
                  <a:pt x="2721" y="1280"/>
                </a:cubicBezTo>
                <a:cubicBezTo>
                  <a:pt x="2716" y="1280"/>
                  <a:pt x="2712" y="1277"/>
                  <a:pt x="2710" y="1273"/>
                </a:cubicBezTo>
                <a:lnTo>
                  <a:pt x="2698" y="1241"/>
                </a:lnTo>
                <a:lnTo>
                  <a:pt x="2701" y="1245"/>
                </a:lnTo>
                <a:lnTo>
                  <a:pt x="2693" y="1237"/>
                </a:lnTo>
                <a:lnTo>
                  <a:pt x="2713" y="1232"/>
                </a:lnTo>
                <a:lnTo>
                  <a:pt x="2677" y="1360"/>
                </a:lnTo>
                <a:lnTo>
                  <a:pt x="2669" y="1388"/>
                </a:lnTo>
                <a:lnTo>
                  <a:pt x="2657" y="1424"/>
                </a:lnTo>
                <a:cubicBezTo>
                  <a:pt x="2655" y="1429"/>
                  <a:pt x="2650" y="1433"/>
                  <a:pt x="2645" y="1432"/>
                </a:cubicBezTo>
                <a:cubicBezTo>
                  <a:pt x="2640" y="1432"/>
                  <a:pt x="2635" y="1428"/>
                  <a:pt x="2634" y="1423"/>
                </a:cubicBezTo>
                <a:lnTo>
                  <a:pt x="2622" y="1373"/>
                </a:lnTo>
                <a:lnTo>
                  <a:pt x="2610" y="1341"/>
                </a:lnTo>
                <a:lnTo>
                  <a:pt x="2578" y="1257"/>
                </a:lnTo>
                <a:cubicBezTo>
                  <a:pt x="2578" y="1255"/>
                  <a:pt x="2578" y="1254"/>
                  <a:pt x="2577" y="1253"/>
                </a:cubicBezTo>
                <a:lnTo>
                  <a:pt x="2566" y="830"/>
                </a:lnTo>
                <a:lnTo>
                  <a:pt x="2558" y="774"/>
                </a:lnTo>
                <a:lnTo>
                  <a:pt x="2581" y="774"/>
                </a:lnTo>
                <a:lnTo>
                  <a:pt x="2569" y="850"/>
                </a:lnTo>
                <a:lnTo>
                  <a:pt x="2557" y="926"/>
                </a:lnTo>
                <a:cubicBezTo>
                  <a:pt x="2556" y="932"/>
                  <a:pt x="2552" y="936"/>
                  <a:pt x="2547" y="936"/>
                </a:cubicBezTo>
                <a:cubicBezTo>
                  <a:pt x="2542" y="937"/>
                  <a:pt x="2537" y="934"/>
                  <a:pt x="2535" y="929"/>
                </a:cubicBezTo>
                <a:lnTo>
                  <a:pt x="2503" y="857"/>
                </a:lnTo>
                <a:lnTo>
                  <a:pt x="2525" y="855"/>
                </a:lnTo>
                <a:lnTo>
                  <a:pt x="2513" y="903"/>
                </a:lnTo>
                <a:cubicBezTo>
                  <a:pt x="2512" y="909"/>
                  <a:pt x="2507" y="913"/>
                  <a:pt x="2501" y="912"/>
                </a:cubicBezTo>
                <a:cubicBezTo>
                  <a:pt x="2495" y="912"/>
                  <a:pt x="2490" y="908"/>
                  <a:pt x="2490" y="902"/>
                </a:cubicBezTo>
                <a:lnTo>
                  <a:pt x="2478" y="806"/>
                </a:lnTo>
                <a:lnTo>
                  <a:pt x="2500" y="810"/>
                </a:lnTo>
                <a:lnTo>
                  <a:pt x="2492" y="826"/>
                </a:lnTo>
                <a:cubicBezTo>
                  <a:pt x="2490" y="831"/>
                  <a:pt x="2485" y="833"/>
                  <a:pt x="2479" y="832"/>
                </a:cubicBezTo>
                <a:cubicBezTo>
                  <a:pt x="2474" y="831"/>
                  <a:pt x="2470" y="827"/>
                  <a:pt x="2470" y="822"/>
                </a:cubicBezTo>
                <a:lnTo>
                  <a:pt x="2458" y="714"/>
                </a:lnTo>
                <a:lnTo>
                  <a:pt x="2469" y="724"/>
                </a:lnTo>
                <a:lnTo>
                  <a:pt x="2437" y="724"/>
                </a:lnTo>
                <a:lnTo>
                  <a:pt x="2448" y="719"/>
                </a:lnTo>
                <a:lnTo>
                  <a:pt x="2436" y="739"/>
                </a:lnTo>
                <a:cubicBezTo>
                  <a:pt x="2433" y="743"/>
                  <a:pt x="2429" y="745"/>
                  <a:pt x="2424" y="744"/>
                </a:cubicBezTo>
                <a:cubicBezTo>
                  <a:pt x="2419" y="744"/>
                  <a:pt x="2415" y="740"/>
                  <a:pt x="2414" y="735"/>
                </a:cubicBezTo>
                <a:lnTo>
                  <a:pt x="2402" y="687"/>
                </a:lnTo>
                <a:lnTo>
                  <a:pt x="2425" y="686"/>
                </a:lnTo>
                <a:lnTo>
                  <a:pt x="2417" y="738"/>
                </a:lnTo>
                <a:cubicBezTo>
                  <a:pt x="2417" y="739"/>
                  <a:pt x="2417" y="740"/>
                  <a:pt x="2416" y="741"/>
                </a:cubicBezTo>
                <a:lnTo>
                  <a:pt x="2404" y="769"/>
                </a:lnTo>
                <a:cubicBezTo>
                  <a:pt x="2403" y="773"/>
                  <a:pt x="2399" y="776"/>
                  <a:pt x="2394" y="776"/>
                </a:cubicBezTo>
                <a:cubicBezTo>
                  <a:pt x="2390" y="777"/>
                  <a:pt x="2385" y="774"/>
                  <a:pt x="2383" y="770"/>
                </a:cubicBezTo>
                <a:lnTo>
                  <a:pt x="2351" y="714"/>
                </a:lnTo>
                <a:lnTo>
                  <a:pt x="2353" y="717"/>
                </a:lnTo>
                <a:lnTo>
                  <a:pt x="2341" y="705"/>
                </a:lnTo>
                <a:cubicBezTo>
                  <a:pt x="2340" y="704"/>
                  <a:pt x="2339" y="702"/>
                  <a:pt x="2338" y="700"/>
                </a:cubicBezTo>
                <a:lnTo>
                  <a:pt x="2326" y="660"/>
                </a:lnTo>
                <a:lnTo>
                  <a:pt x="2349" y="660"/>
                </a:lnTo>
                <a:lnTo>
                  <a:pt x="2337" y="700"/>
                </a:lnTo>
                <a:cubicBezTo>
                  <a:pt x="2335" y="705"/>
                  <a:pt x="2331" y="708"/>
                  <a:pt x="2326" y="708"/>
                </a:cubicBezTo>
                <a:cubicBezTo>
                  <a:pt x="2320" y="709"/>
                  <a:pt x="2316" y="705"/>
                  <a:pt x="2314" y="700"/>
                </a:cubicBezTo>
                <a:lnTo>
                  <a:pt x="2306" y="677"/>
                </a:lnTo>
                <a:lnTo>
                  <a:pt x="2270" y="581"/>
                </a:lnTo>
                <a:lnTo>
                  <a:pt x="2293" y="579"/>
                </a:lnTo>
                <a:lnTo>
                  <a:pt x="2285" y="614"/>
                </a:lnTo>
                <a:lnTo>
                  <a:pt x="2273" y="686"/>
                </a:lnTo>
                <a:cubicBezTo>
                  <a:pt x="2273" y="690"/>
                  <a:pt x="2271" y="693"/>
                  <a:pt x="2268" y="695"/>
                </a:cubicBezTo>
                <a:cubicBezTo>
                  <a:pt x="2265" y="697"/>
                  <a:pt x="2261" y="697"/>
                  <a:pt x="2258" y="696"/>
                </a:cubicBezTo>
                <a:lnTo>
                  <a:pt x="2246" y="692"/>
                </a:lnTo>
                <a:cubicBezTo>
                  <a:pt x="2241" y="690"/>
                  <a:pt x="2238" y="686"/>
                  <a:pt x="2238" y="682"/>
                </a:cubicBezTo>
                <a:lnTo>
                  <a:pt x="2226" y="558"/>
                </a:lnTo>
                <a:lnTo>
                  <a:pt x="2237" y="568"/>
                </a:lnTo>
                <a:lnTo>
                  <a:pt x="2205" y="568"/>
                </a:lnTo>
                <a:cubicBezTo>
                  <a:pt x="2199" y="568"/>
                  <a:pt x="2194" y="564"/>
                  <a:pt x="2194" y="558"/>
                </a:cubicBezTo>
                <a:lnTo>
                  <a:pt x="2182" y="438"/>
                </a:lnTo>
                <a:lnTo>
                  <a:pt x="2205" y="437"/>
                </a:lnTo>
                <a:lnTo>
                  <a:pt x="2197" y="565"/>
                </a:lnTo>
                <a:cubicBezTo>
                  <a:pt x="2197" y="566"/>
                  <a:pt x="2197" y="567"/>
                  <a:pt x="2197" y="567"/>
                </a:cubicBezTo>
                <a:lnTo>
                  <a:pt x="2185" y="619"/>
                </a:lnTo>
                <a:cubicBezTo>
                  <a:pt x="2184" y="625"/>
                  <a:pt x="2179" y="628"/>
                  <a:pt x="2174" y="628"/>
                </a:cubicBezTo>
                <a:cubicBezTo>
                  <a:pt x="2168" y="629"/>
                  <a:pt x="2163" y="625"/>
                  <a:pt x="2162" y="619"/>
                </a:cubicBezTo>
                <a:lnTo>
                  <a:pt x="2150" y="571"/>
                </a:lnTo>
                <a:lnTo>
                  <a:pt x="2167" y="579"/>
                </a:lnTo>
                <a:lnTo>
                  <a:pt x="2135" y="595"/>
                </a:lnTo>
                <a:cubicBezTo>
                  <a:pt x="2132" y="597"/>
                  <a:pt x="2128" y="597"/>
                  <a:pt x="2124" y="595"/>
                </a:cubicBezTo>
                <a:cubicBezTo>
                  <a:pt x="2121" y="594"/>
                  <a:pt x="2119" y="591"/>
                  <a:pt x="2118" y="587"/>
                </a:cubicBezTo>
                <a:lnTo>
                  <a:pt x="2106" y="535"/>
                </a:lnTo>
                <a:lnTo>
                  <a:pt x="2124" y="542"/>
                </a:lnTo>
                <a:lnTo>
                  <a:pt x="2112" y="550"/>
                </a:lnTo>
                <a:cubicBezTo>
                  <a:pt x="2109" y="553"/>
                  <a:pt x="2105" y="553"/>
                  <a:pt x="2102" y="552"/>
                </a:cubicBezTo>
                <a:cubicBezTo>
                  <a:pt x="2098" y="551"/>
                  <a:pt x="2095" y="548"/>
                  <a:pt x="2094" y="544"/>
                </a:cubicBezTo>
                <a:lnTo>
                  <a:pt x="2086" y="520"/>
                </a:lnTo>
                <a:lnTo>
                  <a:pt x="2104" y="526"/>
                </a:lnTo>
                <a:lnTo>
                  <a:pt x="2092" y="534"/>
                </a:lnTo>
                <a:lnTo>
                  <a:pt x="2097" y="528"/>
                </a:lnTo>
                <a:lnTo>
                  <a:pt x="2065" y="636"/>
                </a:lnTo>
                <a:cubicBezTo>
                  <a:pt x="2063" y="641"/>
                  <a:pt x="2058" y="645"/>
                  <a:pt x="2053" y="644"/>
                </a:cubicBezTo>
                <a:cubicBezTo>
                  <a:pt x="2047" y="644"/>
                  <a:pt x="2042" y="640"/>
                  <a:pt x="2042" y="634"/>
                </a:cubicBezTo>
                <a:lnTo>
                  <a:pt x="2030" y="557"/>
                </a:lnTo>
                <a:lnTo>
                  <a:pt x="2018" y="417"/>
                </a:lnTo>
                <a:lnTo>
                  <a:pt x="2019" y="422"/>
                </a:lnTo>
                <a:lnTo>
                  <a:pt x="2011" y="406"/>
                </a:lnTo>
                <a:lnTo>
                  <a:pt x="2033" y="402"/>
                </a:lnTo>
                <a:lnTo>
                  <a:pt x="2021" y="482"/>
                </a:lnTo>
                <a:cubicBezTo>
                  <a:pt x="2020" y="488"/>
                  <a:pt x="2015" y="492"/>
                  <a:pt x="2009" y="492"/>
                </a:cubicBezTo>
                <a:lnTo>
                  <a:pt x="1977" y="492"/>
                </a:lnTo>
                <a:lnTo>
                  <a:pt x="1989" y="482"/>
                </a:lnTo>
                <a:lnTo>
                  <a:pt x="1977" y="590"/>
                </a:lnTo>
                <a:cubicBezTo>
                  <a:pt x="1977" y="595"/>
                  <a:pt x="1973" y="599"/>
                  <a:pt x="1968" y="600"/>
                </a:cubicBezTo>
                <a:cubicBezTo>
                  <a:pt x="1963" y="601"/>
                  <a:pt x="1958" y="599"/>
                  <a:pt x="1955" y="595"/>
                </a:cubicBezTo>
                <a:lnTo>
                  <a:pt x="1943" y="575"/>
                </a:lnTo>
                <a:lnTo>
                  <a:pt x="1965" y="570"/>
                </a:lnTo>
                <a:lnTo>
                  <a:pt x="1953" y="702"/>
                </a:lnTo>
                <a:cubicBezTo>
                  <a:pt x="1953" y="702"/>
                  <a:pt x="1953" y="703"/>
                  <a:pt x="1953" y="704"/>
                </a:cubicBezTo>
                <a:lnTo>
                  <a:pt x="1945" y="732"/>
                </a:lnTo>
                <a:cubicBezTo>
                  <a:pt x="1944" y="736"/>
                  <a:pt x="1940" y="739"/>
                  <a:pt x="1936" y="740"/>
                </a:cubicBezTo>
                <a:cubicBezTo>
                  <a:pt x="1932" y="741"/>
                  <a:pt x="1927" y="740"/>
                  <a:pt x="1925" y="736"/>
                </a:cubicBezTo>
                <a:lnTo>
                  <a:pt x="1889" y="696"/>
                </a:lnTo>
                <a:cubicBezTo>
                  <a:pt x="1887" y="695"/>
                  <a:pt x="1887" y="694"/>
                  <a:pt x="1886" y="692"/>
                </a:cubicBezTo>
                <a:lnTo>
                  <a:pt x="1878" y="668"/>
                </a:lnTo>
                <a:lnTo>
                  <a:pt x="1896" y="674"/>
                </a:lnTo>
                <a:lnTo>
                  <a:pt x="1884" y="682"/>
                </a:lnTo>
                <a:lnTo>
                  <a:pt x="1889" y="676"/>
                </a:lnTo>
                <a:lnTo>
                  <a:pt x="1877" y="718"/>
                </a:lnTo>
                <a:lnTo>
                  <a:pt x="1865" y="802"/>
                </a:lnTo>
                <a:cubicBezTo>
                  <a:pt x="1865" y="807"/>
                  <a:pt x="1862" y="810"/>
                  <a:pt x="1858" y="812"/>
                </a:cubicBezTo>
                <a:lnTo>
                  <a:pt x="1826" y="824"/>
                </a:lnTo>
                <a:cubicBezTo>
                  <a:pt x="1824" y="824"/>
                  <a:pt x="1823" y="824"/>
                  <a:pt x="1821" y="824"/>
                </a:cubicBezTo>
                <a:lnTo>
                  <a:pt x="1809" y="824"/>
                </a:lnTo>
                <a:lnTo>
                  <a:pt x="1818" y="821"/>
                </a:lnTo>
                <a:lnTo>
                  <a:pt x="1810" y="829"/>
                </a:lnTo>
                <a:cubicBezTo>
                  <a:pt x="1806" y="833"/>
                  <a:pt x="1800" y="834"/>
                  <a:pt x="1795" y="830"/>
                </a:cubicBezTo>
                <a:lnTo>
                  <a:pt x="1783" y="822"/>
                </a:lnTo>
                <a:cubicBezTo>
                  <a:pt x="1781" y="821"/>
                  <a:pt x="1779" y="819"/>
                  <a:pt x="1778" y="817"/>
                </a:cubicBezTo>
                <a:lnTo>
                  <a:pt x="1766" y="788"/>
                </a:lnTo>
                <a:lnTo>
                  <a:pt x="1734" y="696"/>
                </a:lnTo>
                <a:lnTo>
                  <a:pt x="1756" y="698"/>
                </a:lnTo>
                <a:lnTo>
                  <a:pt x="1744" y="722"/>
                </a:lnTo>
                <a:cubicBezTo>
                  <a:pt x="1742" y="726"/>
                  <a:pt x="1738" y="728"/>
                  <a:pt x="1734" y="728"/>
                </a:cubicBezTo>
                <a:cubicBezTo>
                  <a:pt x="1730" y="729"/>
                  <a:pt x="1725" y="726"/>
                  <a:pt x="1723" y="723"/>
                </a:cubicBezTo>
                <a:lnTo>
                  <a:pt x="1711" y="703"/>
                </a:lnTo>
                <a:cubicBezTo>
                  <a:pt x="1710" y="701"/>
                  <a:pt x="1710" y="700"/>
                  <a:pt x="1710" y="699"/>
                </a:cubicBezTo>
                <a:lnTo>
                  <a:pt x="1702" y="659"/>
                </a:lnTo>
                <a:lnTo>
                  <a:pt x="1703" y="662"/>
                </a:lnTo>
                <a:lnTo>
                  <a:pt x="1691" y="638"/>
                </a:lnTo>
                <a:lnTo>
                  <a:pt x="1712" y="638"/>
                </a:lnTo>
                <a:lnTo>
                  <a:pt x="1680" y="698"/>
                </a:lnTo>
                <a:cubicBezTo>
                  <a:pt x="1679" y="700"/>
                  <a:pt x="1678" y="701"/>
                  <a:pt x="1676" y="702"/>
                </a:cubicBezTo>
                <a:lnTo>
                  <a:pt x="1664" y="710"/>
                </a:lnTo>
                <a:cubicBezTo>
                  <a:pt x="1661" y="713"/>
                  <a:pt x="1656" y="713"/>
                  <a:pt x="1653" y="711"/>
                </a:cubicBezTo>
                <a:cubicBezTo>
                  <a:pt x="1649" y="710"/>
                  <a:pt x="1646" y="706"/>
                  <a:pt x="1646" y="702"/>
                </a:cubicBezTo>
                <a:lnTo>
                  <a:pt x="1634" y="622"/>
                </a:lnTo>
                <a:lnTo>
                  <a:pt x="1635" y="626"/>
                </a:lnTo>
                <a:lnTo>
                  <a:pt x="1627" y="610"/>
                </a:lnTo>
                <a:lnTo>
                  <a:pt x="1648" y="611"/>
                </a:lnTo>
                <a:lnTo>
                  <a:pt x="1635" y="632"/>
                </a:lnTo>
                <a:lnTo>
                  <a:pt x="1603" y="672"/>
                </a:lnTo>
                <a:lnTo>
                  <a:pt x="1605" y="669"/>
                </a:lnTo>
                <a:lnTo>
                  <a:pt x="1593" y="701"/>
                </a:lnTo>
                <a:cubicBezTo>
                  <a:pt x="1590" y="707"/>
                  <a:pt x="1584" y="710"/>
                  <a:pt x="1578" y="708"/>
                </a:cubicBezTo>
                <a:lnTo>
                  <a:pt x="1566" y="704"/>
                </a:lnTo>
                <a:lnTo>
                  <a:pt x="1580" y="698"/>
                </a:lnTo>
                <a:lnTo>
                  <a:pt x="1568" y="722"/>
                </a:lnTo>
                <a:lnTo>
                  <a:pt x="1569" y="720"/>
                </a:lnTo>
                <a:lnTo>
                  <a:pt x="1561" y="744"/>
                </a:lnTo>
                <a:cubicBezTo>
                  <a:pt x="1560" y="747"/>
                  <a:pt x="1557" y="750"/>
                  <a:pt x="1554" y="751"/>
                </a:cubicBezTo>
                <a:lnTo>
                  <a:pt x="1519" y="767"/>
                </a:lnTo>
                <a:lnTo>
                  <a:pt x="1511" y="771"/>
                </a:lnTo>
                <a:lnTo>
                  <a:pt x="1517" y="762"/>
                </a:lnTo>
                <a:lnTo>
                  <a:pt x="1505" y="838"/>
                </a:lnTo>
                <a:cubicBezTo>
                  <a:pt x="1504" y="844"/>
                  <a:pt x="1500" y="848"/>
                  <a:pt x="1494" y="848"/>
                </a:cubicBezTo>
                <a:cubicBezTo>
                  <a:pt x="1488" y="849"/>
                  <a:pt x="1483" y="845"/>
                  <a:pt x="1482" y="839"/>
                </a:cubicBezTo>
                <a:lnTo>
                  <a:pt x="1470" y="783"/>
                </a:lnTo>
                <a:lnTo>
                  <a:pt x="1458" y="727"/>
                </a:lnTo>
                <a:lnTo>
                  <a:pt x="1481" y="726"/>
                </a:lnTo>
                <a:lnTo>
                  <a:pt x="1449" y="914"/>
                </a:lnTo>
                <a:cubicBezTo>
                  <a:pt x="1448" y="919"/>
                  <a:pt x="1445" y="923"/>
                  <a:pt x="1440" y="924"/>
                </a:cubicBezTo>
                <a:cubicBezTo>
                  <a:pt x="1436" y="925"/>
                  <a:pt x="1431" y="924"/>
                  <a:pt x="1428" y="920"/>
                </a:cubicBezTo>
                <a:lnTo>
                  <a:pt x="1416" y="904"/>
                </a:lnTo>
                <a:lnTo>
                  <a:pt x="1437" y="898"/>
                </a:lnTo>
                <a:lnTo>
                  <a:pt x="1429" y="971"/>
                </a:lnTo>
                <a:lnTo>
                  <a:pt x="1417" y="1023"/>
                </a:lnTo>
                <a:cubicBezTo>
                  <a:pt x="1416" y="1029"/>
                  <a:pt x="1411" y="1033"/>
                  <a:pt x="1405" y="1032"/>
                </a:cubicBezTo>
                <a:cubicBezTo>
                  <a:pt x="1400" y="1032"/>
                  <a:pt x="1395" y="1028"/>
                  <a:pt x="1394" y="1023"/>
                </a:cubicBezTo>
                <a:lnTo>
                  <a:pt x="1382" y="963"/>
                </a:lnTo>
                <a:lnTo>
                  <a:pt x="1392" y="972"/>
                </a:lnTo>
                <a:lnTo>
                  <a:pt x="1360" y="968"/>
                </a:lnTo>
                <a:cubicBezTo>
                  <a:pt x="1354" y="968"/>
                  <a:pt x="1350" y="963"/>
                  <a:pt x="1350" y="958"/>
                </a:cubicBezTo>
                <a:lnTo>
                  <a:pt x="1338" y="851"/>
                </a:lnTo>
                <a:lnTo>
                  <a:pt x="1326" y="782"/>
                </a:lnTo>
                <a:lnTo>
                  <a:pt x="1318" y="714"/>
                </a:lnTo>
                <a:lnTo>
                  <a:pt x="1319" y="718"/>
                </a:lnTo>
                <a:lnTo>
                  <a:pt x="1306" y="693"/>
                </a:lnTo>
                <a:lnTo>
                  <a:pt x="1275" y="610"/>
                </a:lnTo>
                <a:lnTo>
                  <a:pt x="1263" y="586"/>
                </a:lnTo>
                <a:cubicBezTo>
                  <a:pt x="1262" y="585"/>
                  <a:pt x="1262" y="583"/>
                  <a:pt x="1262" y="582"/>
                </a:cubicBezTo>
                <a:lnTo>
                  <a:pt x="1250" y="502"/>
                </a:lnTo>
                <a:lnTo>
                  <a:pt x="1250" y="505"/>
                </a:lnTo>
                <a:lnTo>
                  <a:pt x="1242" y="485"/>
                </a:lnTo>
                <a:lnTo>
                  <a:pt x="1263" y="488"/>
                </a:lnTo>
                <a:lnTo>
                  <a:pt x="1251" y="504"/>
                </a:lnTo>
                <a:cubicBezTo>
                  <a:pt x="1250" y="505"/>
                  <a:pt x="1248" y="507"/>
                  <a:pt x="1246" y="508"/>
                </a:cubicBezTo>
                <a:lnTo>
                  <a:pt x="1214" y="520"/>
                </a:lnTo>
                <a:cubicBezTo>
                  <a:pt x="1210" y="521"/>
                  <a:pt x="1207" y="521"/>
                  <a:pt x="1203" y="519"/>
                </a:cubicBezTo>
                <a:cubicBezTo>
                  <a:pt x="1200" y="517"/>
                  <a:pt x="1198" y="514"/>
                  <a:pt x="1198" y="510"/>
                </a:cubicBezTo>
                <a:lnTo>
                  <a:pt x="1186" y="430"/>
                </a:lnTo>
                <a:lnTo>
                  <a:pt x="1189" y="437"/>
                </a:lnTo>
                <a:lnTo>
                  <a:pt x="1177" y="425"/>
                </a:lnTo>
                <a:cubicBezTo>
                  <a:pt x="1177" y="425"/>
                  <a:pt x="1176" y="424"/>
                  <a:pt x="1176" y="424"/>
                </a:cubicBezTo>
                <a:lnTo>
                  <a:pt x="1164" y="408"/>
                </a:lnTo>
                <a:cubicBezTo>
                  <a:pt x="1163" y="406"/>
                  <a:pt x="1162" y="404"/>
                  <a:pt x="1162" y="401"/>
                </a:cubicBezTo>
                <a:lnTo>
                  <a:pt x="1154" y="301"/>
                </a:lnTo>
                <a:lnTo>
                  <a:pt x="1155" y="307"/>
                </a:lnTo>
                <a:lnTo>
                  <a:pt x="1119" y="251"/>
                </a:lnTo>
                <a:lnTo>
                  <a:pt x="1138" y="253"/>
                </a:lnTo>
                <a:lnTo>
                  <a:pt x="1130" y="261"/>
                </a:lnTo>
                <a:cubicBezTo>
                  <a:pt x="1127" y="264"/>
                  <a:pt x="1122" y="265"/>
                  <a:pt x="1117" y="264"/>
                </a:cubicBezTo>
                <a:cubicBezTo>
                  <a:pt x="1113" y="262"/>
                  <a:pt x="1110" y="258"/>
                  <a:pt x="1110" y="254"/>
                </a:cubicBezTo>
                <a:lnTo>
                  <a:pt x="1098" y="146"/>
                </a:lnTo>
                <a:lnTo>
                  <a:pt x="1121" y="147"/>
                </a:lnTo>
                <a:lnTo>
                  <a:pt x="1109" y="195"/>
                </a:lnTo>
                <a:lnTo>
                  <a:pt x="1109" y="194"/>
                </a:lnTo>
                <a:lnTo>
                  <a:pt x="1097" y="322"/>
                </a:lnTo>
                <a:cubicBezTo>
                  <a:pt x="1097" y="327"/>
                  <a:pt x="1093" y="331"/>
                  <a:pt x="1088" y="332"/>
                </a:cubicBezTo>
                <a:cubicBezTo>
                  <a:pt x="1083" y="333"/>
                  <a:pt x="1077" y="331"/>
                  <a:pt x="1075" y="326"/>
                </a:cubicBezTo>
                <a:lnTo>
                  <a:pt x="1043" y="266"/>
                </a:lnTo>
                <a:lnTo>
                  <a:pt x="1065" y="262"/>
                </a:lnTo>
                <a:lnTo>
                  <a:pt x="1053" y="355"/>
                </a:lnTo>
                <a:lnTo>
                  <a:pt x="1045" y="395"/>
                </a:lnTo>
                <a:cubicBezTo>
                  <a:pt x="1045" y="397"/>
                  <a:pt x="1044" y="398"/>
                  <a:pt x="1043" y="400"/>
                </a:cubicBezTo>
                <a:lnTo>
                  <a:pt x="1031" y="416"/>
                </a:lnTo>
                <a:cubicBezTo>
                  <a:pt x="1030" y="417"/>
                  <a:pt x="1029" y="418"/>
                  <a:pt x="1028" y="418"/>
                </a:cubicBezTo>
                <a:lnTo>
                  <a:pt x="1016" y="426"/>
                </a:lnTo>
                <a:lnTo>
                  <a:pt x="1019" y="423"/>
                </a:lnTo>
                <a:lnTo>
                  <a:pt x="987" y="471"/>
                </a:lnTo>
                <a:lnTo>
                  <a:pt x="989" y="467"/>
                </a:lnTo>
                <a:lnTo>
                  <a:pt x="977" y="527"/>
                </a:lnTo>
                <a:cubicBezTo>
                  <a:pt x="976" y="532"/>
                  <a:pt x="972" y="536"/>
                  <a:pt x="966" y="536"/>
                </a:cubicBezTo>
                <a:cubicBezTo>
                  <a:pt x="961" y="537"/>
                  <a:pt x="956" y="533"/>
                  <a:pt x="954" y="528"/>
                </a:cubicBezTo>
                <a:lnTo>
                  <a:pt x="942" y="488"/>
                </a:lnTo>
                <a:cubicBezTo>
                  <a:pt x="942" y="487"/>
                  <a:pt x="942" y="487"/>
                  <a:pt x="942" y="486"/>
                </a:cubicBezTo>
                <a:lnTo>
                  <a:pt x="934" y="422"/>
                </a:lnTo>
                <a:lnTo>
                  <a:pt x="956" y="426"/>
                </a:lnTo>
                <a:lnTo>
                  <a:pt x="912" y="506"/>
                </a:lnTo>
                <a:cubicBezTo>
                  <a:pt x="910" y="510"/>
                  <a:pt x="905" y="513"/>
                  <a:pt x="900" y="512"/>
                </a:cubicBezTo>
                <a:cubicBezTo>
                  <a:pt x="895" y="512"/>
                  <a:pt x="891" y="509"/>
                  <a:pt x="890" y="504"/>
                </a:cubicBezTo>
                <a:lnTo>
                  <a:pt x="878" y="464"/>
                </a:lnTo>
                <a:lnTo>
                  <a:pt x="901" y="463"/>
                </a:lnTo>
                <a:lnTo>
                  <a:pt x="889" y="515"/>
                </a:lnTo>
                <a:cubicBezTo>
                  <a:pt x="888" y="521"/>
                  <a:pt x="883" y="524"/>
                  <a:pt x="877" y="524"/>
                </a:cubicBezTo>
                <a:lnTo>
                  <a:pt x="869" y="524"/>
                </a:lnTo>
                <a:cubicBezTo>
                  <a:pt x="863" y="524"/>
                  <a:pt x="858" y="520"/>
                  <a:pt x="858" y="514"/>
                </a:cubicBezTo>
                <a:lnTo>
                  <a:pt x="846" y="402"/>
                </a:lnTo>
                <a:lnTo>
                  <a:pt x="857" y="412"/>
                </a:lnTo>
                <a:lnTo>
                  <a:pt x="825" y="412"/>
                </a:lnTo>
                <a:cubicBezTo>
                  <a:pt x="819" y="412"/>
                  <a:pt x="814" y="408"/>
                  <a:pt x="814" y="401"/>
                </a:cubicBezTo>
                <a:lnTo>
                  <a:pt x="802" y="245"/>
                </a:lnTo>
                <a:lnTo>
                  <a:pt x="825" y="245"/>
                </a:lnTo>
                <a:lnTo>
                  <a:pt x="813" y="413"/>
                </a:lnTo>
                <a:cubicBezTo>
                  <a:pt x="813" y="419"/>
                  <a:pt x="808" y="424"/>
                  <a:pt x="802" y="424"/>
                </a:cubicBezTo>
                <a:cubicBezTo>
                  <a:pt x="796" y="425"/>
                  <a:pt x="791" y="421"/>
                  <a:pt x="790" y="415"/>
                </a:cubicBezTo>
                <a:lnTo>
                  <a:pt x="778" y="355"/>
                </a:lnTo>
                <a:lnTo>
                  <a:pt x="799" y="359"/>
                </a:lnTo>
                <a:lnTo>
                  <a:pt x="791" y="371"/>
                </a:lnTo>
                <a:lnTo>
                  <a:pt x="793" y="369"/>
                </a:lnTo>
                <a:lnTo>
                  <a:pt x="757" y="461"/>
                </a:lnTo>
                <a:cubicBezTo>
                  <a:pt x="755" y="466"/>
                  <a:pt x="750" y="469"/>
                  <a:pt x="744" y="468"/>
                </a:cubicBezTo>
                <a:cubicBezTo>
                  <a:pt x="739" y="468"/>
                  <a:pt x="735" y="464"/>
                  <a:pt x="734" y="459"/>
                </a:cubicBezTo>
                <a:lnTo>
                  <a:pt x="726" y="415"/>
                </a:lnTo>
                <a:lnTo>
                  <a:pt x="749" y="415"/>
                </a:lnTo>
                <a:lnTo>
                  <a:pt x="737" y="483"/>
                </a:lnTo>
                <a:cubicBezTo>
                  <a:pt x="737" y="484"/>
                  <a:pt x="736" y="486"/>
                  <a:pt x="735" y="488"/>
                </a:cubicBezTo>
                <a:lnTo>
                  <a:pt x="723" y="504"/>
                </a:lnTo>
                <a:cubicBezTo>
                  <a:pt x="720" y="508"/>
                  <a:pt x="715" y="509"/>
                  <a:pt x="710" y="508"/>
                </a:cubicBezTo>
                <a:cubicBezTo>
                  <a:pt x="705" y="507"/>
                  <a:pt x="702" y="503"/>
                  <a:pt x="702" y="498"/>
                </a:cubicBezTo>
                <a:lnTo>
                  <a:pt x="690" y="370"/>
                </a:lnTo>
                <a:lnTo>
                  <a:pt x="713" y="371"/>
                </a:lnTo>
                <a:lnTo>
                  <a:pt x="669" y="559"/>
                </a:lnTo>
                <a:lnTo>
                  <a:pt x="669" y="557"/>
                </a:lnTo>
                <a:lnTo>
                  <a:pt x="661" y="662"/>
                </a:lnTo>
                <a:lnTo>
                  <a:pt x="649" y="742"/>
                </a:lnTo>
                <a:cubicBezTo>
                  <a:pt x="648" y="748"/>
                  <a:pt x="644" y="752"/>
                  <a:pt x="638" y="752"/>
                </a:cubicBezTo>
                <a:cubicBezTo>
                  <a:pt x="632" y="753"/>
                  <a:pt x="627" y="748"/>
                  <a:pt x="626" y="743"/>
                </a:cubicBezTo>
                <a:lnTo>
                  <a:pt x="614" y="679"/>
                </a:lnTo>
                <a:lnTo>
                  <a:pt x="621" y="688"/>
                </a:lnTo>
                <a:lnTo>
                  <a:pt x="589" y="676"/>
                </a:lnTo>
                <a:lnTo>
                  <a:pt x="602" y="673"/>
                </a:lnTo>
                <a:lnTo>
                  <a:pt x="590" y="685"/>
                </a:lnTo>
                <a:lnTo>
                  <a:pt x="593" y="681"/>
                </a:lnTo>
                <a:lnTo>
                  <a:pt x="581" y="713"/>
                </a:lnTo>
                <a:cubicBezTo>
                  <a:pt x="579" y="718"/>
                  <a:pt x="573" y="721"/>
                  <a:pt x="568" y="720"/>
                </a:cubicBezTo>
                <a:cubicBezTo>
                  <a:pt x="562" y="720"/>
                  <a:pt x="558" y="715"/>
                  <a:pt x="558" y="709"/>
                </a:cubicBezTo>
                <a:lnTo>
                  <a:pt x="550" y="613"/>
                </a:lnTo>
                <a:lnTo>
                  <a:pt x="561" y="624"/>
                </a:lnTo>
                <a:lnTo>
                  <a:pt x="549" y="624"/>
                </a:lnTo>
                <a:lnTo>
                  <a:pt x="517" y="624"/>
                </a:lnTo>
                <a:lnTo>
                  <a:pt x="529" y="614"/>
                </a:lnTo>
                <a:lnTo>
                  <a:pt x="517" y="711"/>
                </a:lnTo>
                <a:lnTo>
                  <a:pt x="505" y="771"/>
                </a:lnTo>
                <a:cubicBezTo>
                  <a:pt x="504" y="777"/>
                  <a:pt x="499" y="781"/>
                  <a:pt x="493" y="780"/>
                </a:cubicBezTo>
                <a:cubicBezTo>
                  <a:pt x="487" y="780"/>
                  <a:pt x="483" y="776"/>
                  <a:pt x="482" y="770"/>
                </a:cubicBezTo>
                <a:lnTo>
                  <a:pt x="474" y="722"/>
                </a:lnTo>
                <a:lnTo>
                  <a:pt x="462" y="651"/>
                </a:lnTo>
                <a:lnTo>
                  <a:pt x="430" y="515"/>
                </a:lnTo>
                <a:lnTo>
                  <a:pt x="441" y="524"/>
                </a:lnTo>
                <a:lnTo>
                  <a:pt x="429" y="524"/>
                </a:lnTo>
                <a:lnTo>
                  <a:pt x="441" y="514"/>
                </a:lnTo>
                <a:lnTo>
                  <a:pt x="429" y="594"/>
                </a:lnTo>
                <a:cubicBezTo>
                  <a:pt x="428" y="600"/>
                  <a:pt x="423" y="604"/>
                  <a:pt x="418" y="604"/>
                </a:cubicBezTo>
                <a:cubicBezTo>
                  <a:pt x="412" y="604"/>
                  <a:pt x="407" y="600"/>
                  <a:pt x="406" y="594"/>
                </a:cubicBezTo>
                <a:lnTo>
                  <a:pt x="394" y="518"/>
                </a:lnTo>
                <a:lnTo>
                  <a:pt x="397" y="525"/>
                </a:lnTo>
                <a:lnTo>
                  <a:pt x="345" y="469"/>
                </a:lnTo>
                <a:lnTo>
                  <a:pt x="353" y="472"/>
                </a:lnTo>
                <a:lnTo>
                  <a:pt x="341" y="472"/>
                </a:lnTo>
                <a:cubicBezTo>
                  <a:pt x="336" y="472"/>
                  <a:pt x="331" y="469"/>
                  <a:pt x="330" y="464"/>
                </a:cubicBezTo>
                <a:lnTo>
                  <a:pt x="318" y="424"/>
                </a:lnTo>
                <a:lnTo>
                  <a:pt x="326" y="432"/>
                </a:lnTo>
                <a:lnTo>
                  <a:pt x="314" y="428"/>
                </a:lnTo>
                <a:lnTo>
                  <a:pt x="326" y="425"/>
                </a:lnTo>
                <a:lnTo>
                  <a:pt x="294" y="457"/>
                </a:lnTo>
                <a:cubicBezTo>
                  <a:pt x="291" y="460"/>
                  <a:pt x="286" y="461"/>
                  <a:pt x="282" y="460"/>
                </a:cubicBezTo>
                <a:cubicBezTo>
                  <a:pt x="277" y="458"/>
                  <a:pt x="274" y="454"/>
                  <a:pt x="274" y="450"/>
                </a:cubicBezTo>
                <a:lnTo>
                  <a:pt x="261" y="349"/>
                </a:lnTo>
                <a:lnTo>
                  <a:pt x="253" y="221"/>
                </a:lnTo>
                <a:lnTo>
                  <a:pt x="265" y="232"/>
                </a:lnTo>
                <a:lnTo>
                  <a:pt x="253" y="232"/>
                </a:lnTo>
                <a:lnTo>
                  <a:pt x="265" y="223"/>
                </a:lnTo>
                <a:lnTo>
                  <a:pt x="253" y="287"/>
                </a:lnTo>
                <a:cubicBezTo>
                  <a:pt x="253" y="290"/>
                  <a:pt x="251" y="293"/>
                  <a:pt x="248" y="295"/>
                </a:cubicBezTo>
                <a:cubicBezTo>
                  <a:pt x="245" y="296"/>
                  <a:pt x="242" y="297"/>
                  <a:pt x="239" y="296"/>
                </a:cubicBezTo>
                <a:lnTo>
                  <a:pt x="207" y="288"/>
                </a:lnTo>
                <a:cubicBezTo>
                  <a:pt x="202" y="287"/>
                  <a:pt x="198" y="283"/>
                  <a:pt x="198" y="278"/>
                </a:cubicBezTo>
                <a:lnTo>
                  <a:pt x="186" y="178"/>
                </a:lnTo>
                <a:lnTo>
                  <a:pt x="208" y="182"/>
                </a:lnTo>
                <a:lnTo>
                  <a:pt x="200" y="198"/>
                </a:lnTo>
                <a:cubicBezTo>
                  <a:pt x="198" y="203"/>
                  <a:pt x="193" y="205"/>
                  <a:pt x="188" y="204"/>
                </a:cubicBezTo>
                <a:cubicBezTo>
                  <a:pt x="182" y="204"/>
                  <a:pt x="178" y="199"/>
                  <a:pt x="178" y="194"/>
                </a:cubicBezTo>
                <a:lnTo>
                  <a:pt x="166" y="118"/>
                </a:lnTo>
                <a:lnTo>
                  <a:pt x="189" y="119"/>
                </a:lnTo>
                <a:lnTo>
                  <a:pt x="177" y="175"/>
                </a:lnTo>
                <a:cubicBezTo>
                  <a:pt x="177" y="176"/>
                  <a:pt x="177" y="176"/>
                  <a:pt x="177" y="177"/>
                </a:cubicBezTo>
                <a:lnTo>
                  <a:pt x="145" y="260"/>
                </a:lnTo>
                <a:lnTo>
                  <a:pt x="133" y="296"/>
                </a:lnTo>
                <a:cubicBezTo>
                  <a:pt x="132" y="298"/>
                  <a:pt x="131" y="300"/>
                  <a:pt x="130" y="301"/>
                </a:cubicBezTo>
                <a:lnTo>
                  <a:pt x="118" y="313"/>
                </a:lnTo>
                <a:cubicBezTo>
                  <a:pt x="115" y="316"/>
                  <a:pt x="110" y="317"/>
                  <a:pt x="105" y="316"/>
                </a:cubicBezTo>
                <a:cubicBezTo>
                  <a:pt x="101" y="314"/>
                  <a:pt x="98" y="310"/>
                  <a:pt x="97" y="305"/>
                </a:cubicBezTo>
                <a:lnTo>
                  <a:pt x="89" y="153"/>
                </a:lnTo>
                <a:lnTo>
                  <a:pt x="90" y="155"/>
                </a:lnTo>
                <a:lnTo>
                  <a:pt x="78" y="107"/>
                </a:lnTo>
                <a:lnTo>
                  <a:pt x="79" y="110"/>
                </a:lnTo>
                <a:lnTo>
                  <a:pt x="47" y="42"/>
                </a:lnTo>
                <a:lnTo>
                  <a:pt x="35" y="18"/>
                </a:lnTo>
                <a:lnTo>
                  <a:pt x="56" y="17"/>
                </a:lnTo>
                <a:lnTo>
                  <a:pt x="44" y="47"/>
                </a:lnTo>
                <a:lnTo>
                  <a:pt x="32" y="67"/>
                </a:lnTo>
                <a:lnTo>
                  <a:pt x="33" y="64"/>
                </a:lnTo>
                <a:lnTo>
                  <a:pt x="25" y="92"/>
                </a:lnTo>
                <a:cubicBezTo>
                  <a:pt x="23" y="98"/>
                  <a:pt x="17" y="102"/>
                  <a:pt x="10" y="100"/>
                </a:cubicBezTo>
                <a:cubicBezTo>
                  <a:pt x="4" y="98"/>
                  <a:pt x="0" y="92"/>
                  <a:pt x="2" y="85"/>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82" name="Freeform 41"/>
          <p:cNvSpPr>
            <a:spLocks/>
          </p:cNvSpPr>
          <p:nvPr/>
        </p:nvSpPr>
        <p:spPr bwMode="auto">
          <a:xfrm>
            <a:off x="5260975" y="4030663"/>
            <a:ext cx="701675" cy="765175"/>
          </a:xfrm>
          <a:custGeom>
            <a:avLst/>
            <a:gdLst>
              <a:gd name="T0" fmla="*/ 91 w 2703"/>
              <a:gd name="T1" fmla="*/ 197 h 3325"/>
              <a:gd name="T2" fmla="*/ 209 w 2703"/>
              <a:gd name="T3" fmla="*/ 320 h 3325"/>
              <a:gd name="T4" fmla="*/ 342 w 2703"/>
              <a:gd name="T5" fmla="*/ 635 h 3325"/>
              <a:gd name="T6" fmla="*/ 418 w 2703"/>
              <a:gd name="T7" fmla="*/ 602 h 3325"/>
              <a:gd name="T8" fmla="*/ 510 w 2703"/>
              <a:gd name="T9" fmla="*/ 845 h 3325"/>
              <a:gd name="T10" fmla="*/ 582 w 2703"/>
              <a:gd name="T11" fmla="*/ 963 h 3325"/>
              <a:gd name="T12" fmla="*/ 693 w 2703"/>
              <a:gd name="T13" fmla="*/ 1212 h 3325"/>
              <a:gd name="T14" fmla="*/ 781 w 2703"/>
              <a:gd name="T15" fmla="*/ 1235 h 3325"/>
              <a:gd name="T16" fmla="*/ 869 w 2703"/>
              <a:gd name="T17" fmla="*/ 1503 h 3325"/>
              <a:gd name="T18" fmla="*/ 958 w 2703"/>
              <a:gd name="T19" fmla="*/ 1639 h 3325"/>
              <a:gd name="T20" fmla="*/ 1020 w 2703"/>
              <a:gd name="T21" fmla="*/ 1011 h 3325"/>
              <a:gd name="T22" fmla="*/ 1133 w 2703"/>
              <a:gd name="T23" fmla="*/ 1270 h 3325"/>
              <a:gd name="T24" fmla="*/ 1218 w 2703"/>
              <a:gd name="T25" fmla="*/ 1412 h 3325"/>
              <a:gd name="T26" fmla="*/ 1328 w 2703"/>
              <a:gd name="T27" fmla="*/ 1419 h 3325"/>
              <a:gd name="T28" fmla="*/ 1423 w 2703"/>
              <a:gd name="T29" fmla="*/ 1453 h 3325"/>
              <a:gd name="T30" fmla="*/ 1516 w 2703"/>
              <a:gd name="T31" fmla="*/ 1475 h 3325"/>
              <a:gd name="T32" fmla="*/ 1591 w 2703"/>
              <a:gd name="T33" fmla="*/ 1381 h 3325"/>
              <a:gd name="T34" fmla="*/ 1689 w 2703"/>
              <a:gd name="T35" fmla="*/ 1548 h 3325"/>
              <a:gd name="T36" fmla="*/ 1766 w 2703"/>
              <a:gd name="T37" fmla="*/ 1437 h 3325"/>
              <a:gd name="T38" fmla="*/ 1848 w 2703"/>
              <a:gd name="T39" fmla="*/ 1678 h 3325"/>
              <a:gd name="T40" fmla="*/ 1973 w 2703"/>
              <a:gd name="T41" fmla="*/ 1832 h 3325"/>
              <a:gd name="T42" fmla="*/ 2065 w 2703"/>
              <a:gd name="T43" fmla="*/ 2092 h 3325"/>
              <a:gd name="T44" fmla="*/ 2141 w 2703"/>
              <a:gd name="T45" fmla="*/ 2099 h 3325"/>
              <a:gd name="T46" fmla="*/ 2217 w 2703"/>
              <a:gd name="T47" fmla="*/ 2815 h 3325"/>
              <a:gd name="T48" fmla="*/ 2282 w 2703"/>
              <a:gd name="T49" fmla="*/ 3207 h 3325"/>
              <a:gd name="T50" fmla="*/ 2370 w 2703"/>
              <a:gd name="T51" fmla="*/ 3056 h 3325"/>
              <a:gd name="T52" fmla="*/ 2481 w 2703"/>
              <a:gd name="T53" fmla="*/ 2590 h 3325"/>
              <a:gd name="T54" fmla="*/ 2543 w 2703"/>
              <a:gd name="T55" fmla="*/ 2477 h 3325"/>
              <a:gd name="T56" fmla="*/ 2667 w 2703"/>
              <a:gd name="T57" fmla="*/ 2545 h 3325"/>
              <a:gd name="T58" fmla="*/ 2667 w 2703"/>
              <a:gd name="T59" fmla="*/ 2559 h 3325"/>
              <a:gd name="T60" fmla="*/ 2567 w 2703"/>
              <a:gd name="T61" fmla="*/ 2543 h 3325"/>
              <a:gd name="T62" fmla="*/ 2481 w 2703"/>
              <a:gd name="T63" fmla="*/ 2597 h 3325"/>
              <a:gd name="T64" fmla="*/ 2393 w 2703"/>
              <a:gd name="T65" fmla="*/ 3057 h 3325"/>
              <a:gd name="T66" fmla="*/ 2305 w 2703"/>
              <a:gd name="T67" fmla="*/ 3210 h 3325"/>
              <a:gd name="T68" fmla="*/ 2206 w 2703"/>
              <a:gd name="T69" fmla="*/ 2918 h 3325"/>
              <a:gd name="T70" fmla="*/ 2130 w 2703"/>
              <a:gd name="T71" fmla="*/ 2190 h 3325"/>
              <a:gd name="T72" fmla="*/ 2052 w 2703"/>
              <a:gd name="T73" fmla="*/ 2104 h 3325"/>
              <a:gd name="T74" fmla="*/ 1962 w 2703"/>
              <a:gd name="T75" fmla="*/ 1848 h 3325"/>
              <a:gd name="T76" fmla="*/ 1859 w 2703"/>
              <a:gd name="T77" fmla="*/ 1699 h 3325"/>
              <a:gd name="T78" fmla="*/ 1777 w 2703"/>
              <a:gd name="T79" fmla="*/ 1486 h 3325"/>
              <a:gd name="T80" fmla="*/ 1678 w 2703"/>
              <a:gd name="T81" fmla="*/ 1564 h 3325"/>
              <a:gd name="T82" fmla="*/ 1578 w 2703"/>
              <a:gd name="T83" fmla="*/ 1396 h 3325"/>
              <a:gd name="T84" fmla="*/ 1506 w 2703"/>
              <a:gd name="T85" fmla="*/ 1492 h 3325"/>
              <a:gd name="T86" fmla="*/ 1428 w 2703"/>
              <a:gd name="T87" fmla="*/ 1476 h 3325"/>
              <a:gd name="T88" fmla="*/ 1307 w 2703"/>
              <a:gd name="T89" fmla="*/ 1430 h 3325"/>
              <a:gd name="T90" fmla="*/ 1241 w 2703"/>
              <a:gd name="T91" fmla="*/ 1421 h 3325"/>
              <a:gd name="T92" fmla="*/ 1114 w 2703"/>
              <a:gd name="T93" fmla="*/ 1282 h 3325"/>
              <a:gd name="T94" fmla="*/ 1021 w 2703"/>
              <a:gd name="T95" fmla="*/ 1017 h 3325"/>
              <a:gd name="T96" fmla="*/ 927 w 2703"/>
              <a:gd name="T97" fmla="*/ 1686 h 3325"/>
              <a:gd name="T98" fmla="*/ 837 w 2703"/>
              <a:gd name="T99" fmla="*/ 1437 h 3325"/>
              <a:gd name="T100" fmla="*/ 745 w 2703"/>
              <a:gd name="T101" fmla="*/ 1248 h 3325"/>
              <a:gd name="T102" fmla="*/ 658 w 2703"/>
              <a:gd name="T103" fmla="*/ 1211 h 3325"/>
              <a:gd name="T104" fmla="*/ 540 w 2703"/>
              <a:gd name="T105" fmla="*/ 1020 h 3325"/>
              <a:gd name="T106" fmla="*/ 461 w 2703"/>
              <a:gd name="T107" fmla="*/ 885 h 3325"/>
              <a:gd name="T108" fmla="*/ 386 w 2703"/>
              <a:gd name="T109" fmla="*/ 629 h 3325"/>
              <a:gd name="T110" fmla="*/ 321 w 2703"/>
              <a:gd name="T111" fmla="*/ 675 h 3325"/>
              <a:gd name="T112" fmla="*/ 185 w 2703"/>
              <a:gd name="T113" fmla="*/ 157 h 3325"/>
              <a:gd name="T114" fmla="*/ 67 w 2703"/>
              <a:gd name="T115" fmla="*/ 119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3" h="3325">
                <a:moveTo>
                  <a:pt x="25" y="21"/>
                </a:moveTo>
                <a:lnTo>
                  <a:pt x="57" y="117"/>
                </a:lnTo>
                <a:lnTo>
                  <a:pt x="34" y="119"/>
                </a:lnTo>
                <a:lnTo>
                  <a:pt x="46" y="11"/>
                </a:lnTo>
                <a:cubicBezTo>
                  <a:pt x="46" y="5"/>
                  <a:pt x="51" y="0"/>
                  <a:pt x="58" y="0"/>
                </a:cubicBezTo>
                <a:cubicBezTo>
                  <a:pt x="64" y="1"/>
                  <a:pt x="69" y="5"/>
                  <a:pt x="69" y="11"/>
                </a:cubicBezTo>
                <a:lnTo>
                  <a:pt x="77" y="91"/>
                </a:lnTo>
                <a:lnTo>
                  <a:pt x="76" y="86"/>
                </a:lnTo>
                <a:lnTo>
                  <a:pt x="88" y="106"/>
                </a:lnTo>
                <a:cubicBezTo>
                  <a:pt x="89" y="108"/>
                  <a:pt x="89" y="109"/>
                  <a:pt x="89" y="111"/>
                </a:cubicBezTo>
                <a:lnTo>
                  <a:pt x="101" y="207"/>
                </a:lnTo>
                <a:lnTo>
                  <a:pt x="91" y="197"/>
                </a:lnTo>
                <a:lnTo>
                  <a:pt x="123" y="201"/>
                </a:lnTo>
                <a:cubicBezTo>
                  <a:pt x="129" y="201"/>
                  <a:pt x="133" y="206"/>
                  <a:pt x="133" y="212"/>
                </a:cubicBezTo>
                <a:lnTo>
                  <a:pt x="145" y="588"/>
                </a:lnTo>
                <a:lnTo>
                  <a:pt x="121" y="588"/>
                </a:lnTo>
                <a:lnTo>
                  <a:pt x="129" y="276"/>
                </a:lnTo>
                <a:cubicBezTo>
                  <a:pt x="130" y="275"/>
                  <a:pt x="130" y="273"/>
                  <a:pt x="131" y="271"/>
                </a:cubicBezTo>
                <a:lnTo>
                  <a:pt x="187" y="151"/>
                </a:lnTo>
                <a:cubicBezTo>
                  <a:pt x="189" y="146"/>
                  <a:pt x="194" y="144"/>
                  <a:pt x="200" y="145"/>
                </a:cubicBezTo>
                <a:cubicBezTo>
                  <a:pt x="205" y="146"/>
                  <a:pt x="209" y="151"/>
                  <a:pt x="209" y="156"/>
                </a:cubicBezTo>
                <a:lnTo>
                  <a:pt x="221" y="556"/>
                </a:lnTo>
                <a:lnTo>
                  <a:pt x="197" y="556"/>
                </a:lnTo>
                <a:lnTo>
                  <a:pt x="209" y="320"/>
                </a:lnTo>
                <a:cubicBezTo>
                  <a:pt x="210" y="315"/>
                  <a:pt x="213" y="310"/>
                  <a:pt x="218" y="309"/>
                </a:cubicBezTo>
                <a:cubicBezTo>
                  <a:pt x="224" y="308"/>
                  <a:pt x="229" y="310"/>
                  <a:pt x="232" y="314"/>
                </a:cubicBezTo>
                <a:lnTo>
                  <a:pt x="284" y="398"/>
                </a:lnTo>
                <a:cubicBezTo>
                  <a:pt x="285" y="400"/>
                  <a:pt x="285" y="401"/>
                  <a:pt x="285" y="403"/>
                </a:cubicBezTo>
                <a:lnTo>
                  <a:pt x="297" y="487"/>
                </a:lnTo>
                <a:lnTo>
                  <a:pt x="309" y="583"/>
                </a:lnTo>
                <a:lnTo>
                  <a:pt x="321" y="671"/>
                </a:lnTo>
                <a:lnTo>
                  <a:pt x="298" y="670"/>
                </a:lnTo>
                <a:lnTo>
                  <a:pt x="306" y="634"/>
                </a:lnTo>
                <a:cubicBezTo>
                  <a:pt x="307" y="628"/>
                  <a:pt x="312" y="624"/>
                  <a:pt x="317" y="624"/>
                </a:cubicBezTo>
                <a:lnTo>
                  <a:pt x="353" y="624"/>
                </a:lnTo>
                <a:lnTo>
                  <a:pt x="342" y="635"/>
                </a:lnTo>
                <a:lnTo>
                  <a:pt x="350" y="571"/>
                </a:lnTo>
                <a:cubicBezTo>
                  <a:pt x="350" y="566"/>
                  <a:pt x="354" y="561"/>
                  <a:pt x="360" y="561"/>
                </a:cubicBezTo>
                <a:cubicBezTo>
                  <a:pt x="365" y="560"/>
                  <a:pt x="370" y="563"/>
                  <a:pt x="372" y="568"/>
                </a:cubicBezTo>
                <a:lnTo>
                  <a:pt x="384" y="596"/>
                </a:lnTo>
                <a:lnTo>
                  <a:pt x="367" y="590"/>
                </a:lnTo>
                <a:lnTo>
                  <a:pt x="379" y="582"/>
                </a:lnTo>
                <a:cubicBezTo>
                  <a:pt x="382" y="580"/>
                  <a:pt x="386" y="580"/>
                  <a:pt x="389" y="581"/>
                </a:cubicBezTo>
                <a:cubicBezTo>
                  <a:pt x="393" y="582"/>
                  <a:pt x="395" y="585"/>
                  <a:pt x="397" y="588"/>
                </a:cubicBezTo>
                <a:lnTo>
                  <a:pt x="409" y="620"/>
                </a:lnTo>
                <a:lnTo>
                  <a:pt x="391" y="614"/>
                </a:lnTo>
                <a:lnTo>
                  <a:pt x="423" y="594"/>
                </a:lnTo>
                <a:lnTo>
                  <a:pt x="418" y="602"/>
                </a:lnTo>
                <a:lnTo>
                  <a:pt x="430" y="530"/>
                </a:lnTo>
                <a:cubicBezTo>
                  <a:pt x="431" y="525"/>
                  <a:pt x="436" y="520"/>
                  <a:pt x="442" y="520"/>
                </a:cubicBezTo>
                <a:cubicBezTo>
                  <a:pt x="448" y="521"/>
                  <a:pt x="453" y="525"/>
                  <a:pt x="453" y="531"/>
                </a:cubicBezTo>
                <a:lnTo>
                  <a:pt x="461" y="607"/>
                </a:lnTo>
                <a:lnTo>
                  <a:pt x="440" y="601"/>
                </a:lnTo>
                <a:lnTo>
                  <a:pt x="452" y="585"/>
                </a:lnTo>
                <a:cubicBezTo>
                  <a:pt x="455" y="581"/>
                  <a:pt x="460" y="580"/>
                  <a:pt x="465" y="581"/>
                </a:cubicBezTo>
                <a:cubicBezTo>
                  <a:pt x="470" y="583"/>
                  <a:pt x="473" y="587"/>
                  <a:pt x="473" y="592"/>
                </a:cubicBezTo>
                <a:lnTo>
                  <a:pt x="485" y="884"/>
                </a:lnTo>
                <a:lnTo>
                  <a:pt x="466" y="875"/>
                </a:lnTo>
                <a:lnTo>
                  <a:pt x="498" y="847"/>
                </a:lnTo>
                <a:cubicBezTo>
                  <a:pt x="501" y="844"/>
                  <a:pt x="506" y="844"/>
                  <a:pt x="510" y="845"/>
                </a:cubicBezTo>
                <a:cubicBezTo>
                  <a:pt x="514" y="847"/>
                  <a:pt x="517" y="851"/>
                  <a:pt x="517" y="855"/>
                </a:cubicBezTo>
                <a:lnTo>
                  <a:pt x="529" y="975"/>
                </a:lnTo>
                <a:lnTo>
                  <a:pt x="506" y="974"/>
                </a:lnTo>
                <a:lnTo>
                  <a:pt x="514" y="930"/>
                </a:lnTo>
                <a:lnTo>
                  <a:pt x="526" y="862"/>
                </a:lnTo>
                <a:cubicBezTo>
                  <a:pt x="527" y="856"/>
                  <a:pt x="532" y="852"/>
                  <a:pt x="538" y="852"/>
                </a:cubicBezTo>
                <a:cubicBezTo>
                  <a:pt x="544" y="853"/>
                  <a:pt x="549" y="857"/>
                  <a:pt x="549" y="863"/>
                </a:cubicBezTo>
                <a:lnTo>
                  <a:pt x="561" y="1011"/>
                </a:lnTo>
                <a:lnTo>
                  <a:pt x="559" y="1005"/>
                </a:lnTo>
                <a:lnTo>
                  <a:pt x="591" y="1045"/>
                </a:lnTo>
                <a:lnTo>
                  <a:pt x="570" y="1051"/>
                </a:lnTo>
                <a:lnTo>
                  <a:pt x="582" y="963"/>
                </a:lnTo>
                <a:cubicBezTo>
                  <a:pt x="582" y="959"/>
                  <a:pt x="585" y="955"/>
                  <a:pt x="589" y="954"/>
                </a:cubicBezTo>
                <a:cubicBezTo>
                  <a:pt x="592" y="952"/>
                  <a:pt x="597" y="952"/>
                  <a:pt x="600" y="954"/>
                </a:cubicBezTo>
                <a:lnTo>
                  <a:pt x="612" y="962"/>
                </a:lnTo>
                <a:lnTo>
                  <a:pt x="605" y="960"/>
                </a:lnTo>
                <a:lnTo>
                  <a:pt x="613" y="960"/>
                </a:lnTo>
                <a:lnTo>
                  <a:pt x="625" y="960"/>
                </a:lnTo>
                <a:cubicBezTo>
                  <a:pt x="631" y="960"/>
                  <a:pt x="636" y="965"/>
                  <a:pt x="637" y="970"/>
                </a:cubicBezTo>
                <a:lnTo>
                  <a:pt x="669" y="1142"/>
                </a:lnTo>
                <a:lnTo>
                  <a:pt x="681" y="1206"/>
                </a:lnTo>
                <a:lnTo>
                  <a:pt x="673" y="1197"/>
                </a:lnTo>
                <a:lnTo>
                  <a:pt x="685" y="1201"/>
                </a:lnTo>
                <a:cubicBezTo>
                  <a:pt x="690" y="1203"/>
                  <a:pt x="693" y="1207"/>
                  <a:pt x="693" y="1212"/>
                </a:cubicBezTo>
                <a:lnTo>
                  <a:pt x="705" y="1384"/>
                </a:lnTo>
                <a:lnTo>
                  <a:pt x="685" y="1376"/>
                </a:lnTo>
                <a:lnTo>
                  <a:pt x="693" y="1368"/>
                </a:lnTo>
                <a:lnTo>
                  <a:pt x="690" y="1374"/>
                </a:lnTo>
                <a:lnTo>
                  <a:pt x="726" y="1162"/>
                </a:lnTo>
                <a:cubicBezTo>
                  <a:pt x="727" y="1157"/>
                  <a:pt x="732" y="1152"/>
                  <a:pt x="738" y="1152"/>
                </a:cubicBezTo>
                <a:cubicBezTo>
                  <a:pt x="744" y="1153"/>
                  <a:pt x="749" y="1157"/>
                  <a:pt x="749" y="1163"/>
                </a:cubicBezTo>
                <a:lnTo>
                  <a:pt x="757" y="1235"/>
                </a:lnTo>
                <a:lnTo>
                  <a:pt x="745" y="1224"/>
                </a:lnTo>
                <a:lnTo>
                  <a:pt x="757" y="1224"/>
                </a:lnTo>
                <a:lnTo>
                  <a:pt x="769" y="1224"/>
                </a:lnTo>
                <a:cubicBezTo>
                  <a:pt x="776" y="1224"/>
                  <a:pt x="781" y="1229"/>
                  <a:pt x="781" y="1235"/>
                </a:cubicBezTo>
                <a:lnTo>
                  <a:pt x="793" y="1375"/>
                </a:lnTo>
                <a:lnTo>
                  <a:pt x="781" y="1364"/>
                </a:lnTo>
                <a:lnTo>
                  <a:pt x="813" y="1364"/>
                </a:lnTo>
                <a:lnTo>
                  <a:pt x="802" y="1372"/>
                </a:lnTo>
                <a:lnTo>
                  <a:pt x="814" y="1340"/>
                </a:lnTo>
                <a:cubicBezTo>
                  <a:pt x="816" y="1335"/>
                  <a:pt x="821" y="1332"/>
                  <a:pt x="827" y="1333"/>
                </a:cubicBezTo>
                <a:cubicBezTo>
                  <a:pt x="832" y="1333"/>
                  <a:pt x="837" y="1338"/>
                  <a:pt x="837" y="1343"/>
                </a:cubicBezTo>
                <a:lnTo>
                  <a:pt x="845" y="1415"/>
                </a:lnTo>
                <a:lnTo>
                  <a:pt x="842" y="1408"/>
                </a:lnTo>
                <a:lnTo>
                  <a:pt x="854" y="1420"/>
                </a:lnTo>
                <a:cubicBezTo>
                  <a:pt x="856" y="1422"/>
                  <a:pt x="857" y="1424"/>
                  <a:pt x="857" y="1427"/>
                </a:cubicBezTo>
                <a:lnTo>
                  <a:pt x="869" y="1503"/>
                </a:lnTo>
                <a:lnTo>
                  <a:pt x="901" y="1650"/>
                </a:lnTo>
                <a:lnTo>
                  <a:pt x="899" y="1645"/>
                </a:lnTo>
                <a:lnTo>
                  <a:pt x="911" y="1661"/>
                </a:lnTo>
                <a:lnTo>
                  <a:pt x="889" y="1668"/>
                </a:lnTo>
                <a:lnTo>
                  <a:pt x="897" y="1532"/>
                </a:lnTo>
                <a:cubicBezTo>
                  <a:pt x="898" y="1525"/>
                  <a:pt x="903" y="1521"/>
                  <a:pt x="909" y="1520"/>
                </a:cubicBezTo>
                <a:cubicBezTo>
                  <a:pt x="916" y="1520"/>
                  <a:pt x="921" y="1525"/>
                  <a:pt x="921" y="1531"/>
                </a:cubicBezTo>
                <a:lnTo>
                  <a:pt x="933" y="1667"/>
                </a:lnTo>
                <a:lnTo>
                  <a:pt x="928" y="1658"/>
                </a:lnTo>
                <a:lnTo>
                  <a:pt x="940" y="1666"/>
                </a:lnTo>
                <a:lnTo>
                  <a:pt x="926" y="1667"/>
                </a:lnTo>
                <a:lnTo>
                  <a:pt x="958" y="1639"/>
                </a:lnTo>
                <a:cubicBezTo>
                  <a:pt x="961" y="1637"/>
                  <a:pt x="965" y="1636"/>
                  <a:pt x="969" y="1637"/>
                </a:cubicBezTo>
                <a:cubicBezTo>
                  <a:pt x="973" y="1638"/>
                  <a:pt x="976" y="1642"/>
                  <a:pt x="977" y="1646"/>
                </a:cubicBezTo>
                <a:lnTo>
                  <a:pt x="989" y="1702"/>
                </a:lnTo>
                <a:lnTo>
                  <a:pt x="966" y="1703"/>
                </a:lnTo>
                <a:lnTo>
                  <a:pt x="978" y="1603"/>
                </a:lnTo>
                <a:cubicBezTo>
                  <a:pt x="978" y="1597"/>
                  <a:pt x="983" y="1593"/>
                  <a:pt x="989" y="1592"/>
                </a:cubicBezTo>
                <a:cubicBezTo>
                  <a:pt x="995" y="1592"/>
                  <a:pt x="1001" y="1597"/>
                  <a:pt x="1001" y="1603"/>
                </a:cubicBezTo>
                <a:lnTo>
                  <a:pt x="1009" y="1663"/>
                </a:lnTo>
                <a:lnTo>
                  <a:pt x="985" y="1664"/>
                </a:lnTo>
                <a:lnTo>
                  <a:pt x="997" y="1016"/>
                </a:lnTo>
                <a:cubicBezTo>
                  <a:pt x="998" y="1011"/>
                  <a:pt x="1002" y="1006"/>
                  <a:pt x="1007" y="1005"/>
                </a:cubicBezTo>
                <a:cubicBezTo>
                  <a:pt x="1012" y="1004"/>
                  <a:pt x="1018" y="1006"/>
                  <a:pt x="1020" y="1011"/>
                </a:cubicBezTo>
                <a:lnTo>
                  <a:pt x="1052" y="1079"/>
                </a:lnTo>
                <a:lnTo>
                  <a:pt x="1030" y="1082"/>
                </a:lnTo>
                <a:lnTo>
                  <a:pt x="1042" y="1010"/>
                </a:lnTo>
                <a:cubicBezTo>
                  <a:pt x="1043" y="1005"/>
                  <a:pt x="1047" y="1001"/>
                  <a:pt x="1053" y="1000"/>
                </a:cubicBezTo>
                <a:cubicBezTo>
                  <a:pt x="1058" y="1000"/>
                  <a:pt x="1063" y="1004"/>
                  <a:pt x="1065" y="1009"/>
                </a:cubicBezTo>
                <a:lnTo>
                  <a:pt x="1077" y="1049"/>
                </a:lnTo>
                <a:cubicBezTo>
                  <a:pt x="1077" y="1050"/>
                  <a:pt x="1077" y="1051"/>
                  <a:pt x="1077" y="1051"/>
                </a:cubicBezTo>
                <a:lnTo>
                  <a:pt x="1089" y="1175"/>
                </a:lnTo>
                <a:lnTo>
                  <a:pt x="1097" y="1243"/>
                </a:lnTo>
                <a:lnTo>
                  <a:pt x="1093" y="1235"/>
                </a:lnTo>
                <a:lnTo>
                  <a:pt x="1129" y="1263"/>
                </a:lnTo>
                <a:cubicBezTo>
                  <a:pt x="1131" y="1265"/>
                  <a:pt x="1133" y="1267"/>
                  <a:pt x="1133" y="1270"/>
                </a:cubicBezTo>
                <a:lnTo>
                  <a:pt x="1141" y="1306"/>
                </a:lnTo>
                <a:lnTo>
                  <a:pt x="1129" y="1296"/>
                </a:lnTo>
                <a:lnTo>
                  <a:pt x="1141" y="1296"/>
                </a:lnTo>
                <a:lnTo>
                  <a:pt x="1130" y="1305"/>
                </a:lnTo>
                <a:lnTo>
                  <a:pt x="1142" y="1265"/>
                </a:lnTo>
                <a:cubicBezTo>
                  <a:pt x="1143" y="1260"/>
                  <a:pt x="1148" y="1257"/>
                  <a:pt x="1153" y="1256"/>
                </a:cubicBezTo>
                <a:cubicBezTo>
                  <a:pt x="1158" y="1256"/>
                  <a:pt x="1162" y="1259"/>
                  <a:pt x="1164" y="1263"/>
                </a:cubicBezTo>
                <a:lnTo>
                  <a:pt x="1216" y="1375"/>
                </a:lnTo>
                <a:lnTo>
                  <a:pt x="1229" y="1408"/>
                </a:lnTo>
                <a:lnTo>
                  <a:pt x="1221" y="1401"/>
                </a:lnTo>
                <a:lnTo>
                  <a:pt x="1233" y="1405"/>
                </a:lnTo>
                <a:lnTo>
                  <a:pt x="1218" y="1412"/>
                </a:lnTo>
                <a:lnTo>
                  <a:pt x="1230" y="1380"/>
                </a:lnTo>
                <a:cubicBezTo>
                  <a:pt x="1232" y="1376"/>
                  <a:pt x="1236" y="1372"/>
                  <a:pt x="1241" y="1372"/>
                </a:cubicBezTo>
                <a:lnTo>
                  <a:pt x="1273" y="1372"/>
                </a:lnTo>
                <a:cubicBezTo>
                  <a:pt x="1279" y="1372"/>
                  <a:pt x="1284" y="1377"/>
                  <a:pt x="1285" y="1382"/>
                </a:cubicBezTo>
                <a:lnTo>
                  <a:pt x="1297" y="1442"/>
                </a:lnTo>
                <a:lnTo>
                  <a:pt x="1273" y="1444"/>
                </a:lnTo>
                <a:lnTo>
                  <a:pt x="1281" y="1292"/>
                </a:lnTo>
                <a:cubicBezTo>
                  <a:pt x="1282" y="1286"/>
                  <a:pt x="1287" y="1281"/>
                  <a:pt x="1293" y="1280"/>
                </a:cubicBezTo>
                <a:cubicBezTo>
                  <a:pt x="1299" y="1280"/>
                  <a:pt x="1305" y="1285"/>
                  <a:pt x="1305" y="1291"/>
                </a:cubicBezTo>
                <a:lnTo>
                  <a:pt x="1317" y="1379"/>
                </a:lnTo>
                <a:lnTo>
                  <a:pt x="1329" y="1421"/>
                </a:lnTo>
                <a:lnTo>
                  <a:pt x="1328" y="1419"/>
                </a:lnTo>
                <a:lnTo>
                  <a:pt x="1360" y="1479"/>
                </a:lnTo>
                <a:lnTo>
                  <a:pt x="1346" y="1473"/>
                </a:lnTo>
                <a:lnTo>
                  <a:pt x="1358" y="1469"/>
                </a:lnTo>
                <a:cubicBezTo>
                  <a:pt x="1361" y="1468"/>
                  <a:pt x="1365" y="1468"/>
                  <a:pt x="1368" y="1470"/>
                </a:cubicBezTo>
                <a:cubicBezTo>
                  <a:pt x="1371" y="1472"/>
                  <a:pt x="1373" y="1475"/>
                  <a:pt x="1373" y="1478"/>
                </a:cubicBezTo>
                <a:lnTo>
                  <a:pt x="1385" y="1546"/>
                </a:lnTo>
                <a:lnTo>
                  <a:pt x="1362" y="1547"/>
                </a:lnTo>
                <a:lnTo>
                  <a:pt x="1370" y="1491"/>
                </a:lnTo>
                <a:cubicBezTo>
                  <a:pt x="1370" y="1489"/>
                  <a:pt x="1370" y="1488"/>
                  <a:pt x="1371" y="1486"/>
                </a:cubicBezTo>
                <a:lnTo>
                  <a:pt x="1383" y="1466"/>
                </a:lnTo>
                <a:cubicBezTo>
                  <a:pt x="1385" y="1464"/>
                  <a:pt x="1387" y="1462"/>
                  <a:pt x="1391" y="1461"/>
                </a:cubicBezTo>
                <a:lnTo>
                  <a:pt x="1423" y="1453"/>
                </a:lnTo>
                <a:lnTo>
                  <a:pt x="1417" y="1456"/>
                </a:lnTo>
                <a:lnTo>
                  <a:pt x="1429" y="1444"/>
                </a:lnTo>
                <a:cubicBezTo>
                  <a:pt x="1431" y="1442"/>
                  <a:pt x="1435" y="1440"/>
                  <a:pt x="1438" y="1440"/>
                </a:cubicBezTo>
                <a:cubicBezTo>
                  <a:pt x="1442" y="1441"/>
                  <a:pt x="1445" y="1442"/>
                  <a:pt x="1447" y="1445"/>
                </a:cubicBezTo>
                <a:lnTo>
                  <a:pt x="1459" y="1461"/>
                </a:lnTo>
                <a:lnTo>
                  <a:pt x="1438" y="1467"/>
                </a:lnTo>
                <a:lnTo>
                  <a:pt x="1450" y="1375"/>
                </a:lnTo>
                <a:cubicBezTo>
                  <a:pt x="1450" y="1369"/>
                  <a:pt x="1455" y="1365"/>
                  <a:pt x="1461" y="1365"/>
                </a:cubicBezTo>
                <a:cubicBezTo>
                  <a:pt x="1466" y="1364"/>
                  <a:pt x="1471" y="1368"/>
                  <a:pt x="1473" y="1373"/>
                </a:cubicBezTo>
                <a:lnTo>
                  <a:pt x="1481" y="1401"/>
                </a:lnTo>
                <a:lnTo>
                  <a:pt x="1480" y="1399"/>
                </a:lnTo>
                <a:lnTo>
                  <a:pt x="1516" y="1475"/>
                </a:lnTo>
                <a:lnTo>
                  <a:pt x="1494" y="1477"/>
                </a:lnTo>
                <a:lnTo>
                  <a:pt x="1502" y="1449"/>
                </a:lnTo>
                <a:lnTo>
                  <a:pt x="1514" y="1405"/>
                </a:lnTo>
                <a:cubicBezTo>
                  <a:pt x="1515" y="1400"/>
                  <a:pt x="1521" y="1396"/>
                  <a:pt x="1526" y="1397"/>
                </a:cubicBezTo>
                <a:cubicBezTo>
                  <a:pt x="1532" y="1397"/>
                  <a:pt x="1537" y="1401"/>
                  <a:pt x="1537" y="1407"/>
                </a:cubicBezTo>
                <a:lnTo>
                  <a:pt x="1549" y="1519"/>
                </a:lnTo>
                <a:lnTo>
                  <a:pt x="1526" y="1519"/>
                </a:lnTo>
                <a:lnTo>
                  <a:pt x="1538" y="1439"/>
                </a:lnTo>
                <a:cubicBezTo>
                  <a:pt x="1538" y="1436"/>
                  <a:pt x="1539" y="1434"/>
                  <a:pt x="1540" y="1432"/>
                </a:cubicBezTo>
                <a:lnTo>
                  <a:pt x="1572" y="1396"/>
                </a:lnTo>
                <a:lnTo>
                  <a:pt x="1579" y="1386"/>
                </a:lnTo>
                <a:cubicBezTo>
                  <a:pt x="1582" y="1382"/>
                  <a:pt x="1587" y="1380"/>
                  <a:pt x="1591" y="1381"/>
                </a:cubicBezTo>
                <a:cubicBezTo>
                  <a:pt x="1596" y="1381"/>
                  <a:pt x="1600" y="1385"/>
                  <a:pt x="1601" y="1389"/>
                </a:cubicBezTo>
                <a:lnTo>
                  <a:pt x="1613" y="1433"/>
                </a:lnTo>
                <a:lnTo>
                  <a:pt x="1595" y="1426"/>
                </a:lnTo>
                <a:lnTo>
                  <a:pt x="1607" y="1418"/>
                </a:lnTo>
                <a:cubicBezTo>
                  <a:pt x="1610" y="1416"/>
                  <a:pt x="1614" y="1416"/>
                  <a:pt x="1618" y="1417"/>
                </a:cubicBezTo>
                <a:cubicBezTo>
                  <a:pt x="1622" y="1419"/>
                  <a:pt x="1625" y="1422"/>
                  <a:pt x="1625" y="1426"/>
                </a:cubicBezTo>
                <a:lnTo>
                  <a:pt x="1637" y="1494"/>
                </a:lnTo>
                <a:lnTo>
                  <a:pt x="1625" y="1484"/>
                </a:lnTo>
                <a:lnTo>
                  <a:pt x="1657" y="1484"/>
                </a:lnTo>
                <a:cubicBezTo>
                  <a:pt x="1663" y="1484"/>
                  <a:pt x="1667" y="1488"/>
                  <a:pt x="1669" y="1493"/>
                </a:cubicBezTo>
                <a:lnTo>
                  <a:pt x="1681" y="1529"/>
                </a:lnTo>
                <a:lnTo>
                  <a:pt x="1689" y="1548"/>
                </a:lnTo>
                <a:lnTo>
                  <a:pt x="1666" y="1549"/>
                </a:lnTo>
                <a:lnTo>
                  <a:pt x="1678" y="1505"/>
                </a:lnTo>
                <a:cubicBezTo>
                  <a:pt x="1679" y="1500"/>
                  <a:pt x="1684" y="1496"/>
                  <a:pt x="1690" y="1496"/>
                </a:cubicBezTo>
                <a:cubicBezTo>
                  <a:pt x="1696" y="1497"/>
                  <a:pt x="1700" y="1501"/>
                  <a:pt x="1701" y="1506"/>
                </a:cubicBezTo>
                <a:lnTo>
                  <a:pt x="1713" y="1570"/>
                </a:lnTo>
                <a:lnTo>
                  <a:pt x="1693" y="1564"/>
                </a:lnTo>
                <a:lnTo>
                  <a:pt x="1737" y="1520"/>
                </a:lnTo>
                <a:cubicBezTo>
                  <a:pt x="1741" y="1516"/>
                  <a:pt x="1747" y="1515"/>
                  <a:pt x="1752" y="1518"/>
                </a:cubicBezTo>
                <a:lnTo>
                  <a:pt x="1764" y="1526"/>
                </a:lnTo>
                <a:lnTo>
                  <a:pt x="1746" y="1535"/>
                </a:lnTo>
                <a:lnTo>
                  <a:pt x="1754" y="1483"/>
                </a:lnTo>
                <a:lnTo>
                  <a:pt x="1766" y="1437"/>
                </a:lnTo>
                <a:lnTo>
                  <a:pt x="1798" y="1348"/>
                </a:lnTo>
                <a:cubicBezTo>
                  <a:pt x="1800" y="1343"/>
                  <a:pt x="1806" y="1340"/>
                  <a:pt x="1811" y="1341"/>
                </a:cubicBezTo>
                <a:cubicBezTo>
                  <a:pt x="1817" y="1341"/>
                  <a:pt x="1821" y="1346"/>
                  <a:pt x="1821" y="1352"/>
                </a:cubicBezTo>
                <a:lnTo>
                  <a:pt x="1833" y="1536"/>
                </a:lnTo>
                <a:lnTo>
                  <a:pt x="1821" y="1524"/>
                </a:lnTo>
                <a:lnTo>
                  <a:pt x="1833" y="1524"/>
                </a:lnTo>
                <a:lnTo>
                  <a:pt x="1824" y="1529"/>
                </a:lnTo>
                <a:lnTo>
                  <a:pt x="1836" y="1513"/>
                </a:lnTo>
                <a:cubicBezTo>
                  <a:pt x="1839" y="1509"/>
                  <a:pt x="1844" y="1508"/>
                  <a:pt x="1849" y="1509"/>
                </a:cubicBezTo>
                <a:cubicBezTo>
                  <a:pt x="1854" y="1510"/>
                  <a:pt x="1857" y="1515"/>
                  <a:pt x="1857" y="1520"/>
                </a:cubicBezTo>
                <a:lnTo>
                  <a:pt x="1865" y="1688"/>
                </a:lnTo>
                <a:lnTo>
                  <a:pt x="1848" y="1678"/>
                </a:lnTo>
                <a:lnTo>
                  <a:pt x="1884" y="1658"/>
                </a:lnTo>
                <a:cubicBezTo>
                  <a:pt x="1885" y="1657"/>
                  <a:pt x="1887" y="1656"/>
                  <a:pt x="1889" y="1656"/>
                </a:cubicBezTo>
                <a:lnTo>
                  <a:pt x="1897" y="1656"/>
                </a:lnTo>
                <a:lnTo>
                  <a:pt x="1909" y="1656"/>
                </a:lnTo>
                <a:lnTo>
                  <a:pt x="1899" y="1663"/>
                </a:lnTo>
                <a:lnTo>
                  <a:pt x="1911" y="1639"/>
                </a:lnTo>
                <a:cubicBezTo>
                  <a:pt x="1913" y="1635"/>
                  <a:pt x="1917" y="1632"/>
                  <a:pt x="1922" y="1632"/>
                </a:cubicBezTo>
                <a:cubicBezTo>
                  <a:pt x="1927" y="1633"/>
                  <a:pt x="1931" y="1636"/>
                  <a:pt x="1933" y="1641"/>
                </a:cubicBezTo>
                <a:lnTo>
                  <a:pt x="1945" y="1677"/>
                </a:lnTo>
                <a:lnTo>
                  <a:pt x="1977" y="1842"/>
                </a:lnTo>
                <a:lnTo>
                  <a:pt x="1965" y="1832"/>
                </a:lnTo>
                <a:lnTo>
                  <a:pt x="1973" y="1832"/>
                </a:lnTo>
                <a:cubicBezTo>
                  <a:pt x="1979" y="1832"/>
                  <a:pt x="1983" y="1836"/>
                  <a:pt x="1985" y="1841"/>
                </a:cubicBezTo>
                <a:lnTo>
                  <a:pt x="1997" y="1881"/>
                </a:lnTo>
                <a:lnTo>
                  <a:pt x="1974" y="1880"/>
                </a:lnTo>
                <a:lnTo>
                  <a:pt x="1986" y="1848"/>
                </a:lnTo>
                <a:cubicBezTo>
                  <a:pt x="1988" y="1843"/>
                  <a:pt x="1993" y="1840"/>
                  <a:pt x="1999" y="1841"/>
                </a:cubicBezTo>
                <a:cubicBezTo>
                  <a:pt x="2004" y="1841"/>
                  <a:pt x="2009" y="1846"/>
                  <a:pt x="2009" y="1851"/>
                </a:cubicBezTo>
                <a:lnTo>
                  <a:pt x="2021" y="1955"/>
                </a:lnTo>
                <a:lnTo>
                  <a:pt x="1998" y="1952"/>
                </a:lnTo>
                <a:lnTo>
                  <a:pt x="2030" y="1864"/>
                </a:lnTo>
                <a:cubicBezTo>
                  <a:pt x="2032" y="1859"/>
                  <a:pt x="2038" y="1856"/>
                  <a:pt x="2043" y="1857"/>
                </a:cubicBezTo>
                <a:cubicBezTo>
                  <a:pt x="2049" y="1857"/>
                  <a:pt x="2053" y="1862"/>
                  <a:pt x="2053" y="1868"/>
                </a:cubicBezTo>
                <a:lnTo>
                  <a:pt x="2065" y="2092"/>
                </a:lnTo>
                <a:lnTo>
                  <a:pt x="2042" y="2088"/>
                </a:lnTo>
                <a:lnTo>
                  <a:pt x="2050" y="2068"/>
                </a:lnTo>
                <a:cubicBezTo>
                  <a:pt x="2052" y="2063"/>
                  <a:pt x="2057" y="2060"/>
                  <a:pt x="2063" y="2061"/>
                </a:cubicBezTo>
                <a:cubicBezTo>
                  <a:pt x="2068" y="2061"/>
                  <a:pt x="2072" y="2065"/>
                  <a:pt x="2073" y="2070"/>
                </a:cubicBezTo>
                <a:lnTo>
                  <a:pt x="2085" y="2130"/>
                </a:lnTo>
                <a:lnTo>
                  <a:pt x="2097" y="2227"/>
                </a:lnTo>
                <a:lnTo>
                  <a:pt x="2074" y="2226"/>
                </a:lnTo>
                <a:lnTo>
                  <a:pt x="2106" y="2082"/>
                </a:lnTo>
                <a:cubicBezTo>
                  <a:pt x="2107" y="2077"/>
                  <a:pt x="2110" y="2074"/>
                  <a:pt x="2115" y="2073"/>
                </a:cubicBezTo>
                <a:cubicBezTo>
                  <a:pt x="2120" y="2072"/>
                  <a:pt x="2124" y="2074"/>
                  <a:pt x="2127" y="2077"/>
                </a:cubicBezTo>
                <a:lnTo>
                  <a:pt x="2139" y="2093"/>
                </a:lnTo>
                <a:cubicBezTo>
                  <a:pt x="2140" y="2095"/>
                  <a:pt x="2141" y="2097"/>
                  <a:pt x="2141" y="2099"/>
                </a:cubicBezTo>
                <a:lnTo>
                  <a:pt x="2153" y="2187"/>
                </a:lnTo>
                <a:lnTo>
                  <a:pt x="2136" y="2178"/>
                </a:lnTo>
                <a:lnTo>
                  <a:pt x="2144" y="2174"/>
                </a:lnTo>
                <a:cubicBezTo>
                  <a:pt x="2148" y="2172"/>
                  <a:pt x="2152" y="2172"/>
                  <a:pt x="2156" y="2174"/>
                </a:cubicBezTo>
                <a:cubicBezTo>
                  <a:pt x="2159" y="2176"/>
                  <a:pt x="2161" y="2180"/>
                  <a:pt x="2161" y="2184"/>
                </a:cubicBezTo>
                <a:lnTo>
                  <a:pt x="2173" y="2824"/>
                </a:lnTo>
                <a:lnTo>
                  <a:pt x="2172" y="2819"/>
                </a:lnTo>
                <a:lnTo>
                  <a:pt x="2204" y="2875"/>
                </a:lnTo>
                <a:lnTo>
                  <a:pt x="2182" y="2878"/>
                </a:lnTo>
                <a:lnTo>
                  <a:pt x="2194" y="2814"/>
                </a:lnTo>
                <a:cubicBezTo>
                  <a:pt x="2195" y="2808"/>
                  <a:pt x="2200" y="2804"/>
                  <a:pt x="2206" y="2804"/>
                </a:cubicBezTo>
                <a:cubicBezTo>
                  <a:pt x="2212" y="2805"/>
                  <a:pt x="2217" y="2809"/>
                  <a:pt x="2217" y="2815"/>
                </a:cubicBezTo>
                <a:lnTo>
                  <a:pt x="2229" y="2915"/>
                </a:lnTo>
                <a:lnTo>
                  <a:pt x="2206" y="2915"/>
                </a:lnTo>
                <a:lnTo>
                  <a:pt x="2218" y="2839"/>
                </a:lnTo>
                <a:cubicBezTo>
                  <a:pt x="2219" y="2833"/>
                  <a:pt x="2224" y="2828"/>
                  <a:pt x="2229" y="2828"/>
                </a:cubicBezTo>
                <a:cubicBezTo>
                  <a:pt x="2235" y="2828"/>
                  <a:pt x="2240" y="2833"/>
                  <a:pt x="2241" y="2839"/>
                </a:cubicBezTo>
                <a:lnTo>
                  <a:pt x="2249" y="2891"/>
                </a:lnTo>
                <a:lnTo>
                  <a:pt x="2249" y="2889"/>
                </a:lnTo>
                <a:lnTo>
                  <a:pt x="2285" y="3005"/>
                </a:lnTo>
                <a:cubicBezTo>
                  <a:pt x="2285" y="3006"/>
                  <a:pt x="2285" y="3006"/>
                  <a:pt x="2285" y="3007"/>
                </a:cubicBezTo>
                <a:lnTo>
                  <a:pt x="2293" y="3087"/>
                </a:lnTo>
                <a:lnTo>
                  <a:pt x="2305" y="3207"/>
                </a:lnTo>
                <a:lnTo>
                  <a:pt x="2282" y="3207"/>
                </a:lnTo>
                <a:lnTo>
                  <a:pt x="2294" y="3131"/>
                </a:lnTo>
                <a:cubicBezTo>
                  <a:pt x="2294" y="3125"/>
                  <a:pt x="2299" y="3121"/>
                  <a:pt x="2304" y="3121"/>
                </a:cubicBezTo>
                <a:cubicBezTo>
                  <a:pt x="2310" y="3120"/>
                  <a:pt x="2315" y="3123"/>
                  <a:pt x="2317" y="3128"/>
                </a:cubicBezTo>
                <a:lnTo>
                  <a:pt x="2329" y="3160"/>
                </a:lnTo>
                <a:cubicBezTo>
                  <a:pt x="2329" y="3161"/>
                  <a:pt x="2329" y="3161"/>
                  <a:pt x="2329" y="3162"/>
                </a:cubicBezTo>
                <a:lnTo>
                  <a:pt x="2361" y="3310"/>
                </a:lnTo>
                <a:lnTo>
                  <a:pt x="2337" y="3312"/>
                </a:lnTo>
                <a:lnTo>
                  <a:pt x="2345" y="3152"/>
                </a:lnTo>
                <a:lnTo>
                  <a:pt x="2358" y="3086"/>
                </a:lnTo>
                <a:cubicBezTo>
                  <a:pt x="2358" y="3086"/>
                  <a:pt x="2358" y="3085"/>
                  <a:pt x="2358" y="3084"/>
                </a:cubicBezTo>
                <a:lnTo>
                  <a:pt x="2370" y="3052"/>
                </a:lnTo>
                <a:lnTo>
                  <a:pt x="2370" y="3056"/>
                </a:lnTo>
                <a:lnTo>
                  <a:pt x="2382" y="2892"/>
                </a:lnTo>
                <a:cubicBezTo>
                  <a:pt x="2382" y="2888"/>
                  <a:pt x="2384" y="2884"/>
                  <a:pt x="2387" y="2882"/>
                </a:cubicBezTo>
                <a:cubicBezTo>
                  <a:pt x="2390" y="2880"/>
                  <a:pt x="2394" y="2880"/>
                  <a:pt x="2398" y="2881"/>
                </a:cubicBezTo>
                <a:lnTo>
                  <a:pt x="2430" y="2893"/>
                </a:lnTo>
                <a:lnTo>
                  <a:pt x="2422" y="2893"/>
                </a:lnTo>
                <a:lnTo>
                  <a:pt x="2434" y="2889"/>
                </a:lnTo>
                <a:lnTo>
                  <a:pt x="2425" y="2900"/>
                </a:lnTo>
                <a:lnTo>
                  <a:pt x="2433" y="2760"/>
                </a:lnTo>
                <a:lnTo>
                  <a:pt x="2445" y="2544"/>
                </a:lnTo>
                <a:cubicBezTo>
                  <a:pt x="2446" y="2538"/>
                  <a:pt x="2450" y="2533"/>
                  <a:pt x="2456" y="2533"/>
                </a:cubicBezTo>
                <a:cubicBezTo>
                  <a:pt x="2462" y="2532"/>
                  <a:pt x="2468" y="2536"/>
                  <a:pt x="2469" y="2542"/>
                </a:cubicBezTo>
                <a:lnTo>
                  <a:pt x="2481" y="2590"/>
                </a:lnTo>
                <a:lnTo>
                  <a:pt x="2458" y="2588"/>
                </a:lnTo>
                <a:lnTo>
                  <a:pt x="2490" y="2512"/>
                </a:lnTo>
                <a:cubicBezTo>
                  <a:pt x="2492" y="2507"/>
                  <a:pt x="2497" y="2504"/>
                  <a:pt x="2502" y="2504"/>
                </a:cubicBezTo>
                <a:cubicBezTo>
                  <a:pt x="2507" y="2505"/>
                  <a:pt x="2511" y="2508"/>
                  <a:pt x="2513" y="2513"/>
                </a:cubicBezTo>
                <a:lnTo>
                  <a:pt x="2525" y="2549"/>
                </a:lnTo>
                <a:lnTo>
                  <a:pt x="2523" y="2545"/>
                </a:lnTo>
                <a:lnTo>
                  <a:pt x="2535" y="2561"/>
                </a:lnTo>
                <a:cubicBezTo>
                  <a:pt x="2536" y="2563"/>
                  <a:pt x="2537" y="2564"/>
                  <a:pt x="2537" y="2566"/>
                </a:cubicBezTo>
                <a:lnTo>
                  <a:pt x="2545" y="2610"/>
                </a:lnTo>
                <a:lnTo>
                  <a:pt x="2522" y="2611"/>
                </a:lnTo>
                <a:lnTo>
                  <a:pt x="2534" y="2487"/>
                </a:lnTo>
                <a:cubicBezTo>
                  <a:pt x="2534" y="2482"/>
                  <a:pt x="2538" y="2478"/>
                  <a:pt x="2543" y="2477"/>
                </a:cubicBezTo>
                <a:cubicBezTo>
                  <a:pt x="2547" y="2476"/>
                  <a:pt x="2553" y="2478"/>
                  <a:pt x="2555" y="2482"/>
                </a:cubicBezTo>
                <a:lnTo>
                  <a:pt x="2587" y="2530"/>
                </a:lnTo>
                <a:lnTo>
                  <a:pt x="2566" y="2535"/>
                </a:lnTo>
                <a:lnTo>
                  <a:pt x="2578" y="2459"/>
                </a:lnTo>
                <a:lnTo>
                  <a:pt x="2590" y="2390"/>
                </a:lnTo>
                <a:cubicBezTo>
                  <a:pt x="2590" y="2388"/>
                  <a:pt x="2591" y="2386"/>
                  <a:pt x="2593" y="2384"/>
                </a:cubicBezTo>
                <a:lnTo>
                  <a:pt x="2605" y="2372"/>
                </a:lnTo>
                <a:cubicBezTo>
                  <a:pt x="2608" y="2369"/>
                  <a:pt x="2613" y="2368"/>
                  <a:pt x="2618" y="2369"/>
                </a:cubicBezTo>
                <a:cubicBezTo>
                  <a:pt x="2622" y="2371"/>
                  <a:pt x="2625" y="2375"/>
                  <a:pt x="2625" y="2380"/>
                </a:cubicBezTo>
                <a:lnTo>
                  <a:pt x="2633" y="2508"/>
                </a:lnTo>
                <a:lnTo>
                  <a:pt x="2631" y="2501"/>
                </a:lnTo>
                <a:lnTo>
                  <a:pt x="2667" y="2545"/>
                </a:lnTo>
                <a:lnTo>
                  <a:pt x="2647" y="2546"/>
                </a:lnTo>
                <a:lnTo>
                  <a:pt x="2655" y="2534"/>
                </a:lnTo>
                <a:cubicBezTo>
                  <a:pt x="2658" y="2530"/>
                  <a:pt x="2663" y="2528"/>
                  <a:pt x="2668" y="2529"/>
                </a:cubicBezTo>
                <a:cubicBezTo>
                  <a:pt x="2673" y="2530"/>
                  <a:pt x="2677" y="2534"/>
                  <a:pt x="2677" y="2539"/>
                </a:cubicBezTo>
                <a:lnTo>
                  <a:pt x="2689" y="2615"/>
                </a:lnTo>
                <a:lnTo>
                  <a:pt x="2701" y="2662"/>
                </a:lnTo>
                <a:cubicBezTo>
                  <a:pt x="2703" y="2668"/>
                  <a:pt x="2699" y="2675"/>
                  <a:pt x="2692" y="2676"/>
                </a:cubicBezTo>
                <a:cubicBezTo>
                  <a:pt x="2686" y="2678"/>
                  <a:pt x="2679" y="2674"/>
                  <a:pt x="2678" y="2667"/>
                </a:cubicBezTo>
                <a:lnTo>
                  <a:pt x="2666" y="2618"/>
                </a:lnTo>
                <a:lnTo>
                  <a:pt x="2654" y="2542"/>
                </a:lnTo>
                <a:lnTo>
                  <a:pt x="2675" y="2547"/>
                </a:lnTo>
                <a:lnTo>
                  <a:pt x="2667" y="2559"/>
                </a:lnTo>
                <a:cubicBezTo>
                  <a:pt x="2665" y="2562"/>
                  <a:pt x="2662" y="2564"/>
                  <a:pt x="2658" y="2564"/>
                </a:cubicBezTo>
                <a:cubicBezTo>
                  <a:pt x="2654" y="2565"/>
                  <a:pt x="2651" y="2563"/>
                  <a:pt x="2648" y="2560"/>
                </a:cubicBezTo>
                <a:lnTo>
                  <a:pt x="2612" y="2516"/>
                </a:lnTo>
                <a:cubicBezTo>
                  <a:pt x="2611" y="2514"/>
                  <a:pt x="2610" y="2512"/>
                  <a:pt x="2609" y="2509"/>
                </a:cubicBezTo>
                <a:lnTo>
                  <a:pt x="2601" y="2381"/>
                </a:lnTo>
                <a:lnTo>
                  <a:pt x="2622" y="2389"/>
                </a:lnTo>
                <a:lnTo>
                  <a:pt x="2610" y="2401"/>
                </a:lnTo>
                <a:lnTo>
                  <a:pt x="2613" y="2395"/>
                </a:lnTo>
                <a:lnTo>
                  <a:pt x="2601" y="2462"/>
                </a:lnTo>
                <a:lnTo>
                  <a:pt x="2589" y="2538"/>
                </a:lnTo>
                <a:cubicBezTo>
                  <a:pt x="2589" y="2543"/>
                  <a:pt x="2585" y="2547"/>
                  <a:pt x="2580" y="2548"/>
                </a:cubicBezTo>
                <a:cubicBezTo>
                  <a:pt x="2575" y="2549"/>
                  <a:pt x="2570" y="2547"/>
                  <a:pt x="2567" y="2543"/>
                </a:cubicBezTo>
                <a:lnTo>
                  <a:pt x="2535" y="2495"/>
                </a:lnTo>
                <a:lnTo>
                  <a:pt x="2557" y="2490"/>
                </a:lnTo>
                <a:lnTo>
                  <a:pt x="2545" y="2614"/>
                </a:lnTo>
                <a:cubicBezTo>
                  <a:pt x="2545" y="2620"/>
                  <a:pt x="2540" y="2624"/>
                  <a:pt x="2534" y="2624"/>
                </a:cubicBezTo>
                <a:cubicBezTo>
                  <a:pt x="2528" y="2625"/>
                  <a:pt x="2523" y="2621"/>
                  <a:pt x="2522" y="2615"/>
                </a:cubicBezTo>
                <a:lnTo>
                  <a:pt x="2514" y="2571"/>
                </a:lnTo>
                <a:lnTo>
                  <a:pt x="2516" y="2576"/>
                </a:lnTo>
                <a:lnTo>
                  <a:pt x="2504" y="2560"/>
                </a:lnTo>
                <a:cubicBezTo>
                  <a:pt x="2503" y="2559"/>
                  <a:pt x="2502" y="2557"/>
                  <a:pt x="2502" y="2556"/>
                </a:cubicBezTo>
                <a:lnTo>
                  <a:pt x="2490" y="2520"/>
                </a:lnTo>
                <a:lnTo>
                  <a:pt x="2513" y="2521"/>
                </a:lnTo>
                <a:lnTo>
                  <a:pt x="2481" y="2597"/>
                </a:lnTo>
                <a:cubicBezTo>
                  <a:pt x="2479" y="2602"/>
                  <a:pt x="2474" y="2605"/>
                  <a:pt x="2469" y="2604"/>
                </a:cubicBezTo>
                <a:cubicBezTo>
                  <a:pt x="2463" y="2604"/>
                  <a:pt x="2459" y="2600"/>
                  <a:pt x="2458" y="2595"/>
                </a:cubicBezTo>
                <a:lnTo>
                  <a:pt x="2446" y="2547"/>
                </a:lnTo>
                <a:lnTo>
                  <a:pt x="2469" y="2545"/>
                </a:lnTo>
                <a:lnTo>
                  <a:pt x="2457" y="2761"/>
                </a:lnTo>
                <a:lnTo>
                  <a:pt x="2449" y="2901"/>
                </a:lnTo>
                <a:cubicBezTo>
                  <a:pt x="2449" y="2906"/>
                  <a:pt x="2446" y="2910"/>
                  <a:pt x="2441" y="2912"/>
                </a:cubicBezTo>
                <a:lnTo>
                  <a:pt x="2429" y="2916"/>
                </a:lnTo>
                <a:cubicBezTo>
                  <a:pt x="2427" y="2917"/>
                  <a:pt x="2424" y="2917"/>
                  <a:pt x="2421" y="2916"/>
                </a:cubicBezTo>
                <a:lnTo>
                  <a:pt x="2389" y="2904"/>
                </a:lnTo>
                <a:lnTo>
                  <a:pt x="2405" y="2893"/>
                </a:lnTo>
                <a:lnTo>
                  <a:pt x="2393" y="3057"/>
                </a:lnTo>
                <a:cubicBezTo>
                  <a:pt x="2393" y="3058"/>
                  <a:pt x="2393" y="3060"/>
                  <a:pt x="2393" y="3061"/>
                </a:cubicBezTo>
                <a:lnTo>
                  <a:pt x="2381" y="3093"/>
                </a:lnTo>
                <a:lnTo>
                  <a:pt x="2381" y="3091"/>
                </a:lnTo>
                <a:lnTo>
                  <a:pt x="2369" y="3153"/>
                </a:lnTo>
                <a:lnTo>
                  <a:pt x="2361" y="3313"/>
                </a:lnTo>
                <a:cubicBezTo>
                  <a:pt x="2361" y="3319"/>
                  <a:pt x="2356" y="3324"/>
                  <a:pt x="2350" y="3324"/>
                </a:cubicBezTo>
                <a:cubicBezTo>
                  <a:pt x="2344" y="3325"/>
                  <a:pt x="2339" y="3321"/>
                  <a:pt x="2338" y="3315"/>
                </a:cubicBezTo>
                <a:lnTo>
                  <a:pt x="2306" y="3167"/>
                </a:lnTo>
                <a:lnTo>
                  <a:pt x="2306" y="3169"/>
                </a:lnTo>
                <a:lnTo>
                  <a:pt x="2294" y="3137"/>
                </a:lnTo>
                <a:lnTo>
                  <a:pt x="2317" y="3134"/>
                </a:lnTo>
                <a:lnTo>
                  <a:pt x="2305" y="3210"/>
                </a:lnTo>
                <a:cubicBezTo>
                  <a:pt x="2304" y="3216"/>
                  <a:pt x="2299" y="3221"/>
                  <a:pt x="2293" y="3220"/>
                </a:cubicBezTo>
                <a:cubicBezTo>
                  <a:pt x="2287" y="3220"/>
                  <a:pt x="2282" y="3216"/>
                  <a:pt x="2282" y="3210"/>
                </a:cubicBezTo>
                <a:lnTo>
                  <a:pt x="2270" y="3090"/>
                </a:lnTo>
                <a:lnTo>
                  <a:pt x="2262" y="3010"/>
                </a:lnTo>
                <a:lnTo>
                  <a:pt x="2262" y="3012"/>
                </a:lnTo>
                <a:lnTo>
                  <a:pt x="2226" y="2896"/>
                </a:lnTo>
                <a:cubicBezTo>
                  <a:pt x="2226" y="2895"/>
                  <a:pt x="2226" y="2895"/>
                  <a:pt x="2226" y="2894"/>
                </a:cubicBezTo>
                <a:lnTo>
                  <a:pt x="2218" y="2842"/>
                </a:lnTo>
                <a:lnTo>
                  <a:pt x="2241" y="2842"/>
                </a:lnTo>
                <a:lnTo>
                  <a:pt x="2229" y="2918"/>
                </a:lnTo>
                <a:cubicBezTo>
                  <a:pt x="2228" y="2924"/>
                  <a:pt x="2223" y="2929"/>
                  <a:pt x="2217" y="2928"/>
                </a:cubicBezTo>
                <a:cubicBezTo>
                  <a:pt x="2211" y="2928"/>
                  <a:pt x="2206" y="2924"/>
                  <a:pt x="2206" y="2918"/>
                </a:cubicBezTo>
                <a:lnTo>
                  <a:pt x="2194" y="2818"/>
                </a:lnTo>
                <a:lnTo>
                  <a:pt x="2217" y="2819"/>
                </a:lnTo>
                <a:lnTo>
                  <a:pt x="2205" y="2883"/>
                </a:lnTo>
                <a:cubicBezTo>
                  <a:pt x="2204" y="2888"/>
                  <a:pt x="2200" y="2891"/>
                  <a:pt x="2195" y="2892"/>
                </a:cubicBezTo>
                <a:cubicBezTo>
                  <a:pt x="2191" y="2893"/>
                  <a:pt x="2186" y="2891"/>
                  <a:pt x="2183" y="2886"/>
                </a:cubicBezTo>
                <a:lnTo>
                  <a:pt x="2151" y="2830"/>
                </a:lnTo>
                <a:cubicBezTo>
                  <a:pt x="2150" y="2829"/>
                  <a:pt x="2150" y="2827"/>
                  <a:pt x="2149" y="2825"/>
                </a:cubicBezTo>
                <a:lnTo>
                  <a:pt x="2137" y="2185"/>
                </a:lnTo>
                <a:lnTo>
                  <a:pt x="2155" y="2195"/>
                </a:lnTo>
                <a:lnTo>
                  <a:pt x="2147" y="2199"/>
                </a:lnTo>
                <a:cubicBezTo>
                  <a:pt x="2143" y="2201"/>
                  <a:pt x="2139" y="2201"/>
                  <a:pt x="2136" y="2199"/>
                </a:cubicBezTo>
                <a:cubicBezTo>
                  <a:pt x="2132" y="2197"/>
                  <a:pt x="2130" y="2194"/>
                  <a:pt x="2130" y="2190"/>
                </a:cubicBezTo>
                <a:lnTo>
                  <a:pt x="2118" y="2102"/>
                </a:lnTo>
                <a:lnTo>
                  <a:pt x="2120" y="2108"/>
                </a:lnTo>
                <a:lnTo>
                  <a:pt x="2108" y="2092"/>
                </a:lnTo>
                <a:lnTo>
                  <a:pt x="2129" y="2087"/>
                </a:lnTo>
                <a:lnTo>
                  <a:pt x="2097" y="2231"/>
                </a:lnTo>
                <a:cubicBezTo>
                  <a:pt x="2096" y="2237"/>
                  <a:pt x="2091" y="2241"/>
                  <a:pt x="2085" y="2240"/>
                </a:cubicBezTo>
                <a:cubicBezTo>
                  <a:pt x="2079" y="2240"/>
                  <a:pt x="2074" y="2236"/>
                  <a:pt x="2074" y="2230"/>
                </a:cubicBezTo>
                <a:lnTo>
                  <a:pt x="2062" y="2135"/>
                </a:lnTo>
                <a:lnTo>
                  <a:pt x="2050" y="2075"/>
                </a:lnTo>
                <a:lnTo>
                  <a:pt x="2073" y="2077"/>
                </a:lnTo>
                <a:lnTo>
                  <a:pt x="2065" y="2097"/>
                </a:lnTo>
                <a:cubicBezTo>
                  <a:pt x="2063" y="2102"/>
                  <a:pt x="2057" y="2105"/>
                  <a:pt x="2052" y="2104"/>
                </a:cubicBezTo>
                <a:cubicBezTo>
                  <a:pt x="2046" y="2103"/>
                  <a:pt x="2042" y="2099"/>
                  <a:pt x="2041" y="2093"/>
                </a:cubicBezTo>
                <a:lnTo>
                  <a:pt x="2029" y="1869"/>
                </a:lnTo>
                <a:lnTo>
                  <a:pt x="2053" y="1873"/>
                </a:lnTo>
                <a:lnTo>
                  <a:pt x="2021" y="1961"/>
                </a:lnTo>
                <a:cubicBezTo>
                  <a:pt x="2019" y="1966"/>
                  <a:pt x="2014" y="1969"/>
                  <a:pt x="2008" y="1968"/>
                </a:cubicBezTo>
                <a:cubicBezTo>
                  <a:pt x="2003" y="1968"/>
                  <a:pt x="1998" y="1963"/>
                  <a:pt x="1998" y="1958"/>
                </a:cubicBezTo>
                <a:lnTo>
                  <a:pt x="1986" y="1854"/>
                </a:lnTo>
                <a:lnTo>
                  <a:pt x="2009" y="1857"/>
                </a:lnTo>
                <a:lnTo>
                  <a:pt x="1997" y="1889"/>
                </a:lnTo>
                <a:cubicBezTo>
                  <a:pt x="1995" y="1894"/>
                  <a:pt x="1990" y="1897"/>
                  <a:pt x="1985" y="1896"/>
                </a:cubicBezTo>
                <a:cubicBezTo>
                  <a:pt x="1980" y="1896"/>
                  <a:pt x="1975" y="1893"/>
                  <a:pt x="1974" y="1888"/>
                </a:cubicBezTo>
                <a:lnTo>
                  <a:pt x="1962" y="1848"/>
                </a:lnTo>
                <a:lnTo>
                  <a:pt x="1973" y="1856"/>
                </a:lnTo>
                <a:lnTo>
                  <a:pt x="1965" y="1856"/>
                </a:lnTo>
                <a:cubicBezTo>
                  <a:pt x="1960" y="1856"/>
                  <a:pt x="1955" y="1852"/>
                  <a:pt x="1954" y="1847"/>
                </a:cubicBezTo>
                <a:lnTo>
                  <a:pt x="1922" y="1684"/>
                </a:lnTo>
                <a:lnTo>
                  <a:pt x="1910" y="1648"/>
                </a:lnTo>
                <a:lnTo>
                  <a:pt x="1932" y="1650"/>
                </a:lnTo>
                <a:lnTo>
                  <a:pt x="1920" y="1674"/>
                </a:lnTo>
                <a:cubicBezTo>
                  <a:pt x="1918" y="1678"/>
                  <a:pt x="1914" y="1680"/>
                  <a:pt x="1909" y="1680"/>
                </a:cubicBezTo>
                <a:lnTo>
                  <a:pt x="1897" y="1680"/>
                </a:lnTo>
                <a:lnTo>
                  <a:pt x="1889" y="1680"/>
                </a:lnTo>
                <a:lnTo>
                  <a:pt x="1895" y="1679"/>
                </a:lnTo>
                <a:lnTo>
                  <a:pt x="1859" y="1699"/>
                </a:lnTo>
                <a:cubicBezTo>
                  <a:pt x="1856" y="1701"/>
                  <a:pt x="1851" y="1701"/>
                  <a:pt x="1848" y="1699"/>
                </a:cubicBezTo>
                <a:cubicBezTo>
                  <a:pt x="1844" y="1697"/>
                  <a:pt x="1842" y="1693"/>
                  <a:pt x="1841" y="1689"/>
                </a:cubicBezTo>
                <a:lnTo>
                  <a:pt x="1833" y="1521"/>
                </a:lnTo>
                <a:lnTo>
                  <a:pt x="1855" y="1528"/>
                </a:lnTo>
                <a:lnTo>
                  <a:pt x="1843" y="1544"/>
                </a:lnTo>
                <a:cubicBezTo>
                  <a:pt x="1841" y="1547"/>
                  <a:pt x="1837" y="1548"/>
                  <a:pt x="1833" y="1548"/>
                </a:cubicBezTo>
                <a:lnTo>
                  <a:pt x="1821" y="1548"/>
                </a:lnTo>
                <a:cubicBezTo>
                  <a:pt x="1815" y="1548"/>
                  <a:pt x="1810" y="1544"/>
                  <a:pt x="1809" y="1537"/>
                </a:cubicBezTo>
                <a:lnTo>
                  <a:pt x="1797" y="1353"/>
                </a:lnTo>
                <a:lnTo>
                  <a:pt x="1821" y="1357"/>
                </a:lnTo>
                <a:lnTo>
                  <a:pt x="1789" y="1444"/>
                </a:lnTo>
                <a:lnTo>
                  <a:pt x="1777" y="1486"/>
                </a:lnTo>
                <a:lnTo>
                  <a:pt x="1769" y="1538"/>
                </a:lnTo>
                <a:cubicBezTo>
                  <a:pt x="1769" y="1542"/>
                  <a:pt x="1766" y="1546"/>
                  <a:pt x="1762" y="1547"/>
                </a:cubicBezTo>
                <a:cubicBezTo>
                  <a:pt x="1759" y="1549"/>
                  <a:pt x="1754" y="1549"/>
                  <a:pt x="1751" y="1546"/>
                </a:cubicBezTo>
                <a:lnTo>
                  <a:pt x="1739" y="1538"/>
                </a:lnTo>
                <a:lnTo>
                  <a:pt x="1754" y="1537"/>
                </a:lnTo>
                <a:lnTo>
                  <a:pt x="1710" y="1581"/>
                </a:lnTo>
                <a:cubicBezTo>
                  <a:pt x="1707" y="1584"/>
                  <a:pt x="1702" y="1585"/>
                  <a:pt x="1698" y="1584"/>
                </a:cubicBezTo>
                <a:cubicBezTo>
                  <a:pt x="1694" y="1583"/>
                  <a:pt x="1690" y="1579"/>
                  <a:pt x="1690" y="1575"/>
                </a:cubicBezTo>
                <a:lnTo>
                  <a:pt x="1678" y="1511"/>
                </a:lnTo>
                <a:lnTo>
                  <a:pt x="1701" y="1512"/>
                </a:lnTo>
                <a:lnTo>
                  <a:pt x="1689" y="1556"/>
                </a:lnTo>
                <a:cubicBezTo>
                  <a:pt x="1688" y="1561"/>
                  <a:pt x="1683" y="1564"/>
                  <a:pt x="1678" y="1564"/>
                </a:cubicBezTo>
                <a:cubicBezTo>
                  <a:pt x="1673" y="1565"/>
                  <a:pt x="1668" y="1562"/>
                  <a:pt x="1666" y="1557"/>
                </a:cubicBezTo>
                <a:lnTo>
                  <a:pt x="1658" y="1536"/>
                </a:lnTo>
                <a:lnTo>
                  <a:pt x="1646" y="1500"/>
                </a:lnTo>
                <a:lnTo>
                  <a:pt x="1657" y="1508"/>
                </a:lnTo>
                <a:lnTo>
                  <a:pt x="1625" y="1508"/>
                </a:lnTo>
                <a:cubicBezTo>
                  <a:pt x="1620" y="1508"/>
                  <a:pt x="1615" y="1504"/>
                  <a:pt x="1614" y="1499"/>
                </a:cubicBezTo>
                <a:lnTo>
                  <a:pt x="1602" y="1431"/>
                </a:lnTo>
                <a:lnTo>
                  <a:pt x="1620" y="1438"/>
                </a:lnTo>
                <a:lnTo>
                  <a:pt x="1608" y="1446"/>
                </a:lnTo>
                <a:cubicBezTo>
                  <a:pt x="1605" y="1449"/>
                  <a:pt x="1601" y="1449"/>
                  <a:pt x="1597" y="1448"/>
                </a:cubicBezTo>
                <a:cubicBezTo>
                  <a:pt x="1594" y="1446"/>
                  <a:pt x="1591" y="1443"/>
                  <a:pt x="1590" y="1440"/>
                </a:cubicBezTo>
                <a:lnTo>
                  <a:pt x="1578" y="1396"/>
                </a:lnTo>
                <a:lnTo>
                  <a:pt x="1599" y="1399"/>
                </a:lnTo>
                <a:lnTo>
                  <a:pt x="1590" y="1412"/>
                </a:lnTo>
                <a:lnTo>
                  <a:pt x="1558" y="1448"/>
                </a:lnTo>
                <a:lnTo>
                  <a:pt x="1561" y="1442"/>
                </a:lnTo>
                <a:lnTo>
                  <a:pt x="1549" y="1522"/>
                </a:lnTo>
                <a:cubicBezTo>
                  <a:pt x="1548" y="1528"/>
                  <a:pt x="1543" y="1533"/>
                  <a:pt x="1537" y="1532"/>
                </a:cubicBezTo>
                <a:cubicBezTo>
                  <a:pt x="1531" y="1532"/>
                  <a:pt x="1526" y="1528"/>
                  <a:pt x="1526" y="1522"/>
                </a:cubicBezTo>
                <a:lnTo>
                  <a:pt x="1514" y="1410"/>
                </a:lnTo>
                <a:lnTo>
                  <a:pt x="1537" y="1412"/>
                </a:lnTo>
                <a:lnTo>
                  <a:pt x="1525" y="1456"/>
                </a:lnTo>
                <a:lnTo>
                  <a:pt x="1517" y="1484"/>
                </a:lnTo>
                <a:cubicBezTo>
                  <a:pt x="1516" y="1489"/>
                  <a:pt x="1511" y="1492"/>
                  <a:pt x="1506" y="1492"/>
                </a:cubicBezTo>
                <a:cubicBezTo>
                  <a:pt x="1501" y="1493"/>
                  <a:pt x="1497" y="1490"/>
                  <a:pt x="1495" y="1486"/>
                </a:cubicBezTo>
                <a:lnTo>
                  <a:pt x="1459" y="1410"/>
                </a:lnTo>
                <a:cubicBezTo>
                  <a:pt x="1458" y="1409"/>
                  <a:pt x="1458" y="1408"/>
                  <a:pt x="1458" y="1408"/>
                </a:cubicBezTo>
                <a:lnTo>
                  <a:pt x="1450" y="1380"/>
                </a:lnTo>
                <a:lnTo>
                  <a:pt x="1473" y="1378"/>
                </a:lnTo>
                <a:lnTo>
                  <a:pt x="1461" y="1470"/>
                </a:lnTo>
                <a:cubicBezTo>
                  <a:pt x="1461" y="1475"/>
                  <a:pt x="1457" y="1479"/>
                  <a:pt x="1453" y="1480"/>
                </a:cubicBezTo>
                <a:cubicBezTo>
                  <a:pt x="1448" y="1481"/>
                  <a:pt x="1443" y="1480"/>
                  <a:pt x="1440" y="1476"/>
                </a:cubicBezTo>
                <a:lnTo>
                  <a:pt x="1428" y="1460"/>
                </a:lnTo>
                <a:lnTo>
                  <a:pt x="1446" y="1461"/>
                </a:lnTo>
                <a:lnTo>
                  <a:pt x="1434" y="1473"/>
                </a:lnTo>
                <a:cubicBezTo>
                  <a:pt x="1432" y="1474"/>
                  <a:pt x="1430" y="1476"/>
                  <a:pt x="1428" y="1476"/>
                </a:cubicBezTo>
                <a:lnTo>
                  <a:pt x="1396" y="1484"/>
                </a:lnTo>
                <a:lnTo>
                  <a:pt x="1404" y="1479"/>
                </a:lnTo>
                <a:lnTo>
                  <a:pt x="1392" y="1499"/>
                </a:lnTo>
                <a:lnTo>
                  <a:pt x="1393" y="1494"/>
                </a:lnTo>
                <a:lnTo>
                  <a:pt x="1385" y="1550"/>
                </a:lnTo>
                <a:cubicBezTo>
                  <a:pt x="1385" y="1556"/>
                  <a:pt x="1380" y="1560"/>
                  <a:pt x="1374" y="1560"/>
                </a:cubicBezTo>
                <a:cubicBezTo>
                  <a:pt x="1368" y="1561"/>
                  <a:pt x="1363" y="1556"/>
                  <a:pt x="1362" y="1551"/>
                </a:cubicBezTo>
                <a:lnTo>
                  <a:pt x="1350" y="1483"/>
                </a:lnTo>
                <a:lnTo>
                  <a:pt x="1365" y="1492"/>
                </a:lnTo>
                <a:lnTo>
                  <a:pt x="1353" y="1496"/>
                </a:lnTo>
                <a:cubicBezTo>
                  <a:pt x="1348" y="1498"/>
                  <a:pt x="1342" y="1495"/>
                  <a:pt x="1339" y="1490"/>
                </a:cubicBezTo>
                <a:lnTo>
                  <a:pt x="1307" y="1430"/>
                </a:lnTo>
                <a:cubicBezTo>
                  <a:pt x="1306" y="1429"/>
                  <a:pt x="1306" y="1428"/>
                  <a:pt x="1306" y="1428"/>
                </a:cubicBezTo>
                <a:lnTo>
                  <a:pt x="1294" y="1382"/>
                </a:lnTo>
                <a:lnTo>
                  <a:pt x="1282" y="1294"/>
                </a:lnTo>
                <a:lnTo>
                  <a:pt x="1305" y="1293"/>
                </a:lnTo>
                <a:lnTo>
                  <a:pt x="1297" y="1445"/>
                </a:lnTo>
                <a:cubicBezTo>
                  <a:pt x="1297" y="1451"/>
                  <a:pt x="1292" y="1456"/>
                  <a:pt x="1286" y="1456"/>
                </a:cubicBezTo>
                <a:cubicBezTo>
                  <a:pt x="1280" y="1457"/>
                  <a:pt x="1275" y="1453"/>
                  <a:pt x="1274" y="1447"/>
                </a:cubicBezTo>
                <a:lnTo>
                  <a:pt x="1262" y="1387"/>
                </a:lnTo>
                <a:lnTo>
                  <a:pt x="1273" y="1396"/>
                </a:lnTo>
                <a:lnTo>
                  <a:pt x="1241" y="1396"/>
                </a:lnTo>
                <a:lnTo>
                  <a:pt x="1253" y="1389"/>
                </a:lnTo>
                <a:lnTo>
                  <a:pt x="1241" y="1421"/>
                </a:lnTo>
                <a:cubicBezTo>
                  <a:pt x="1238" y="1427"/>
                  <a:pt x="1232" y="1430"/>
                  <a:pt x="1226" y="1428"/>
                </a:cubicBezTo>
                <a:lnTo>
                  <a:pt x="1214" y="1424"/>
                </a:lnTo>
                <a:cubicBezTo>
                  <a:pt x="1210" y="1423"/>
                  <a:pt x="1208" y="1420"/>
                  <a:pt x="1206" y="1417"/>
                </a:cubicBezTo>
                <a:lnTo>
                  <a:pt x="1195" y="1386"/>
                </a:lnTo>
                <a:lnTo>
                  <a:pt x="1143" y="1274"/>
                </a:lnTo>
                <a:lnTo>
                  <a:pt x="1165" y="1272"/>
                </a:lnTo>
                <a:lnTo>
                  <a:pt x="1153" y="1312"/>
                </a:lnTo>
                <a:cubicBezTo>
                  <a:pt x="1151" y="1317"/>
                  <a:pt x="1147" y="1320"/>
                  <a:pt x="1141" y="1320"/>
                </a:cubicBezTo>
                <a:lnTo>
                  <a:pt x="1129" y="1320"/>
                </a:lnTo>
                <a:cubicBezTo>
                  <a:pt x="1124" y="1320"/>
                  <a:pt x="1119" y="1317"/>
                  <a:pt x="1118" y="1311"/>
                </a:cubicBezTo>
                <a:lnTo>
                  <a:pt x="1110" y="1275"/>
                </a:lnTo>
                <a:lnTo>
                  <a:pt x="1114" y="1282"/>
                </a:lnTo>
                <a:lnTo>
                  <a:pt x="1078" y="1254"/>
                </a:lnTo>
                <a:cubicBezTo>
                  <a:pt x="1076" y="1252"/>
                  <a:pt x="1074" y="1249"/>
                  <a:pt x="1074" y="1246"/>
                </a:cubicBezTo>
                <a:lnTo>
                  <a:pt x="1066" y="1178"/>
                </a:lnTo>
                <a:lnTo>
                  <a:pt x="1054" y="1054"/>
                </a:lnTo>
                <a:lnTo>
                  <a:pt x="1054" y="1056"/>
                </a:lnTo>
                <a:lnTo>
                  <a:pt x="1042" y="1016"/>
                </a:lnTo>
                <a:lnTo>
                  <a:pt x="1065" y="1014"/>
                </a:lnTo>
                <a:lnTo>
                  <a:pt x="1053" y="1086"/>
                </a:lnTo>
                <a:cubicBezTo>
                  <a:pt x="1052" y="1092"/>
                  <a:pt x="1048" y="1096"/>
                  <a:pt x="1043" y="1096"/>
                </a:cubicBezTo>
                <a:cubicBezTo>
                  <a:pt x="1038" y="1097"/>
                  <a:pt x="1033" y="1094"/>
                  <a:pt x="1031" y="1090"/>
                </a:cubicBezTo>
                <a:lnTo>
                  <a:pt x="999" y="1022"/>
                </a:lnTo>
                <a:lnTo>
                  <a:pt x="1021" y="1017"/>
                </a:lnTo>
                <a:lnTo>
                  <a:pt x="1009" y="1665"/>
                </a:lnTo>
                <a:cubicBezTo>
                  <a:pt x="1009" y="1671"/>
                  <a:pt x="1004" y="1676"/>
                  <a:pt x="998" y="1676"/>
                </a:cubicBezTo>
                <a:cubicBezTo>
                  <a:pt x="992" y="1677"/>
                  <a:pt x="986" y="1672"/>
                  <a:pt x="986" y="1666"/>
                </a:cubicBezTo>
                <a:lnTo>
                  <a:pt x="978" y="1606"/>
                </a:lnTo>
                <a:lnTo>
                  <a:pt x="1001" y="1606"/>
                </a:lnTo>
                <a:lnTo>
                  <a:pt x="989" y="1706"/>
                </a:lnTo>
                <a:cubicBezTo>
                  <a:pt x="989" y="1712"/>
                  <a:pt x="984" y="1716"/>
                  <a:pt x="978" y="1716"/>
                </a:cubicBezTo>
                <a:cubicBezTo>
                  <a:pt x="972" y="1717"/>
                  <a:pt x="967" y="1713"/>
                  <a:pt x="966" y="1707"/>
                </a:cubicBezTo>
                <a:lnTo>
                  <a:pt x="954" y="1651"/>
                </a:lnTo>
                <a:lnTo>
                  <a:pt x="973" y="1657"/>
                </a:lnTo>
                <a:lnTo>
                  <a:pt x="941" y="1685"/>
                </a:lnTo>
                <a:cubicBezTo>
                  <a:pt x="937" y="1689"/>
                  <a:pt x="931" y="1689"/>
                  <a:pt x="927" y="1686"/>
                </a:cubicBezTo>
                <a:lnTo>
                  <a:pt x="915" y="1678"/>
                </a:lnTo>
                <a:cubicBezTo>
                  <a:pt x="912" y="1676"/>
                  <a:pt x="910" y="1673"/>
                  <a:pt x="910" y="1670"/>
                </a:cubicBezTo>
                <a:lnTo>
                  <a:pt x="898" y="1534"/>
                </a:lnTo>
                <a:lnTo>
                  <a:pt x="921" y="1533"/>
                </a:lnTo>
                <a:lnTo>
                  <a:pt x="913" y="1669"/>
                </a:lnTo>
                <a:cubicBezTo>
                  <a:pt x="913" y="1674"/>
                  <a:pt x="910" y="1679"/>
                  <a:pt x="905" y="1680"/>
                </a:cubicBezTo>
                <a:cubicBezTo>
                  <a:pt x="900" y="1681"/>
                  <a:pt x="895" y="1680"/>
                  <a:pt x="892" y="1676"/>
                </a:cubicBezTo>
                <a:lnTo>
                  <a:pt x="880" y="1660"/>
                </a:lnTo>
                <a:cubicBezTo>
                  <a:pt x="879" y="1658"/>
                  <a:pt x="878" y="1657"/>
                  <a:pt x="878" y="1655"/>
                </a:cubicBezTo>
                <a:lnTo>
                  <a:pt x="846" y="1506"/>
                </a:lnTo>
                <a:lnTo>
                  <a:pt x="834" y="1430"/>
                </a:lnTo>
                <a:lnTo>
                  <a:pt x="837" y="1437"/>
                </a:lnTo>
                <a:lnTo>
                  <a:pt x="825" y="1425"/>
                </a:lnTo>
                <a:cubicBezTo>
                  <a:pt x="823" y="1423"/>
                  <a:pt x="822" y="1421"/>
                  <a:pt x="822" y="1418"/>
                </a:cubicBezTo>
                <a:lnTo>
                  <a:pt x="814" y="1346"/>
                </a:lnTo>
                <a:lnTo>
                  <a:pt x="837" y="1349"/>
                </a:lnTo>
                <a:lnTo>
                  <a:pt x="825" y="1381"/>
                </a:lnTo>
                <a:cubicBezTo>
                  <a:pt x="823" y="1385"/>
                  <a:pt x="818" y="1388"/>
                  <a:pt x="813" y="1388"/>
                </a:cubicBezTo>
                <a:lnTo>
                  <a:pt x="781" y="1388"/>
                </a:lnTo>
                <a:cubicBezTo>
                  <a:pt x="775" y="1388"/>
                  <a:pt x="770" y="1384"/>
                  <a:pt x="770" y="1377"/>
                </a:cubicBezTo>
                <a:lnTo>
                  <a:pt x="758" y="1237"/>
                </a:lnTo>
                <a:lnTo>
                  <a:pt x="769" y="1248"/>
                </a:lnTo>
                <a:lnTo>
                  <a:pt x="757" y="1248"/>
                </a:lnTo>
                <a:lnTo>
                  <a:pt x="745" y="1248"/>
                </a:lnTo>
                <a:cubicBezTo>
                  <a:pt x="739" y="1248"/>
                  <a:pt x="734" y="1244"/>
                  <a:pt x="734" y="1238"/>
                </a:cubicBezTo>
                <a:lnTo>
                  <a:pt x="726" y="1166"/>
                </a:lnTo>
                <a:lnTo>
                  <a:pt x="749" y="1166"/>
                </a:lnTo>
                <a:lnTo>
                  <a:pt x="713" y="1378"/>
                </a:lnTo>
                <a:cubicBezTo>
                  <a:pt x="713" y="1381"/>
                  <a:pt x="712" y="1383"/>
                  <a:pt x="710" y="1385"/>
                </a:cubicBezTo>
                <a:lnTo>
                  <a:pt x="702" y="1393"/>
                </a:lnTo>
                <a:cubicBezTo>
                  <a:pt x="699" y="1396"/>
                  <a:pt x="694" y="1397"/>
                  <a:pt x="689" y="1396"/>
                </a:cubicBezTo>
                <a:cubicBezTo>
                  <a:pt x="685" y="1394"/>
                  <a:pt x="682" y="1390"/>
                  <a:pt x="681" y="1385"/>
                </a:cubicBezTo>
                <a:lnTo>
                  <a:pt x="669" y="1213"/>
                </a:lnTo>
                <a:lnTo>
                  <a:pt x="678" y="1224"/>
                </a:lnTo>
                <a:lnTo>
                  <a:pt x="666" y="1220"/>
                </a:lnTo>
                <a:cubicBezTo>
                  <a:pt x="662" y="1218"/>
                  <a:pt x="658" y="1215"/>
                  <a:pt x="658" y="1211"/>
                </a:cubicBezTo>
                <a:lnTo>
                  <a:pt x="646" y="1147"/>
                </a:lnTo>
                <a:lnTo>
                  <a:pt x="614" y="975"/>
                </a:lnTo>
                <a:lnTo>
                  <a:pt x="625" y="984"/>
                </a:lnTo>
                <a:lnTo>
                  <a:pt x="613" y="984"/>
                </a:lnTo>
                <a:lnTo>
                  <a:pt x="605" y="984"/>
                </a:lnTo>
                <a:cubicBezTo>
                  <a:pt x="603" y="984"/>
                  <a:pt x="601" y="984"/>
                  <a:pt x="599" y="982"/>
                </a:cubicBezTo>
                <a:lnTo>
                  <a:pt x="587" y="974"/>
                </a:lnTo>
                <a:lnTo>
                  <a:pt x="605" y="966"/>
                </a:lnTo>
                <a:lnTo>
                  <a:pt x="593" y="1054"/>
                </a:lnTo>
                <a:cubicBezTo>
                  <a:pt x="593" y="1059"/>
                  <a:pt x="589" y="1063"/>
                  <a:pt x="585" y="1064"/>
                </a:cubicBezTo>
                <a:cubicBezTo>
                  <a:pt x="580" y="1065"/>
                  <a:pt x="575" y="1064"/>
                  <a:pt x="572" y="1060"/>
                </a:cubicBezTo>
                <a:lnTo>
                  <a:pt x="540" y="1020"/>
                </a:lnTo>
                <a:cubicBezTo>
                  <a:pt x="539" y="1018"/>
                  <a:pt x="538" y="1016"/>
                  <a:pt x="538" y="1013"/>
                </a:cubicBezTo>
                <a:lnTo>
                  <a:pt x="526" y="865"/>
                </a:lnTo>
                <a:lnTo>
                  <a:pt x="549" y="867"/>
                </a:lnTo>
                <a:lnTo>
                  <a:pt x="537" y="935"/>
                </a:lnTo>
                <a:lnTo>
                  <a:pt x="529" y="979"/>
                </a:lnTo>
                <a:cubicBezTo>
                  <a:pt x="528" y="985"/>
                  <a:pt x="523" y="989"/>
                  <a:pt x="517" y="988"/>
                </a:cubicBezTo>
                <a:cubicBezTo>
                  <a:pt x="511" y="988"/>
                  <a:pt x="506" y="984"/>
                  <a:pt x="506" y="978"/>
                </a:cubicBezTo>
                <a:lnTo>
                  <a:pt x="494" y="858"/>
                </a:lnTo>
                <a:lnTo>
                  <a:pt x="513" y="865"/>
                </a:lnTo>
                <a:lnTo>
                  <a:pt x="481" y="893"/>
                </a:lnTo>
                <a:cubicBezTo>
                  <a:pt x="478" y="897"/>
                  <a:pt x="473" y="897"/>
                  <a:pt x="469" y="895"/>
                </a:cubicBezTo>
                <a:cubicBezTo>
                  <a:pt x="464" y="894"/>
                  <a:pt x="462" y="890"/>
                  <a:pt x="461" y="885"/>
                </a:cubicBezTo>
                <a:lnTo>
                  <a:pt x="449" y="593"/>
                </a:lnTo>
                <a:lnTo>
                  <a:pt x="471" y="600"/>
                </a:lnTo>
                <a:lnTo>
                  <a:pt x="459" y="616"/>
                </a:lnTo>
                <a:cubicBezTo>
                  <a:pt x="456" y="620"/>
                  <a:pt x="451" y="621"/>
                  <a:pt x="446" y="620"/>
                </a:cubicBezTo>
                <a:cubicBezTo>
                  <a:pt x="442" y="619"/>
                  <a:pt x="438" y="615"/>
                  <a:pt x="438" y="610"/>
                </a:cubicBezTo>
                <a:lnTo>
                  <a:pt x="430" y="534"/>
                </a:lnTo>
                <a:lnTo>
                  <a:pt x="453" y="534"/>
                </a:lnTo>
                <a:lnTo>
                  <a:pt x="441" y="606"/>
                </a:lnTo>
                <a:cubicBezTo>
                  <a:pt x="441" y="610"/>
                  <a:pt x="439" y="613"/>
                  <a:pt x="436" y="615"/>
                </a:cubicBezTo>
                <a:lnTo>
                  <a:pt x="404" y="635"/>
                </a:lnTo>
                <a:cubicBezTo>
                  <a:pt x="401" y="637"/>
                  <a:pt x="397" y="637"/>
                  <a:pt x="394" y="636"/>
                </a:cubicBezTo>
                <a:cubicBezTo>
                  <a:pt x="390" y="635"/>
                  <a:pt x="387" y="632"/>
                  <a:pt x="386" y="629"/>
                </a:cubicBezTo>
                <a:lnTo>
                  <a:pt x="374" y="597"/>
                </a:lnTo>
                <a:lnTo>
                  <a:pt x="392" y="602"/>
                </a:lnTo>
                <a:lnTo>
                  <a:pt x="380" y="610"/>
                </a:lnTo>
                <a:cubicBezTo>
                  <a:pt x="377" y="612"/>
                  <a:pt x="373" y="613"/>
                  <a:pt x="370" y="612"/>
                </a:cubicBezTo>
                <a:cubicBezTo>
                  <a:pt x="367" y="611"/>
                  <a:pt x="364" y="608"/>
                  <a:pt x="362" y="605"/>
                </a:cubicBezTo>
                <a:lnTo>
                  <a:pt x="350" y="577"/>
                </a:lnTo>
                <a:lnTo>
                  <a:pt x="373" y="574"/>
                </a:lnTo>
                <a:lnTo>
                  <a:pt x="365" y="638"/>
                </a:lnTo>
                <a:cubicBezTo>
                  <a:pt x="365" y="644"/>
                  <a:pt x="360" y="648"/>
                  <a:pt x="353" y="648"/>
                </a:cubicBezTo>
                <a:lnTo>
                  <a:pt x="317" y="648"/>
                </a:lnTo>
                <a:lnTo>
                  <a:pt x="329" y="639"/>
                </a:lnTo>
                <a:lnTo>
                  <a:pt x="321" y="675"/>
                </a:lnTo>
                <a:cubicBezTo>
                  <a:pt x="320" y="681"/>
                  <a:pt x="315" y="685"/>
                  <a:pt x="309" y="684"/>
                </a:cubicBezTo>
                <a:cubicBezTo>
                  <a:pt x="303" y="684"/>
                  <a:pt x="298" y="680"/>
                  <a:pt x="298" y="674"/>
                </a:cubicBezTo>
                <a:lnTo>
                  <a:pt x="286" y="586"/>
                </a:lnTo>
                <a:lnTo>
                  <a:pt x="274" y="490"/>
                </a:lnTo>
                <a:lnTo>
                  <a:pt x="262" y="406"/>
                </a:lnTo>
                <a:lnTo>
                  <a:pt x="263" y="411"/>
                </a:lnTo>
                <a:lnTo>
                  <a:pt x="211" y="327"/>
                </a:lnTo>
                <a:lnTo>
                  <a:pt x="233" y="321"/>
                </a:lnTo>
                <a:lnTo>
                  <a:pt x="221" y="557"/>
                </a:lnTo>
                <a:cubicBezTo>
                  <a:pt x="221" y="564"/>
                  <a:pt x="216" y="569"/>
                  <a:pt x="209" y="568"/>
                </a:cubicBezTo>
                <a:cubicBezTo>
                  <a:pt x="203" y="568"/>
                  <a:pt x="198" y="563"/>
                  <a:pt x="197" y="557"/>
                </a:cubicBezTo>
                <a:lnTo>
                  <a:pt x="185" y="157"/>
                </a:lnTo>
                <a:lnTo>
                  <a:pt x="208" y="162"/>
                </a:lnTo>
                <a:lnTo>
                  <a:pt x="152" y="282"/>
                </a:lnTo>
                <a:lnTo>
                  <a:pt x="153" y="277"/>
                </a:lnTo>
                <a:lnTo>
                  <a:pt x="145" y="589"/>
                </a:lnTo>
                <a:cubicBezTo>
                  <a:pt x="145" y="595"/>
                  <a:pt x="140" y="600"/>
                  <a:pt x="134" y="600"/>
                </a:cubicBezTo>
                <a:cubicBezTo>
                  <a:pt x="127" y="600"/>
                  <a:pt x="122" y="595"/>
                  <a:pt x="121" y="589"/>
                </a:cubicBezTo>
                <a:lnTo>
                  <a:pt x="109" y="213"/>
                </a:lnTo>
                <a:lnTo>
                  <a:pt x="120" y="224"/>
                </a:lnTo>
                <a:lnTo>
                  <a:pt x="88" y="220"/>
                </a:lnTo>
                <a:cubicBezTo>
                  <a:pt x="83" y="220"/>
                  <a:pt x="78" y="215"/>
                  <a:pt x="78" y="210"/>
                </a:cubicBezTo>
                <a:lnTo>
                  <a:pt x="66" y="114"/>
                </a:lnTo>
                <a:lnTo>
                  <a:pt x="67" y="119"/>
                </a:lnTo>
                <a:lnTo>
                  <a:pt x="55" y="99"/>
                </a:lnTo>
                <a:cubicBezTo>
                  <a:pt x="54" y="97"/>
                  <a:pt x="54" y="95"/>
                  <a:pt x="54" y="94"/>
                </a:cubicBezTo>
                <a:lnTo>
                  <a:pt x="46" y="14"/>
                </a:lnTo>
                <a:lnTo>
                  <a:pt x="69" y="14"/>
                </a:lnTo>
                <a:lnTo>
                  <a:pt x="57" y="122"/>
                </a:lnTo>
                <a:cubicBezTo>
                  <a:pt x="57" y="127"/>
                  <a:pt x="52" y="132"/>
                  <a:pt x="47" y="132"/>
                </a:cubicBezTo>
                <a:cubicBezTo>
                  <a:pt x="41" y="133"/>
                  <a:pt x="36" y="130"/>
                  <a:pt x="34" y="124"/>
                </a:cubicBezTo>
                <a:lnTo>
                  <a:pt x="2" y="28"/>
                </a:lnTo>
                <a:cubicBezTo>
                  <a:pt x="0" y="22"/>
                  <a:pt x="3" y="15"/>
                  <a:pt x="10" y="13"/>
                </a:cubicBezTo>
                <a:cubicBezTo>
                  <a:pt x="16" y="11"/>
                  <a:pt x="23" y="14"/>
                  <a:pt x="25" y="21"/>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83" name="Rectangle 42"/>
          <p:cNvSpPr>
            <a:spLocks noChangeArrowheads="1"/>
          </p:cNvSpPr>
          <p:nvPr/>
        </p:nvSpPr>
        <p:spPr bwMode="auto">
          <a:xfrm>
            <a:off x="517525" y="42449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4" name="Rectangle 43"/>
          <p:cNvSpPr>
            <a:spLocks noChangeArrowheads="1"/>
          </p:cNvSpPr>
          <p:nvPr/>
        </p:nvSpPr>
        <p:spPr bwMode="auto">
          <a:xfrm>
            <a:off x="517525" y="3681413"/>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5" name="Rectangle 44"/>
          <p:cNvSpPr>
            <a:spLocks noChangeArrowheads="1"/>
          </p:cNvSpPr>
          <p:nvPr/>
        </p:nvSpPr>
        <p:spPr bwMode="auto">
          <a:xfrm>
            <a:off x="571500" y="3114675"/>
            <a:ext cx="563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6" name="Rectangle 45"/>
          <p:cNvSpPr>
            <a:spLocks noChangeArrowheads="1"/>
          </p:cNvSpPr>
          <p:nvPr/>
        </p:nvSpPr>
        <p:spPr bwMode="auto">
          <a:xfrm>
            <a:off x="571500" y="2547938"/>
            <a:ext cx="563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7" name="Rectangle 46"/>
          <p:cNvSpPr>
            <a:spLocks noChangeArrowheads="1"/>
          </p:cNvSpPr>
          <p:nvPr/>
        </p:nvSpPr>
        <p:spPr bwMode="auto">
          <a:xfrm>
            <a:off x="571500" y="1981200"/>
            <a:ext cx="563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8" name="Rectangle 47"/>
          <p:cNvSpPr>
            <a:spLocks noChangeArrowheads="1"/>
          </p:cNvSpPr>
          <p:nvPr/>
        </p:nvSpPr>
        <p:spPr bwMode="auto">
          <a:xfrm>
            <a:off x="571500" y="1412875"/>
            <a:ext cx="563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0.75%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89" name="Rectangle 48"/>
          <p:cNvSpPr>
            <a:spLocks noChangeArrowheads="1"/>
          </p:cNvSpPr>
          <p:nvPr/>
        </p:nvSpPr>
        <p:spPr bwMode="auto">
          <a:xfrm>
            <a:off x="571500" y="849313"/>
            <a:ext cx="517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0" name="Rectangle 49"/>
          <p:cNvSpPr>
            <a:spLocks noChangeArrowheads="1"/>
          </p:cNvSpPr>
          <p:nvPr/>
        </p:nvSpPr>
        <p:spPr bwMode="auto">
          <a:xfrm>
            <a:off x="989013" y="3313113"/>
            <a:ext cx="477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2012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1" name="Rectangle 50"/>
          <p:cNvSpPr>
            <a:spLocks noChangeArrowheads="1"/>
          </p:cNvSpPr>
          <p:nvPr/>
        </p:nvSpPr>
        <p:spPr bwMode="auto">
          <a:xfrm>
            <a:off x="2032000" y="3313113"/>
            <a:ext cx="477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2013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2" name="Rectangle 51"/>
          <p:cNvSpPr>
            <a:spLocks noChangeArrowheads="1"/>
          </p:cNvSpPr>
          <p:nvPr/>
        </p:nvSpPr>
        <p:spPr bwMode="auto">
          <a:xfrm>
            <a:off x="3071813" y="3313113"/>
            <a:ext cx="477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2014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3" name="Rectangle 52"/>
          <p:cNvSpPr>
            <a:spLocks noChangeArrowheads="1"/>
          </p:cNvSpPr>
          <p:nvPr/>
        </p:nvSpPr>
        <p:spPr bwMode="auto">
          <a:xfrm>
            <a:off x="4111625" y="3313113"/>
            <a:ext cx="477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2015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4" name="Rectangle 53"/>
          <p:cNvSpPr>
            <a:spLocks noChangeArrowheads="1"/>
          </p:cNvSpPr>
          <p:nvPr/>
        </p:nvSpPr>
        <p:spPr bwMode="auto">
          <a:xfrm>
            <a:off x="5151438" y="3313113"/>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2016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5" name="Freeform 54"/>
          <p:cNvSpPr>
            <a:spLocks/>
          </p:cNvSpPr>
          <p:nvPr/>
        </p:nvSpPr>
        <p:spPr bwMode="auto">
          <a:xfrm>
            <a:off x="6092825" y="2184400"/>
            <a:ext cx="173037" cy="4763"/>
          </a:xfrm>
          <a:custGeom>
            <a:avLst/>
            <a:gdLst>
              <a:gd name="T0" fmla="*/ 12 w 664"/>
              <a:gd name="T1" fmla="*/ 0 h 24"/>
              <a:gd name="T2" fmla="*/ 652 w 664"/>
              <a:gd name="T3" fmla="*/ 0 h 24"/>
              <a:gd name="T4" fmla="*/ 664 w 664"/>
              <a:gd name="T5" fmla="*/ 12 h 24"/>
              <a:gd name="T6" fmla="*/ 652 w 664"/>
              <a:gd name="T7" fmla="*/ 24 h 24"/>
              <a:gd name="T8" fmla="*/ 12 w 664"/>
              <a:gd name="T9" fmla="*/ 24 h 24"/>
              <a:gd name="T10" fmla="*/ 0 w 664"/>
              <a:gd name="T11" fmla="*/ 12 h 24"/>
              <a:gd name="T12" fmla="*/ 12 w 6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64" h="24">
                <a:moveTo>
                  <a:pt x="12" y="0"/>
                </a:moveTo>
                <a:lnTo>
                  <a:pt x="652" y="0"/>
                </a:lnTo>
                <a:cubicBezTo>
                  <a:pt x="659" y="0"/>
                  <a:pt x="664" y="6"/>
                  <a:pt x="664" y="12"/>
                </a:cubicBezTo>
                <a:cubicBezTo>
                  <a:pt x="664" y="19"/>
                  <a:pt x="659" y="24"/>
                  <a:pt x="652" y="24"/>
                </a:cubicBezTo>
                <a:lnTo>
                  <a:pt x="12" y="24"/>
                </a:lnTo>
                <a:cubicBezTo>
                  <a:pt x="6" y="24"/>
                  <a:pt x="0" y="19"/>
                  <a:pt x="0" y="12"/>
                </a:cubicBezTo>
                <a:cubicBezTo>
                  <a:pt x="0" y="6"/>
                  <a:pt x="6" y="0"/>
                  <a:pt x="12" y="0"/>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96" name="Rectangle 55"/>
          <p:cNvSpPr>
            <a:spLocks noChangeArrowheads="1"/>
          </p:cNvSpPr>
          <p:nvPr/>
        </p:nvSpPr>
        <p:spPr bwMode="auto">
          <a:xfrm>
            <a:off x="6280150" y="2085975"/>
            <a:ext cx="5667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5 year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7" name="Freeform 56"/>
          <p:cNvSpPr>
            <a:spLocks/>
          </p:cNvSpPr>
          <p:nvPr/>
        </p:nvSpPr>
        <p:spPr bwMode="auto">
          <a:xfrm>
            <a:off x="6092825" y="2414588"/>
            <a:ext cx="173037" cy="6350"/>
          </a:xfrm>
          <a:custGeom>
            <a:avLst/>
            <a:gdLst>
              <a:gd name="T0" fmla="*/ 12 w 664"/>
              <a:gd name="T1" fmla="*/ 0 h 24"/>
              <a:gd name="T2" fmla="*/ 652 w 664"/>
              <a:gd name="T3" fmla="*/ 0 h 24"/>
              <a:gd name="T4" fmla="*/ 664 w 664"/>
              <a:gd name="T5" fmla="*/ 12 h 24"/>
              <a:gd name="T6" fmla="*/ 652 w 664"/>
              <a:gd name="T7" fmla="*/ 24 h 24"/>
              <a:gd name="T8" fmla="*/ 12 w 664"/>
              <a:gd name="T9" fmla="*/ 24 h 24"/>
              <a:gd name="T10" fmla="*/ 0 w 664"/>
              <a:gd name="T11" fmla="*/ 12 h 24"/>
              <a:gd name="T12" fmla="*/ 12 w 6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64" h="24">
                <a:moveTo>
                  <a:pt x="12" y="0"/>
                </a:moveTo>
                <a:lnTo>
                  <a:pt x="652" y="0"/>
                </a:lnTo>
                <a:cubicBezTo>
                  <a:pt x="659" y="0"/>
                  <a:pt x="664" y="6"/>
                  <a:pt x="664" y="12"/>
                </a:cubicBezTo>
                <a:cubicBezTo>
                  <a:pt x="664" y="19"/>
                  <a:pt x="659" y="24"/>
                  <a:pt x="652" y="24"/>
                </a:cubicBezTo>
                <a:lnTo>
                  <a:pt x="12" y="24"/>
                </a:lnTo>
                <a:cubicBezTo>
                  <a:pt x="6" y="24"/>
                  <a:pt x="0" y="19"/>
                  <a:pt x="0" y="12"/>
                </a:cubicBezTo>
                <a:cubicBezTo>
                  <a:pt x="0" y="6"/>
                  <a:pt x="6" y="0"/>
                  <a:pt x="12" y="0"/>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198" name="Rectangle 57"/>
          <p:cNvSpPr>
            <a:spLocks noChangeArrowheads="1"/>
          </p:cNvSpPr>
          <p:nvPr/>
        </p:nvSpPr>
        <p:spPr bwMode="auto">
          <a:xfrm>
            <a:off x="6280150" y="2314575"/>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4 year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99" name="Freeform 58"/>
          <p:cNvSpPr>
            <a:spLocks/>
          </p:cNvSpPr>
          <p:nvPr/>
        </p:nvSpPr>
        <p:spPr bwMode="auto">
          <a:xfrm>
            <a:off x="6092825" y="2646363"/>
            <a:ext cx="173037" cy="6350"/>
          </a:xfrm>
          <a:custGeom>
            <a:avLst/>
            <a:gdLst>
              <a:gd name="T0" fmla="*/ 12 w 664"/>
              <a:gd name="T1" fmla="*/ 0 h 24"/>
              <a:gd name="T2" fmla="*/ 652 w 664"/>
              <a:gd name="T3" fmla="*/ 0 h 24"/>
              <a:gd name="T4" fmla="*/ 664 w 664"/>
              <a:gd name="T5" fmla="*/ 12 h 24"/>
              <a:gd name="T6" fmla="*/ 652 w 664"/>
              <a:gd name="T7" fmla="*/ 24 h 24"/>
              <a:gd name="T8" fmla="*/ 12 w 664"/>
              <a:gd name="T9" fmla="*/ 24 h 24"/>
              <a:gd name="T10" fmla="*/ 0 w 664"/>
              <a:gd name="T11" fmla="*/ 12 h 24"/>
              <a:gd name="T12" fmla="*/ 12 w 6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64" h="24">
                <a:moveTo>
                  <a:pt x="12" y="0"/>
                </a:moveTo>
                <a:lnTo>
                  <a:pt x="652" y="0"/>
                </a:lnTo>
                <a:cubicBezTo>
                  <a:pt x="659" y="0"/>
                  <a:pt x="664" y="6"/>
                  <a:pt x="664" y="12"/>
                </a:cubicBezTo>
                <a:cubicBezTo>
                  <a:pt x="664" y="19"/>
                  <a:pt x="659" y="24"/>
                  <a:pt x="652" y="24"/>
                </a:cubicBezTo>
                <a:lnTo>
                  <a:pt x="12" y="24"/>
                </a:lnTo>
                <a:cubicBezTo>
                  <a:pt x="6" y="24"/>
                  <a:pt x="0" y="19"/>
                  <a:pt x="0" y="12"/>
                </a:cubicBezTo>
                <a:cubicBezTo>
                  <a:pt x="0" y="6"/>
                  <a:pt x="6" y="0"/>
                  <a:pt x="12" y="0"/>
                </a:cubicBez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00" name="Rectangle 59"/>
          <p:cNvSpPr>
            <a:spLocks noChangeArrowheads="1"/>
          </p:cNvSpPr>
          <p:nvPr/>
        </p:nvSpPr>
        <p:spPr bwMode="auto">
          <a:xfrm>
            <a:off x="6280150" y="2547938"/>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3 year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01" name="Freeform 60"/>
          <p:cNvSpPr>
            <a:spLocks/>
          </p:cNvSpPr>
          <p:nvPr/>
        </p:nvSpPr>
        <p:spPr bwMode="auto">
          <a:xfrm>
            <a:off x="6092825" y="2878138"/>
            <a:ext cx="173037" cy="4763"/>
          </a:xfrm>
          <a:custGeom>
            <a:avLst/>
            <a:gdLst>
              <a:gd name="T0" fmla="*/ 12 w 664"/>
              <a:gd name="T1" fmla="*/ 0 h 24"/>
              <a:gd name="T2" fmla="*/ 652 w 664"/>
              <a:gd name="T3" fmla="*/ 0 h 24"/>
              <a:gd name="T4" fmla="*/ 664 w 664"/>
              <a:gd name="T5" fmla="*/ 12 h 24"/>
              <a:gd name="T6" fmla="*/ 652 w 664"/>
              <a:gd name="T7" fmla="*/ 24 h 24"/>
              <a:gd name="T8" fmla="*/ 12 w 664"/>
              <a:gd name="T9" fmla="*/ 24 h 24"/>
              <a:gd name="T10" fmla="*/ 0 w 664"/>
              <a:gd name="T11" fmla="*/ 12 h 24"/>
              <a:gd name="T12" fmla="*/ 12 w 6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64" h="24">
                <a:moveTo>
                  <a:pt x="12" y="0"/>
                </a:moveTo>
                <a:lnTo>
                  <a:pt x="652" y="0"/>
                </a:lnTo>
                <a:cubicBezTo>
                  <a:pt x="659" y="0"/>
                  <a:pt x="664" y="6"/>
                  <a:pt x="664" y="12"/>
                </a:cubicBezTo>
                <a:cubicBezTo>
                  <a:pt x="664" y="19"/>
                  <a:pt x="659" y="24"/>
                  <a:pt x="652" y="24"/>
                </a:cubicBezTo>
                <a:lnTo>
                  <a:pt x="12" y="24"/>
                </a:lnTo>
                <a:cubicBezTo>
                  <a:pt x="6" y="24"/>
                  <a:pt x="0" y="19"/>
                  <a:pt x="0" y="12"/>
                </a:cubicBezTo>
                <a:cubicBezTo>
                  <a:pt x="0" y="6"/>
                  <a:pt x="6" y="0"/>
                  <a:pt x="12" y="0"/>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02" name="Rectangle 61"/>
          <p:cNvSpPr>
            <a:spLocks noChangeArrowheads="1"/>
          </p:cNvSpPr>
          <p:nvPr/>
        </p:nvSpPr>
        <p:spPr bwMode="auto">
          <a:xfrm>
            <a:off x="6280150" y="2779713"/>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2 year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03" name="Freeform 62"/>
          <p:cNvSpPr>
            <a:spLocks/>
          </p:cNvSpPr>
          <p:nvPr/>
        </p:nvSpPr>
        <p:spPr bwMode="auto">
          <a:xfrm>
            <a:off x="6092825" y="3109913"/>
            <a:ext cx="173037" cy="4763"/>
          </a:xfrm>
          <a:custGeom>
            <a:avLst/>
            <a:gdLst>
              <a:gd name="T0" fmla="*/ 12 w 664"/>
              <a:gd name="T1" fmla="*/ 0 h 24"/>
              <a:gd name="T2" fmla="*/ 652 w 664"/>
              <a:gd name="T3" fmla="*/ 0 h 24"/>
              <a:gd name="T4" fmla="*/ 664 w 664"/>
              <a:gd name="T5" fmla="*/ 12 h 24"/>
              <a:gd name="T6" fmla="*/ 652 w 664"/>
              <a:gd name="T7" fmla="*/ 24 h 24"/>
              <a:gd name="T8" fmla="*/ 12 w 664"/>
              <a:gd name="T9" fmla="*/ 24 h 24"/>
              <a:gd name="T10" fmla="*/ 0 w 664"/>
              <a:gd name="T11" fmla="*/ 12 h 24"/>
              <a:gd name="T12" fmla="*/ 12 w 6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64" h="24">
                <a:moveTo>
                  <a:pt x="12" y="0"/>
                </a:moveTo>
                <a:lnTo>
                  <a:pt x="652" y="0"/>
                </a:lnTo>
                <a:cubicBezTo>
                  <a:pt x="659" y="0"/>
                  <a:pt x="664" y="6"/>
                  <a:pt x="664" y="12"/>
                </a:cubicBezTo>
                <a:cubicBezTo>
                  <a:pt x="664" y="19"/>
                  <a:pt x="659" y="24"/>
                  <a:pt x="652" y="24"/>
                </a:cubicBezTo>
                <a:lnTo>
                  <a:pt x="12" y="24"/>
                </a:lnTo>
                <a:cubicBezTo>
                  <a:pt x="6" y="24"/>
                  <a:pt x="0" y="19"/>
                  <a:pt x="0" y="12"/>
                </a:cubicBezTo>
                <a:cubicBezTo>
                  <a:pt x="0" y="6"/>
                  <a:pt x="6" y="0"/>
                  <a:pt x="12" y="0"/>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04" name="Rectangle 63"/>
          <p:cNvSpPr>
            <a:spLocks noChangeArrowheads="1"/>
          </p:cNvSpPr>
          <p:nvPr/>
        </p:nvSpPr>
        <p:spPr bwMode="auto">
          <a:xfrm>
            <a:off x="6280150" y="3009900"/>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1 year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8215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3.xml><?xml version="1.0" encoding="utf-8"?>
<ds:datastoreItem xmlns:ds="http://schemas.openxmlformats.org/officeDocument/2006/customXml" ds:itemID="{EAE50985-490E-4AFA-8667-F86202B022C8}">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3688</TotalTime>
  <Words>2625</Words>
  <Application>Microsoft Office PowerPoint</Application>
  <PresentationFormat>On-screen Show (16:9)</PresentationFormat>
  <Paragraphs>418</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 Math</vt:lpstr>
      <vt:lpstr>IFOA PowerPoint template 14 gold</vt:lpstr>
      <vt:lpstr>What’s Happening to Interest Rates?             </vt:lpstr>
      <vt:lpstr>AntiTrust Notice</vt:lpstr>
      <vt:lpstr>Presentation Overview</vt:lpstr>
      <vt:lpstr>History of Interest Rates            </vt:lpstr>
      <vt:lpstr>UK Base Rates since 1694</vt:lpstr>
      <vt:lpstr>Why Interest Rates Matter for Investors?</vt:lpstr>
      <vt:lpstr>UK Market Rates (2 Year Term)</vt:lpstr>
      <vt:lpstr>International Comparison: 2 Year Gov Yields</vt:lpstr>
      <vt:lpstr>Recent Yields on German Bonds</vt:lpstr>
      <vt:lpstr>What do the Examiners Say? (CT8, Apr 2012, Q 6) </vt:lpstr>
      <vt:lpstr>What does EIOPA say about negative rates?</vt:lpstr>
      <vt:lpstr>What is the lower bound for interest rates?            </vt:lpstr>
      <vt:lpstr>Could Interbank Rates become Negative?</vt:lpstr>
      <vt:lpstr>Are Negative Interest Rates Logical?</vt:lpstr>
      <vt:lpstr>Interest Rate Option Pricing Models             </vt:lpstr>
      <vt:lpstr>Random Walk Models for interest rates</vt:lpstr>
      <vt:lpstr>What is the Lower Bound for Interest Rates?</vt:lpstr>
      <vt:lpstr>Challenging the Market Conventions used for Volatilities</vt:lpstr>
      <vt:lpstr>Drivers for recent behaviour             </vt:lpstr>
      <vt:lpstr>Conventional Monetary Policy</vt:lpstr>
      <vt:lpstr>In a Perfect world:</vt:lpstr>
      <vt:lpstr>What did Central Banks do during the 2008-09 financial crisis?</vt:lpstr>
      <vt:lpstr>Problems:</vt:lpstr>
      <vt:lpstr>Quantitative Easing</vt:lpstr>
      <vt:lpstr>Central Bank Expands Its Balance Sheet</vt:lpstr>
      <vt:lpstr>QE – amounts and timing</vt:lpstr>
      <vt:lpstr>Evidence</vt:lpstr>
      <vt:lpstr>Bank of England Balance Sheet: assets</vt:lpstr>
      <vt:lpstr>Bank of England Balance Sheet: liabilities</vt:lpstr>
      <vt:lpstr>Implications for Investment          </vt:lpstr>
      <vt:lpstr>Unwinding of Quantitative Easing</vt:lpstr>
      <vt:lpstr>Net effect of QE in UK – Total Gilts outstanding</vt:lpstr>
      <vt:lpstr>Implications for Investment</vt:lpstr>
      <vt:lpstr>Implications for Investment</vt:lpstr>
      <vt:lpstr>Implications for Investment</vt:lpstr>
      <vt:lpstr>Conclusions          </vt:lpstr>
      <vt:lpstr>Lessons Learned from Recent Rate Moves</vt:lpstr>
      <vt:lpstr>Questions</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Smith, Andrew D (UK - London)</cp:lastModifiedBy>
  <cp:revision>247</cp:revision>
  <cp:lastPrinted>2015-10-14T13:01:49Z</cp:lastPrinted>
  <dcterms:created xsi:type="dcterms:W3CDTF">2013-05-30T14:29:46Z</dcterms:created>
  <dcterms:modified xsi:type="dcterms:W3CDTF">2016-08-30T09:49:10Z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