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notesSlides/notesSlide1.xml" ContentType="application/vnd.openxmlformats-officedocument.presentationml.notesSlide+xml"/>
  <Override PartName="/ppt/tags/tag101.xml" ContentType="application/vnd.openxmlformats-officedocument.presentationml.tags+xml"/>
  <Override PartName="/ppt/notesSlides/notesSlide2.xml" ContentType="application/vnd.openxmlformats-officedocument.presentationml.notesSlide+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3.xml" ContentType="application/vnd.openxmlformats-officedocument.presentationml.notesSlide+xml"/>
  <Override PartName="/ppt/tags/tag110.xml" ContentType="application/vnd.openxmlformats-officedocument.presentationml.tags+xml"/>
  <Override PartName="/ppt/notesSlides/notesSlide4.xml" ContentType="application/vnd.openxmlformats-officedocument.presentationml.notesSlide+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notesSlides/notesSlide5.xml" ContentType="application/vnd.openxmlformats-officedocument.presentationml.notesSlide+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6.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notesSlides/notesSlide7.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notesSlides/notesSlide8.xml" ContentType="application/vnd.openxmlformats-officedocument.presentationml.notesSlide+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notesSlides/notesSlide9.xml" ContentType="application/vnd.openxmlformats-officedocument.presentationml.notesSlide+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notesSlides/notesSlide10.xml" ContentType="application/vnd.openxmlformats-officedocument.presentationml.notesSlide+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notesSlides/notesSlide11.xml" ContentType="application/vnd.openxmlformats-officedocument.presentationml.notesSlide+xml"/>
  <Override PartName="/ppt/tags/tag150.xml" ContentType="application/vnd.openxmlformats-officedocument.presentationml.tags+xml"/>
  <Override PartName="/ppt/notesSlides/notesSlide12.xml" ContentType="application/vnd.openxmlformats-officedocument.presentationml.notesSlide+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notesSlides/notesSlide13.xml" ContentType="application/vnd.openxmlformats-officedocument.presentationml.notesSlide+xml"/>
  <Override PartName="/ppt/tags/tag154.xml" ContentType="application/vnd.openxmlformats-officedocument.presentationml.tags+xml"/>
  <Override PartName="/ppt/tags/tag155.xml" ContentType="application/vnd.openxmlformats-officedocument.presentationml.tags+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notesSlides/notesSlide15.xml" ContentType="application/vnd.openxmlformats-officedocument.presentationml.notesSlide+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notesSlides/notesSlide1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notesSlides/notesSlide17.xml" ContentType="application/vnd.openxmlformats-officedocument.presentationml.notesSlide+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notesSlides/notesSlide18.xml" ContentType="application/vnd.openxmlformats-officedocument.presentationml.notesSlide+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notesSlides/notesSlide1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notesSlides/notesSlide2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notesSlides/notesSlide21.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notesSlides/notesSlide22.xml" ContentType="application/vnd.openxmlformats-officedocument.presentationml.notesSlide+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notesSlides/notesSlide23.xml" ContentType="application/vnd.openxmlformats-officedocument.presentationml.notesSlide+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notesSlides/notesSlide24.xml" ContentType="application/vnd.openxmlformats-officedocument.presentationml.notesSlide+xml"/>
  <Override PartName="/ppt/tags/tag199.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tags/tag1440.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2" r:id="rId4"/>
  </p:sldMasterIdLst>
  <p:notesMasterIdLst>
    <p:notesMasterId r:id="rId31"/>
  </p:notesMasterIdLst>
  <p:handoutMasterIdLst>
    <p:handoutMasterId r:id="rId32"/>
  </p:handoutMasterIdLst>
  <p:sldIdLst>
    <p:sldId id="258" r:id="rId5"/>
    <p:sldId id="351" r:id="rId6"/>
    <p:sldId id="267" r:id="rId7"/>
    <p:sldId id="350" r:id="rId8"/>
    <p:sldId id="265" r:id="rId9"/>
    <p:sldId id="362" r:id="rId10"/>
    <p:sldId id="354" r:id="rId11"/>
    <p:sldId id="370" r:id="rId12"/>
    <p:sldId id="371" r:id="rId13"/>
    <p:sldId id="357" r:id="rId14"/>
    <p:sldId id="355" r:id="rId15"/>
    <p:sldId id="356" r:id="rId16"/>
    <p:sldId id="352" r:id="rId17"/>
    <p:sldId id="257" r:id="rId18"/>
    <p:sldId id="363" r:id="rId19"/>
    <p:sldId id="264" r:id="rId20"/>
    <p:sldId id="369" r:id="rId21"/>
    <p:sldId id="268" r:id="rId22"/>
    <p:sldId id="269" r:id="rId23"/>
    <p:sldId id="368" r:id="rId24"/>
    <p:sldId id="365" r:id="rId25"/>
    <p:sldId id="366" r:id="rId26"/>
    <p:sldId id="367" r:id="rId27"/>
    <p:sldId id="271" r:id="rId28"/>
    <p:sldId id="364" r:id="rId29"/>
    <p:sldId id="259" r:id="rId30"/>
  </p:sldIdLst>
  <p:sldSz cx="9144000" cy="5143500" type="screen16x9"/>
  <p:notesSz cx="6858000" cy="9144000"/>
  <p:custDataLst>
    <p:tags r:id="rId33"/>
  </p:custDataLst>
  <p:defaultTextStyle>
    <a:defPPr>
      <a:defRPr lang="en-US"/>
    </a:defPPr>
    <a:lvl1pPr marL="0" algn="l" defTabSz="311033" rtl="0" eaLnBrk="1" latinLnBrk="0" hangingPunct="1">
      <a:defRPr sz="1225" kern="1200">
        <a:solidFill>
          <a:schemeClr val="tx1"/>
        </a:solidFill>
        <a:latin typeface="+mn-lt"/>
        <a:ea typeface="+mn-ea"/>
        <a:cs typeface="+mn-cs"/>
      </a:defRPr>
    </a:lvl1pPr>
    <a:lvl2pPr marL="311033" algn="l" defTabSz="311033" rtl="0" eaLnBrk="1" latinLnBrk="0" hangingPunct="1">
      <a:defRPr sz="1225" kern="1200">
        <a:solidFill>
          <a:schemeClr val="tx1"/>
        </a:solidFill>
        <a:latin typeface="+mn-lt"/>
        <a:ea typeface="+mn-ea"/>
        <a:cs typeface="+mn-cs"/>
      </a:defRPr>
    </a:lvl2pPr>
    <a:lvl3pPr marL="622066" algn="l" defTabSz="311033" rtl="0" eaLnBrk="1" latinLnBrk="0" hangingPunct="1">
      <a:defRPr sz="1225" kern="1200">
        <a:solidFill>
          <a:schemeClr val="tx1"/>
        </a:solidFill>
        <a:latin typeface="+mn-lt"/>
        <a:ea typeface="+mn-ea"/>
        <a:cs typeface="+mn-cs"/>
      </a:defRPr>
    </a:lvl3pPr>
    <a:lvl4pPr marL="933099" algn="l" defTabSz="311033" rtl="0" eaLnBrk="1" latinLnBrk="0" hangingPunct="1">
      <a:defRPr sz="1225" kern="1200">
        <a:solidFill>
          <a:schemeClr val="tx1"/>
        </a:solidFill>
        <a:latin typeface="+mn-lt"/>
        <a:ea typeface="+mn-ea"/>
        <a:cs typeface="+mn-cs"/>
      </a:defRPr>
    </a:lvl4pPr>
    <a:lvl5pPr marL="1244133" algn="l" defTabSz="311033" rtl="0" eaLnBrk="1" latinLnBrk="0" hangingPunct="1">
      <a:defRPr sz="1225" kern="1200">
        <a:solidFill>
          <a:schemeClr val="tx1"/>
        </a:solidFill>
        <a:latin typeface="+mn-lt"/>
        <a:ea typeface="+mn-ea"/>
        <a:cs typeface="+mn-cs"/>
      </a:defRPr>
    </a:lvl5pPr>
    <a:lvl6pPr marL="1555166" algn="l" defTabSz="311033" rtl="0" eaLnBrk="1" latinLnBrk="0" hangingPunct="1">
      <a:defRPr sz="1225" kern="1200">
        <a:solidFill>
          <a:schemeClr val="tx1"/>
        </a:solidFill>
        <a:latin typeface="+mn-lt"/>
        <a:ea typeface="+mn-ea"/>
        <a:cs typeface="+mn-cs"/>
      </a:defRPr>
    </a:lvl6pPr>
    <a:lvl7pPr marL="1866199" algn="l" defTabSz="311033" rtl="0" eaLnBrk="1" latinLnBrk="0" hangingPunct="1">
      <a:defRPr sz="1225" kern="1200">
        <a:solidFill>
          <a:schemeClr val="tx1"/>
        </a:solidFill>
        <a:latin typeface="+mn-lt"/>
        <a:ea typeface="+mn-ea"/>
        <a:cs typeface="+mn-cs"/>
      </a:defRPr>
    </a:lvl7pPr>
    <a:lvl8pPr marL="2177232" algn="l" defTabSz="311033" rtl="0" eaLnBrk="1" latinLnBrk="0" hangingPunct="1">
      <a:defRPr sz="1225" kern="1200">
        <a:solidFill>
          <a:schemeClr val="tx1"/>
        </a:solidFill>
        <a:latin typeface="+mn-lt"/>
        <a:ea typeface="+mn-ea"/>
        <a:cs typeface="+mn-cs"/>
      </a:defRPr>
    </a:lvl8pPr>
    <a:lvl9pPr marL="2488265" algn="l" defTabSz="311033" rtl="0" eaLnBrk="1" latinLnBrk="0" hangingPunct="1">
      <a:defRPr sz="122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E144C7-6094-41D1-920C-52B954A76A5A}" v="894" vWet="896" dt="2023-07-25T09:33:34.175"/>
    <p1510:client id="{EDE18330-56C3-4FAF-ACCD-799C768BC5B5}" v="1033" dt="2023-07-25T10:34:49.87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42" d="100"/>
          <a:sy n="142" d="100"/>
        </p:scale>
        <p:origin x="714" y="126"/>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gs" Target="tags/tag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ry N Cuddy" userId="S::harry.n.cuddy@uk.gt.com::aa5b868a-9533-49e8-bad7-3429c909bb70" providerId="AD" clId="Web-{2746CE3E-1124-4766-AFFF-66725CEEBAF0}"/>
    <pc:docChg chg="modSld">
      <pc:chgData name="Harry N Cuddy" userId="S::harry.n.cuddy@uk.gt.com::aa5b868a-9533-49e8-bad7-3429c909bb70" providerId="AD" clId="Web-{2746CE3E-1124-4766-AFFF-66725CEEBAF0}" dt="2023-07-03T18:39:48.947" v="47" actId="20577"/>
      <pc:docMkLst>
        <pc:docMk/>
      </pc:docMkLst>
      <pc:sldChg chg="addSp delSp modSp">
        <pc:chgData name="Harry N Cuddy" userId="S::harry.n.cuddy@uk.gt.com::aa5b868a-9533-49e8-bad7-3429c909bb70" providerId="AD" clId="Web-{2746CE3E-1124-4766-AFFF-66725CEEBAF0}" dt="2023-07-03T18:39:48.947" v="47" actId="20577"/>
        <pc:sldMkLst>
          <pc:docMk/>
          <pc:sldMk cId="3853249265" sldId="267"/>
        </pc:sldMkLst>
        <pc:spChg chg="add del">
          <ac:chgData name="Harry N Cuddy" userId="S::harry.n.cuddy@uk.gt.com::aa5b868a-9533-49e8-bad7-3429c909bb70" providerId="AD" clId="Web-{2746CE3E-1124-4766-AFFF-66725CEEBAF0}" dt="2023-07-03T18:34:31.565" v="2"/>
          <ac:spMkLst>
            <pc:docMk/>
            <pc:sldMk cId="3853249265" sldId="267"/>
            <ac:spMk id="8" creationId="{02E70767-FEDA-21CB-E867-00D75F195546}"/>
          </ac:spMkLst>
        </pc:spChg>
        <pc:spChg chg="add del">
          <ac:chgData name="Harry N Cuddy" userId="S::harry.n.cuddy@uk.gt.com::aa5b868a-9533-49e8-bad7-3429c909bb70" providerId="AD" clId="Web-{2746CE3E-1124-4766-AFFF-66725CEEBAF0}" dt="2023-07-03T18:34:47.378" v="4"/>
          <ac:spMkLst>
            <pc:docMk/>
            <pc:sldMk cId="3853249265" sldId="267"/>
            <ac:spMk id="9" creationId="{F4B5614B-C4B1-0F1A-1C03-5A1A238BB701}"/>
          </ac:spMkLst>
        </pc:spChg>
        <pc:spChg chg="add del">
          <ac:chgData name="Harry N Cuddy" userId="S::harry.n.cuddy@uk.gt.com::aa5b868a-9533-49e8-bad7-3429c909bb70" providerId="AD" clId="Web-{2746CE3E-1124-4766-AFFF-66725CEEBAF0}" dt="2023-07-03T18:34:53.113" v="6"/>
          <ac:spMkLst>
            <pc:docMk/>
            <pc:sldMk cId="3853249265" sldId="267"/>
            <ac:spMk id="10" creationId="{AF4D5D71-0985-B321-0C12-41EAE159C745}"/>
          </ac:spMkLst>
        </pc:spChg>
        <pc:spChg chg="add del mod">
          <ac:chgData name="Harry N Cuddy" userId="S::harry.n.cuddy@uk.gt.com::aa5b868a-9533-49e8-bad7-3429c909bb70" providerId="AD" clId="Web-{2746CE3E-1124-4766-AFFF-66725CEEBAF0}" dt="2023-07-03T18:35:12.504" v="13"/>
          <ac:spMkLst>
            <pc:docMk/>
            <pc:sldMk cId="3853249265" sldId="267"/>
            <ac:spMk id="11" creationId="{6D7971CA-27E1-3379-EEB6-4843384709A3}"/>
          </ac:spMkLst>
        </pc:spChg>
        <pc:spChg chg="add mod">
          <ac:chgData name="Harry N Cuddy" userId="S::harry.n.cuddy@uk.gt.com::aa5b868a-9533-49e8-bad7-3429c909bb70" providerId="AD" clId="Web-{2746CE3E-1124-4766-AFFF-66725CEEBAF0}" dt="2023-07-03T18:39:48.947" v="47" actId="20577"/>
          <ac:spMkLst>
            <pc:docMk/>
            <pc:sldMk cId="3853249265" sldId="267"/>
            <ac:spMk id="13" creationId="{9B0BFD75-919A-5F7B-5991-327FD4DCB5D3}"/>
          </ac:spMkLst>
        </pc:spChg>
        <pc:picChg chg="add mod">
          <ac:chgData name="Harry N Cuddy" userId="S::harry.n.cuddy@uk.gt.com::aa5b868a-9533-49e8-bad7-3429c909bb70" providerId="AD" clId="Web-{2746CE3E-1124-4766-AFFF-66725CEEBAF0}" dt="2023-07-03T18:39:29.197" v="39" actId="1076"/>
          <ac:picMkLst>
            <pc:docMk/>
            <pc:sldMk cId="3853249265" sldId="267"/>
            <ac:picMk id="4" creationId="{46505F6F-F040-89C0-7BB9-D7BE8BA4BD4D}"/>
          </ac:picMkLst>
        </pc:picChg>
        <pc:picChg chg="add del">
          <ac:chgData name="Harry N Cuddy" userId="S::harry.n.cuddy@uk.gt.com::aa5b868a-9533-49e8-bad7-3429c909bb70" providerId="AD" clId="Web-{2746CE3E-1124-4766-AFFF-66725CEEBAF0}" dt="2023-07-03T18:35:08.003" v="12"/>
          <ac:picMkLst>
            <pc:docMk/>
            <pc:sldMk cId="3853249265" sldId="267"/>
            <ac:picMk id="12" creationId="{94AF8765-C302-09C6-289F-040F7D6CF1B0}"/>
          </ac:picMkLst>
        </pc:picChg>
      </pc:sldChg>
    </pc:docChg>
  </pc:docChgLst>
  <pc:docChgLst>
    <pc:chgData name="Daniel B Levy" userId="S::daniel.b.levy@uk.gt.com::b25af21b-9e0f-4d37-89e1-8cd8d308f016" providerId="AD" clId="Web-{3B9CDEB5-803A-459F-94E2-3F6063A12A38}"/>
    <pc:docChg chg="modSld">
      <pc:chgData name="Daniel B Levy" userId="S::daniel.b.levy@uk.gt.com::b25af21b-9e0f-4d37-89e1-8cd8d308f016" providerId="AD" clId="Web-{3B9CDEB5-803A-459F-94E2-3F6063A12A38}" dt="2023-07-12T11:14:51.609" v="87" actId="1076"/>
      <pc:docMkLst>
        <pc:docMk/>
      </pc:docMkLst>
      <pc:sldChg chg="addSp delSp modSp">
        <pc:chgData name="Daniel B Levy" userId="S::daniel.b.levy@uk.gt.com::b25af21b-9e0f-4d37-89e1-8cd8d308f016" providerId="AD" clId="Web-{3B9CDEB5-803A-459F-94E2-3F6063A12A38}" dt="2023-07-12T11:14:51.609" v="87" actId="1076"/>
        <pc:sldMkLst>
          <pc:docMk/>
          <pc:sldMk cId="2239006494" sldId="364"/>
        </pc:sldMkLst>
        <pc:spChg chg="del">
          <ac:chgData name="Daniel B Levy" userId="S::daniel.b.levy@uk.gt.com::b25af21b-9e0f-4d37-89e1-8cd8d308f016" providerId="AD" clId="Web-{3B9CDEB5-803A-459F-94E2-3F6063A12A38}" dt="2023-07-12T11:10:17.384" v="0"/>
          <ac:spMkLst>
            <pc:docMk/>
            <pc:sldMk cId="2239006494" sldId="364"/>
            <ac:spMk id="2" creationId="{06FD57D2-F44A-3832-E9A5-E6F2F8082F14}"/>
          </ac:spMkLst>
        </pc:spChg>
        <pc:spChg chg="mod">
          <ac:chgData name="Daniel B Levy" userId="S::daniel.b.levy@uk.gt.com::b25af21b-9e0f-4d37-89e1-8cd8d308f016" providerId="AD" clId="Web-{3B9CDEB5-803A-459F-94E2-3F6063A12A38}" dt="2023-07-12T11:14:45.125" v="85" actId="1076"/>
          <ac:spMkLst>
            <pc:docMk/>
            <pc:sldMk cId="2239006494" sldId="364"/>
            <ac:spMk id="3" creationId="{F4C75985-7016-A69D-A2F1-04F87A8F1329}"/>
          </ac:spMkLst>
        </pc:spChg>
        <pc:spChg chg="add del mod">
          <ac:chgData name="Daniel B Levy" userId="S::daniel.b.levy@uk.gt.com::b25af21b-9e0f-4d37-89e1-8cd8d308f016" providerId="AD" clId="Web-{3B9CDEB5-803A-459F-94E2-3F6063A12A38}" dt="2023-07-12T11:10:20.338" v="1"/>
          <ac:spMkLst>
            <pc:docMk/>
            <pc:sldMk cId="2239006494" sldId="364"/>
            <ac:spMk id="6" creationId="{986119BA-108C-DD73-4128-4FE052A7C693}"/>
          </ac:spMkLst>
        </pc:spChg>
        <pc:spChg chg="add mod">
          <ac:chgData name="Daniel B Levy" userId="S::daniel.b.levy@uk.gt.com::b25af21b-9e0f-4d37-89e1-8cd8d308f016" providerId="AD" clId="Web-{3B9CDEB5-803A-459F-94E2-3F6063A12A38}" dt="2023-07-12T11:13:01.466" v="59" actId="20577"/>
          <ac:spMkLst>
            <pc:docMk/>
            <pc:sldMk cId="2239006494" sldId="364"/>
            <ac:spMk id="10" creationId="{1BA1E8F5-1A15-80E2-4873-63099ED59253}"/>
          </ac:spMkLst>
        </pc:spChg>
        <pc:spChg chg="add del mod">
          <ac:chgData name="Daniel B Levy" userId="S::daniel.b.levy@uk.gt.com::b25af21b-9e0f-4d37-89e1-8cd8d308f016" providerId="AD" clId="Web-{3B9CDEB5-803A-459F-94E2-3F6063A12A38}" dt="2023-07-12T11:14:00.202" v="76"/>
          <ac:spMkLst>
            <pc:docMk/>
            <pc:sldMk cId="2239006494" sldId="364"/>
            <ac:spMk id="12" creationId="{A4D55BB7-6770-44BF-FE29-7BBEF5BC84F1}"/>
          </ac:spMkLst>
        </pc:spChg>
        <pc:spChg chg="add mod ord">
          <ac:chgData name="Daniel B Levy" userId="S::daniel.b.levy@uk.gt.com::b25af21b-9e0f-4d37-89e1-8cd8d308f016" providerId="AD" clId="Web-{3B9CDEB5-803A-459F-94E2-3F6063A12A38}" dt="2023-07-12T11:14:51.594" v="86" actId="1076"/>
          <ac:spMkLst>
            <pc:docMk/>
            <pc:sldMk cId="2239006494" sldId="364"/>
            <ac:spMk id="15" creationId="{71069585-8EC7-BEB8-4ABB-AFC480D91B80}"/>
          </ac:spMkLst>
        </pc:spChg>
        <pc:picChg chg="add mod">
          <ac:chgData name="Daniel B Levy" userId="S::daniel.b.levy@uk.gt.com::b25af21b-9e0f-4d37-89e1-8cd8d308f016" providerId="AD" clId="Web-{3B9CDEB5-803A-459F-94E2-3F6063A12A38}" dt="2023-07-12T11:11:15.026" v="33" actId="1076"/>
          <ac:picMkLst>
            <pc:docMk/>
            <pc:sldMk cId="2239006494" sldId="364"/>
            <ac:picMk id="8" creationId="{2B57CF2E-1493-F949-485F-9065C9A4CA25}"/>
          </ac:picMkLst>
        </pc:picChg>
        <pc:picChg chg="add mod">
          <ac:chgData name="Daniel B Levy" userId="S::daniel.b.levy@uk.gt.com::b25af21b-9e0f-4d37-89e1-8cd8d308f016" providerId="AD" clId="Web-{3B9CDEB5-803A-459F-94E2-3F6063A12A38}" dt="2023-07-12T11:14:51.609" v="87" actId="1076"/>
          <ac:picMkLst>
            <pc:docMk/>
            <pc:sldMk cId="2239006494" sldId="364"/>
            <ac:picMk id="14" creationId="{9EAA15C3-3C4A-8E3F-6F0E-A6D806686B4D}"/>
          </ac:picMkLst>
        </pc:picChg>
      </pc:sldChg>
    </pc:docChg>
  </pc:docChgLst>
  <pc:docChgLst>
    <pc:chgData name="Daniel B Levy" userId="b25af21b-9e0f-4d37-89e1-8cd8d308f016" providerId="ADAL" clId="{EDE18330-56C3-4FAF-ACCD-799C768BC5B5}"/>
    <pc:docChg chg="undo redo custSel addSld delSld modSld sldOrd">
      <pc:chgData name="Daniel B Levy" userId="b25af21b-9e0f-4d37-89e1-8cd8d308f016" providerId="ADAL" clId="{EDE18330-56C3-4FAF-ACCD-799C768BC5B5}" dt="2023-07-25T10:34:49.878" v="20309" actId="20577"/>
      <pc:docMkLst>
        <pc:docMk/>
      </pc:docMkLst>
      <pc:sldChg chg="modSp mod">
        <pc:chgData name="Daniel B Levy" userId="b25af21b-9e0f-4d37-89e1-8cd8d308f016" providerId="ADAL" clId="{EDE18330-56C3-4FAF-ACCD-799C768BC5B5}" dt="2023-06-07T14:00:29.089" v="47" actId="1076"/>
        <pc:sldMkLst>
          <pc:docMk/>
          <pc:sldMk cId="2446559260" sldId="256"/>
        </pc:sldMkLst>
        <pc:spChg chg="mod replST">
          <ac:chgData name="Daniel B Levy" userId="b25af21b-9e0f-4d37-89e1-8cd8d308f016" providerId="ADAL" clId="{EDE18330-56C3-4FAF-ACCD-799C768BC5B5}" dt="2023-06-07T14:00:29.089" v="47" actId="1076"/>
          <ac:spMkLst>
            <pc:docMk/>
            <pc:sldMk cId="2446559260" sldId="256"/>
            <ac:spMk id="8" creationId="{D0E81FDB-CE8F-CAAA-93C4-A9B618D22C28}"/>
          </ac:spMkLst>
        </pc:spChg>
      </pc:sldChg>
      <pc:sldChg chg="modSp mod modNotesTx">
        <pc:chgData name="Daniel B Levy" userId="b25af21b-9e0f-4d37-89e1-8cd8d308f016" providerId="ADAL" clId="{EDE18330-56C3-4FAF-ACCD-799C768BC5B5}" dt="2023-07-24T17:01:17.903" v="19748" actId="20577"/>
        <pc:sldMkLst>
          <pc:docMk/>
          <pc:sldMk cId="1248760215" sldId="257"/>
        </pc:sldMkLst>
        <pc:spChg chg="mod">
          <ac:chgData name="Daniel B Levy" userId="b25af21b-9e0f-4d37-89e1-8cd8d308f016" providerId="ADAL" clId="{EDE18330-56C3-4FAF-ACCD-799C768BC5B5}" dt="2023-07-24T17:01:17.903" v="19748" actId="20577"/>
          <ac:spMkLst>
            <pc:docMk/>
            <pc:sldMk cId="1248760215" sldId="257"/>
            <ac:spMk id="4" creationId="{9B0C8BCE-6A22-52AC-FDA8-8D6BBD4C5CAC}"/>
          </ac:spMkLst>
        </pc:spChg>
      </pc:sldChg>
      <pc:sldChg chg="modSp mod modNotesTx">
        <pc:chgData name="Daniel B Levy" userId="b25af21b-9e0f-4d37-89e1-8cd8d308f016" providerId="ADAL" clId="{EDE18330-56C3-4FAF-ACCD-799C768BC5B5}" dt="2023-07-25T07:59:29.737" v="19939" actId="20577"/>
        <pc:sldMkLst>
          <pc:docMk/>
          <pc:sldMk cId="3164612439" sldId="258"/>
        </pc:sldMkLst>
        <pc:spChg chg="mod">
          <ac:chgData name="Daniel B Levy" userId="b25af21b-9e0f-4d37-89e1-8cd8d308f016" providerId="ADAL" clId="{EDE18330-56C3-4FAF-ACCD-799C768BC5B5}" dt="2023-07-05T15:02:17.612" v="8448" actId="20577"/>
          <ac:spMkLst>
            <pc:docMk/>
            <pc:sldMk cId="3164612439" sldId="258"/>
            <ac:spMk id="3" creationId="{DE1D5549-9274-2AE5-FFE4-3836A5F45694}"/>
          </ac:spMkLst>
        </pc:spChg>
        <pc:spChg chg="mod">
          <ac:chgData name="Daniel B Levy" userId="b25af21b-9e0f-4d37-89e1-8cd8d308f016" providerId="ADAL" clId="{EDE18330-56C3-4FAF-ACCD-799C768BC5B5}" dt="2023-07-24T16:56:29.315" v="19482" actId="20577"/>
          <ac:spMkLst>
            <pc:docMk/>
            <pc:sldMk cId="3164612439" sldId="258"/>
            <ac:spMk id="4" creationId="{92BE6F40-8D9F-9C3C-6C22-E5F79E4FA591}"/>
          </ac:spMkLst>
        </pc:spChg>
      </pc:sldChg>
      <pc:sldChg chg="modSp mod">
        <pc:chgData name="Daniel B Levy" userId="b25af21b-9e0f-4d37-89e1-8cd8d308f016" providerId="ADAL" clId="{EDE18330-56C3-4FAF-ACCD-799C768BC5B5}" dt="2023-06-07T16:41:13.683" v="1515" actId="27636"/>
        <pc:sldMkLst>
          <pc:docMk/>
          <pc:sldMk cId="297172946" sldId="262"/>
        </pc:sldMkLst>
        <pc:spChg chg="mod">
          <ac:chgData name="Daniel B Levy" userId="b25af21b-9e0f-4d37-89e1-8cd8d308f016" providerId="ADAL" clId="{EDE18330-56C3-4FAF-ACCD-799C768BC5B5}" dt="2023-06-07T16:41:13.683" v="1515" actId="27636"/>
          <ac:spMkLst>
            <pc:docMk/>
            <pc:sldMk cId="297172946" sldId="262"/>
            <ac:spMk id="3" creationId="{59493DA7-EAE1-12A8-C05A-8F451AA1CED4}"/>
          </ac:spMkLst>
        </pc:spChg>
      </pc:sldChg>
      <pc:sldChg chg="modSp mod">
        <pc:chgData name="Daniel B Levy" userId="b25af21b-9e0f-4d37-89e1-8cd8d308f016" providerId="ADAL" clId="{EDE18330-56C3-4FAF-ACCD-799C768BC5B5}" dt="2023-07-17T10:45:00.761" v="13680" actId="20577"/>
        <pc:sldMkLst>
          <pc:docMk/>
          <pc:sldMk cId="2789630532" sldId="264"/>
        </pc:sldMkLst>
        <pc:spChg chg="mod">
          <ac:chgData name="Daniel B Levy" userId="b25af21b-9e0f-4d37-89e1-8cd8d308f016" providerId="ADAL" clId="{EDE18330-56C3-4FAF-ACCD-799C768BC5B5}" dt="2023-06-07T14:45:27.677" v="1436" actId="20577"/>
          <ac:spMkLst>
            <pc:docMk/>
            <pc:sldMk cId="2789630532" sldId="264"/>
            <ac:spMk id="3" creationId="{F4C75985-7016-A69D-A2F1-04F87A8F1329}"/>
          </ac:spMkLst>
        </pc:spChg>
        <pc:spChg chg="mod">
          <ac:chgData name="Daniel B Levy" userId="b25af21b-9e0f-4d37-89e1-8cd8d308f016" providerId="ADAL" clId="{EDE18330-56C3-4FAF-ACCD-799C768BC5B5}" dt="2023-07-17T10:45:00.761" v="13680" actId="20577"/>
          <ac:spMkLst>
            <pc:docMk/>
            <pc:sldMk cId="2789630532" sldId="264"/>
            <ac:spMk id="4" creationId="{9B0C8BCE-6A22-52AC-FDA8-8D6BBD4C5CAC}"/>
          </ac:spMkLst>
        </pc:spChg>
      </pc:sldChg>
      <pc:sldChg chg="modSp mod">
        <pc:chgData name="Daniel B Levy" userId="b25af21b-9e0f-4d37-89e1-8cd8d308f016" providerId="ADAL" clId="{EDE18330-56C3-4FAF-ACCD-799C768BC5B5}" dt="2023-07-05T14:58:54.251" v="8294" actId="20577"/>
        <pc:sldMkLst>
          <pc:docMk/>
          <pc:sldMk cId="2346146724" sldId="265"/>
        </pc:sldMkLst>
        <pc:spChg chg="mod">
          <ac:chgData name="Daniel B Levy" userId="b25af21b-9e0f-4d37-89e1-8cd8d308f016" providerId="ADAL" clId="{EDE18330-56C3-4FAF-ACCD-799C768BC5B5}" dt="2023-06-07T16:40:49.708" v="1480" actId="20577"/>
          <ac:spMkLst>
            <pc:docMk/>
            <pc:sldMk cId="2346146724" sldId="265"/>
            <ac:spMk id="3" creationId="{F4C75985-7016-A69D-A2F1-04F87A8F1329}"/>
          </ac:spMkLst>
        </pc:spChg>
        <pc:spChg chg="mod">
          <ac:chgData name="Daniel B Levy" userId="b25af21b-9e0f-4d37-89e1-8cd8d308f016" providerId="ADAL" clId="{EDE18330-56C3-4FAF-ACCD-799C768BC5B5}" dt="2023-07-05T14:58:54.251" v="8294" actId="20577"/>
          <ac:spMkLst>
            <pc:docMk/>
            <pc:sldMk cId="2346146724" sldId="265"/>
            <ac:spMk id="4" creationId="{9B0C8BCE-6A22-52AC-FDA8-8D6BBD4C5CAC}"/>
          </ac:spMkLst>
        </pc:spChg>
      </pc:sldChg>
      <pc:sldChg chg="del">
        <pc:chgData name="Daniel B Levy" userId="b25af21b-9e0f-4d37-89e1-8cd8d308f016" providerId="ADAL" clId="{EDE18330-56C3-4FAF-ACCD-799C768BC5B5}" dt="2023-06-07T16:40:45.746" v="1473" actId="47"/>
        <pc:sldMkLst>
          <pc:docMk/>
          <pc:sldMk cId="2442990443" sldId="266"/>
        </pc:sldMkLst>
      </pc:sldChg>
      <pc:sldChg chg="addSp delSp modSp add mod ord modNotesTx">
        <pc:chgData name="Daniel B Levy" userId="b25af21b-9e0f-4d37-89e1-8cd8d308f016" providerId="ADAL" clId="{EDE18330-56C3-4FAF-ACCD-799C768BC5B5}" dt="2023-07-17T11:06:26.177" v="15543" actId="20577"/>
        <pc:sldMkLst>
          <pc:docMk/>
          <pc:sldMk cId="3853249265" sldId="267"/>
        </pc:sldMkLst>
        <pc:spChg chg="mod">
          <ac:chgData name="Daniel B Levy" userId="b25af21b-9e0f-4d37-89e1-8cd8d308f016" providerId="ADAL" clId="{EDE18330-56C3-4FAF-ACCD-799C768BC5B5}" dt="2023-06-07T14:00:18.396" v="45" actId="20577"/>
          <ac:spMkLst>
            <pc:docMk/>
            <pc:sldMk cId="3853249265" sldId="267"/>
            <ac:spMk id="3" creationId="{F4C75985-7016-A69D-A2F1-04F87A8F1329}"/>
          </ac:spMkLst>
        </pc:spChg>
        <pc:spChg chg="del replST">
          <ac:chgData name="Daniel B Levy" userId="b25af21b-9e0f-4d37-89e1-8cd8d308f016" providerId="ADAL" clId="{EDE18330-56C3-4FAF-ACCD-799C768BC5B5}" dt="2023-06-25T09:57:52.759" v="7057" actId="478"/>
          <ac:spMkLst>
            <pc:docMk/>
            <pc:sldMk cId="3853249265" sldId="267"/>
            <ac:spMk id="4" creationId="{9B0C8BCE-6A22-52AC-FDA8-8D6BBD4C5CAC}"/>
          </ac:spMkLst>
        </pc:spChg>
        <pc:spChg chg="add mod">
          <ac:chgData name="Daniel B Levy" userId="b25af21b-9e0f-4d37-89e1-8cd8d308f016" providerId="ADAL" clId="{EDE18330-56C3-4FAF-ACCD-799C768BC5B5}" dt="2023-06-25T10:10:34.779" v="7635" actId="403"/>
          <ac:spMkLst>
            <pc:docMk/>
            <pc:sldMk cId="3853249265" sldId="267"/>
            <ac:spMk id="6" creationId="{DEE0BF62-50A9-AD06-6A6D-8AB0683F317F}"/>
          </ac:spMkLst>
        </pc:spChg>
        <pc:spChg chg="add mod">
          <ac:chgData name="Daniel B Levy" userId="b25af21b-9e0f-4d37-89e1-8cd8d308f016" providerId="ADAL" clId="{EDE18330-56C3-4FAF-ACCD-799C768BC5B5}" dt="2023-06-25T10:08:47.316" v="7543" actId="403"/>
          <ac:spMkLst>
            <pc:docMk/>
            <pc:sldMk cId="3853249265" sldId="267"/>
            <ac:spMk id="7" creationId="{AD936052-5987-1FB4-7D79-950F71A8C36C}"/>
          </ac:spMkLst>
        </pc:spChg>
        <pc:picChg chg="add mod">
          <ac:chgData name="Daniel B Levy" userId="b25af21b-9e0f-4d37-89e1-8cd8d308f016" providerId="ADAL" clId="{EDE18330-56C3-4FAF-ACCD-799C768BC5B5}" dt="2023-06-25T09:58:51.418" v="7071" actId="1076"/>
          <ac:picMkLst>
            <pc:docMk/>
            <pc:sldMk cId="3853249265" sldId="267"/>
            <ac:picMk id="2" creationId="{6AEADCC8-ECD1-EF27-BC4E-6AA2057061E8}"/>
          </ac:picMkLst>
        </pc:picChg>
      </pc:sldChg>
      <pc:sldChg chg="modSp add mod modNotesTx">
        <pc:chgData name="Daniel B Levy" userId="b25af21b-9e0f-4d37-89e1-8cd8d308f016" providerId="ADAL" clId="{EDE18330-56C3-4FAF-ACCD-799C768BC5B5}" dt="2023-07-17T11:26:58.046" v="17560" actId="20577"/>
        <pc:sldMkLst>
          <pc:docMk/>
          <pc:sldMk cId="1807940533" sldId="268"/>
        </pc:sldMkLst>
        <pc:spChg chg="mod">
          <ac:chgData name="Daniel B Levy" userId="b25af21b-9e0f-4d37-89e1-8cd8d308f016" providerId="ADAL" clId="{EDE18330-56C3-4FAF-ACCD-799C768BC5B5}" dt="2023-06-25T09:23:26.038" v="5098" actId="20577"/>
          <ac:spMkLst>
            <pc:docMk/>
            <pc:sldMk cId="1807940533" sldId="268"/>
            <ac:spMk id="3" creationId="{F4C75985-7016-A69D-A2F1-04F87A8F1329}"/>
          </ac:spMkLst>
        </pc:spChg>
        <pc:spChg chg="mod replST">
          <ac:chgData name="Daniel B Levy" userId="b25af21b-9e0f-4d37-89e1-8cd8d308f016" providerId="ADAL" clId="{EDE18330-56C3-4FAF-ACCD-799C768BC5B5}" dt="2023-07-17T11:26:58.046" v="17560" actId="20577"/>
          <ac:spMkLst>
            <pc:docMk/>
            <pc:sldMk cId="1807940533" sldId="268"/>
            <ac:spMk id="4" creationId="{9B0C8BCE-6A22-52AC-FDA8-8D6BBD4C5CAC}"/>
          </ac:spMkLst>
        </pc:spChg>
      </pc:sldChg>
      <pc:sldChg chg="addSp delSp modSp add mod modNotesTx">
        <pc:chgData name="Daniel B Levy" userId="b25af21b-9e0f-4d37-89e1-8cd8d308f016" providerId="ADAL" clId="{EDE18330-56C3-4FAF-ACCD-799C768BC5B5}" dt="2023-07-17T11:28:08.397" v="17703" actId="5793"/>
        <pc:sldMkLst>
          <pc:docMk/>
          <pc:sldMk cId="1060969710" sldId="269"/>
        </pc:sldMkLst>
        <pc:spChg chg="mod">
          <ac:chgData name="Daniel B Levy" userId="b25af21b-9e0f-4d37-89e1-8cd8d308f016" providerId="ADAL" clId="{EDE18330-56C3-4FAF-ACCD-799C768BC5B5}" dt="2023-06-23T16:15:56.899" v="3125" actId="20577"/>
          <ac:spMkLst>
            <pc:docMk/>
            <pc:sldMk cId="1060969710" sldId="269"/>
            <ac:spMk id="3" creationId="{F4C75985-7016-A69D-A2F1-04F87A8F1329}"/>
          </ac:spMkLst>
        </pc:spChg>
        <pc:spChg chg="del mod replST">
          <ac:chgData name="Daniel B Levy" userId="b25af21b-9e0f-4d37-89e1-8cd8d308f016" providerId="ADAL" clId="{EDE18330-56C3-4FAF-ACCD-799C768BC5B5}" dt="2023-06-23T16:14:41.433" v="3010" actId="478"/>
          <ac:spMkLst>
            <pc:docMk/>
            <pc:sldMk cId="1060969710" sldId="269"/>
            <ac:spMk id="4" creationId="{9B0C8BCE-6A22-52AC-FDA8-8D6BBD4C5CAC}"/>
          </ac:spMkLst>
        </pc:spChg>
        <pc:spChg chg="add del mod replST">
          <ac:chgData name="Daniel B Levy" userId="b25af21b-9e0f-4d37-89e1-8cd8d308f016" providerId="ADAL" clId="{EDE18330-56C3-4FAF-ACCD-799C768BC5B5}" dt="2023-06-23T16:14:45.730" v="3016" actId="478"/>
          <ac:spMkLst>
            <pc:docMk/>
            <pc:sldMk cId="1060969710" sldId="269"/>
            <ac:spMk id="6" creationId="{97F27A02-83AE-76B7-8DD0-C7798A979D3E}"/>
          </ac:spMkLst>
        </pc:spChg>
        <pc:spChg chg="add del mod">
          <ac:chgData name="Daniel B Levy" userId="b25af21b-9e0f-4d37-89e1-8cd8d308f016" providerId="ADAL" clId="{EDE18330-56C3-4FAF-ACCD-799C768BC5B5}" dt="2023-06-23T16:14:43.489" v="3012"/>
          <ac:spMkLst>
            <pc:docMk/>
            <pc:sldMk cId="1060969710" sldId="269"/>
            <ac:spMk id="7" creationId="{6F7B95BA-7EAE-2E66-29BA-475B7B32B68F}"/>
          </ac:spMkLst>
        </pc:spChg>
        <pc:spChg chg="add mod">
          <ac:chgData name="Daniel B Levy" userId="b25af21b-9e0f-4d37-89e1-8cd8d308f016" providerId="ADAL" clId="{EDE18330-56C3-4FAF-ACCD-799C768BC5B5}" dt="2023-06-23T16:29:44.629" v="4205" actId="313"/>
          <ac:spMkLst>
            <pc:docMk/>
            <pc:sldMk cId="1060969710" sldId="269"/>
            <ac:spMk id="8" creationId="{22932D27-0948-83C8-8362-E6C88FC1B57A}"/>
          </ac:spMkLst>
        </pc:spChg>
      </pc:sldChg>
      <pc:sldChg chg="addSp delSp modSp add del mod modNotesTx">
        <pc:chgData name="Daniel B Levy" userId="b25af21b-9e0f-4d37-89e1-8cd8d308f016" providerId="ADAL" clId="{EDE18330-56C3-4FAF-ACCD-799C768BC5B5}" dt="2023-07-17T10:18:39.519" v="12305" actId="47"/>
        <pc:sldMkLst>
          <pc:docMk/>
          <pc:sldMk cId="2128738276" sldId="270"/>
        </pc:sldMkLst>
        <pc:spChg chg="add mod">
          <ac:chgData name="Daniel B Levy" userId="b25af21b-9e0f-4d37-89e1-8cd8d308f016" providerId="ADAL" clId="{EDE18330-56C3-4FAF-ACCD-799C768BC5B5}" dt="2023-06-25T09:22:46.207" v="5096" actId="1076"/>
          <ac:spMkLst>
            <pc:docMk/>
            <pc:sldMk cId="2128738276" sldId="270"/>
            <ac:spMk id="2" creationId="{CA6B6742-A8DE-2EE6-3CE8-0A77D7D45162}"/>
          </ac:spMkLst>
        </pc:spChg>
        <pc:spChg chg="mod">
          <ac:chgData name="Daniel B Levy" userId="b25af21b-9e0f-4d37-89e1-8cd8d308f016" providerId="ADAL" clId="{EDE18330-56C3-4FAF-ACCD-799C768BC5B5}" dt="2023-06-23T16:38:56.221" v="5076" actId="20577"/>
          <ac:spMkLst>
            <pc:docMk/>
            <pc:sldMk cId="2128738276" sldId="270"/>
            <ac:spMk id="3" creationId="{F4C75985-7016-A69D-A2F1-04F87A8F1329}"/>
          </ac:spMkLst>
        </pc:spChg>
        <pc:spChg chg="del replST">
          <ac:chgData name="Daniel B Levy" userId="b25af21b-9e0f-4d37-89e1-8cd8d308f016" providerId="ADAL" clId="{EDE18330-56C3-4FAF-ACCD-799C768BC5B5}" dt="2023-06-23T16:29:38.181" v="4203" actId="478"/>
          <ac:spMkLst>
            <pc:docMk/>
            <pc:sldMk cId="2128738276" sldId="270"/>
            <ac:spMk id="4" creationId="{9B0C8BCE-6A22-52AC-FDA8-8D6BBD4C5CAC}"/>
          </ac:spMkLst>
        </pc:spChg>
      </pc:sldChg>
      <pc:sldChg chg="addSp delSp modSp add mod modNotesTx">
        <pc:chgData name="Daniel B Levy" userId="b25af21b-9e0f-4d37-89e1-8cd8d308f016" providerId="ADAL" clId="{EDE18330-56C3-4FAF-ACCD-799C768BC5B5}" dt="2023-07-17T11:37:22.118" v="19283" actId="20577"/>
        <pc:sldMkLst>
          <pc:docMk/>
          <pc:sldMk cId="2584984833" sldId="271"/>
        </pc:sldMkLst>
        <pc:spChg chg="add mod">
          <ac:chgData name="Daniel B Levy" userId="b25af21b-9e0f-4d37-89e1-8cd8d308f016" providerId="ADAL" clId="{EDE18330-56C3-4FAF-ACCD-799C768BC5B5}" dt="2023-07-05T14:45:25.726" v="7911" actId="20577"/>
          <ac:spMkLst>
            <pc:docMk/>
            <pc:sldMk cId="2584984833" sldId="271"/>
            <ac:spMk id="2" creationId="{06FD57D2-F44A-3832-E9A5-E6F2F8082F14}"/>
          </ac:spMkLst>
        </pc:spChg>
        <pc:spChg chg="mod">
          <ac:chgData name="Daniel B Levy" userId="b25af21b-9e0f-4d37-89e1-8cd8d308f016" providerId="ADAL" clId="{EDE18330-56C3-4FAF-ACCD-799C768BC5B5}" dt="2023-06-07T14:46:01.286" v="1472" actId="20577"/>
          <ac:spMkLst>
            <pc:docMk/>
            <pc:sldMk cId="2584984833" sldId="271"/>
            <ac:spMk id="3" creationId="{F4C75985-7016-A69D-A2F1-04F87A8F1329}"/>
          </ac:spMkLst>
        </pc:spChg>
        <pc:spChg chg="del replST">
          <ac:chgData name="Daniel B Levy" userId="b25af21b-9e0f-4d37-89e1-8cd8d308f016" providerId="ADAL" clId="{EDE18330-56C3-4FAF-ACCD-799C768BC5B5}" dt="2023-06-25T09:34:49.233" v="5103" actId="478"/>
          <ac:spMkLst>
            <pc:docMk/>
            <pc:sldMk cId="2584984833" sldId="271"/>
            <ac:spMk id="4" creationId="{9B0C8BCE-6A22-52AC-FDA8-8D6BBD4C5CAC}"/>
          </ac:spMkLst>
        </pc:spChg>
      </pc:sldChg>
      <pc:sldChg chg="modNotesTx">
        <pc:chgData name="Daniel B Levy" userId="b25af21b-9e0f-4d37-89e1-8cd8d308f016" providerId="ADAL" clId="{EDE18330-56C3-4FAF-ACCD-799C768BC5B5}" dt="2023-07-24T16:54:24.127" v="19481" actId="20577"/>
        <pc:sldMkLst>
          <pc:docMk/>
          <pc:sldMk cId="1665511667" sldId="350"/>
        </pc:sldMkLst>
      </pc:sldChg>
      <pc:sldChg chg="modNotesTx">
        <pc:chgData name="Daniel B Levy" userId="b25af21b-9e0f-4d37-89e1-8cd8d308f016" providerId="ADAL" clId="{EDE18330-56C3-4FAF-ACCD-799C768BC5B5}" dt="2023-07-17T11:05:33.076" v="15474" actId="20577"/>
        <pc:sldMkLst>
          <pc:docMk/>
          <pc:sldMk cId="193842511" sldId="351"/>
        </pc:sldMkLst>
      </pc:sldChg>
      <pc:sldChg chg="modNotesTx">
        <pc:chgData name="Daniel B Levy" userId="b25af21b-9e0f-4d37-89e1-8cd8d308f016" providerId="ADAL" clId="{EDE18330-56C3-4FAF-ACCD-799C768BC5B5}" dt="2023-07-25T09:35:10.118" v="20303" actId="20577"/>
        <pc:sldMkLst>
          <pc:docMk/>
          <pc:sldMk cId="3486731761" sldId="352"/>
        </pc:sldMkLst>
      </pc:sldChg>
      <pc:sldChg chg="modSp mod">
        <pc:chgData name="Daniel B Levy" userId="b25af21b-9e0f-4d37-89e1-8cd8d308f016" providerId="ADAL" clId="{EDE18330-56C3-4FAF-ACCD-799C768BC5B5}" dt="2023-07-05T14:56:46.701" v="8233" actId="20577"/>
        <pc:sldMkLst>
          <pc:docMk/>
          <pc:sldMk cId="587377212" sldId="356"/>
        </pc:sldMkLst>
        <pc:spChg chg="mod">
          <ac:chgData name="Daniel B Levy" userId="b25af21b-9e0f-4d37-89e1-8cd8d308f016" providerId="ADAL" clId="{EDE18330-56C3-4FAF-ACCD-799C768BC5B5}" dt="2023-07-05T14:56:46.701" v="8233" actId="20577"/>
          <ac:spMkLst>
            <pc:docMk/>
            <pc:sldMk cId="587377212" sldId="356"/>
            <ac:spMk id="4" creationId="{9B0C8BCE-6A22-52AC-FDA8-8D6BBD4C5CAC}"/>
          </ac:spMkLst>
        </pc:spChg>
      </pc:sldChg>
      <pc:sldChg chg="modSp del mod modNotesTx">
        <pc:chgData name="Daniel B Levy" userId="b25af21b-9e0f-4d37-89e1-8cd8d308f016" providerId="ADAL" clId="{EDE18330-56C3-4FAF-ACCD-799C768BC5B5}" dt="2023-07-17T10:36:54.875" v="13086" actId="47"/>
        <pc:sldMkLst>
          <pc:docMk/>
          <pc:sldMk cId="745995333" sldId="359"/>
        </pc:sldMkLst>
        <pc:spChg chg="mod">
          <ac:chgData name="Daniel B Levy" userId="b25af21b-9e0f-4d37-89e1-8cd8d308f016" providerId="ADAL" clId="{EDE18330-56C3-4FAF-ACCD-799C768BC5B5}" dt="2023-06-23T15:55:01.164" v="2896" actId="20577"/>
          <ac:spMkLst>
            <pc:docMk/>
            <pc:sldMk cId="745995333" sldId="359"/>
            <ac:spMk id="3" creationId="{F4C75985-7016-A69D-A2F1-04F87A8F1329}"/>
          </ac:spMkLst>
        </pc:spChg>
        <pc:spChg chg="mod">
          <ac:chgData name="Daniel B Levy" userId="b25af21b-9e0f-4d37-89e1-8cd8d308f016" providerId="ADAL" clId="{EDE18330-56C3-4FAF-ACCD-799C768BC5B5}" dt="2023-06-23T15:28:35.530" v="1678" actId="20577"/>
          <ac:spMkLst>
            <pc:docMk/>
            <pc:sldMk cId="745995333" sldId="359"/>
            <ac:spMk id="4" creationId="{9B0C8BCE-6A22-52AC-FDA8-8D6BBD4C5CAC}"/>
          </ac:spMkLst>
        </pc:spChg>
      </pc:sldChg>
      <pc:sldChg chg="modSp add del mod modNotesTx">
        <pc:chgData name="Daniel B Levy" userId="b25af21b-9e0f-4d37-89e1-8cd8d308f016" providerId="ADAL" clId="{EDE18330-56C3-4FAF-ACCD-799C768BC5B5}" dt="2023-07-17T10:09:47.618" v="12003" actId="47"/>
        <pc:sldMkLst>
          <pc:docMk/>
          <pc:sldMk cId="816016819" sldId="360"/>
        </pc:sldMkLst>
        <pc:spChg chg="mod">
          <ac:chgData name="Daniel B Levy" userId="b25af21b-9e0f-4d37-89e1-8cd8d308f016" providerId="ADAL" clId="{EDE18330-56C3-4FAF-ACCD-799C768BC5B5}" dt="2023-06-25T09:53:19.862" v="6844" actId="20577"/>
          <ac:spMkLst>
            <pc:docMk/>
            <pc:sldMk cId="816016819" sldId="360"/>
            <ac:spMk id="2" creationId="{CA6B6742-A8DE-2EE6-3CE8-0A77D7D45162}"/>
          </ac:spMkLst>
        </pc:spChg>
        <pc:spChg chg="mod">
          <ac:chgData name="Daniel B Levy" userId="b25af21b-9e0f-4d37-89e1-8cd8d308f016" providerId="ADAL" clId="{EDE18330-56C3-4FAF-ACCD-799C768BC5B5}" dt="2023-07-05T14:44:26.796" v="7869" actId="20577"/>
          <ac:spMkLst>
            <pc:docMk/>
            <pc:sldMk cId="816016819" sldId="360"/>
            <ac:spMk id="3" creationId="{F4C75985-7016-A69D-A2F1-04F87A8F1329}"/>
          </ac:spMkLst>
        </pc:spChg>
      </pc:sldChg>
      <pc:sldChg chg="modSp add mod">
        <pc:chgData name="Daniel B Levy" userId="b25af21b-9e0f-4d37-89e1-8cd8d308f016" providerId="ADAL" clId="{EDE18330-56C3-4FAF-ACCD-799C768BC5B5}" dt="2023-06-25T09:56:31.257" v="7056" actId="20577"/>
        <pc:sldMkLst>
          <pc:docMk/>
          <pc:sldMk cId="624079636" sldId="361"/>
        </pc:sldMkLst>
        <pc:spChg chg="mod">
          <ac:chgData name="Daniel B Levy" userId="b25af21b-9e0f-4d37-89e1-8cd8d308f016" providerId="ADAL" clId="{EDE18330-56C3-4FAF-ACCD-799C768BC5B5}" dt="2023-06-25T09:56:14.695" v="7053" actId="20577"/>
          <ac:spMkLst>
            <pc:docMk/>
            <pc:sldMk cId="624079636" sldId="361"/>
            <ac:spMk id="3" creationId="{F4C75985-7016-A69D-A2F1-04F87A8F1329}"/>
          </ac:spMkLst>
        </pc:spChg>
        <pc:spChg chg="mod">
          <ac:chgData name="Daniel B Levy" userId="b25af21b-9e0f-4d37-89e1-8cd8d308f016" providerId="ADAL" clId="{EDE18330-56C3-4FAF-ACCD-799C768BC5B5}" dt="2023-06-25T09:56:31.257" v="7056" actId="20577"/>
          <ac:spMkLst>
            <pc:docMk/>
            <pc:sldMk cId="624079636" sldId="361"/>
            <ac:spMk id="4" creationId="{9B0C8BCE-6A22-52AC-FDA8-8D6BBD4C5CAC}"/>
          </ac:spMkLst>
        </pc:spChg>
      </pc:sldChg>
      <pc:sldChg chg="modSp mod">
        <pc:chgData name="Daniel B Levy" userId="b25af21b-9e0f-4d37-89e1-8cd8d308f016" providerId="ADAL" clId="{EDE18330-56C3-4FAF-ACCD-799C768BC5B5}" dt="2023-07-05T14:56:26.284" v="8231"/>
        <pc:sldMkLst>
          <pc:docMk/>
          <pc:sldMk cId="2690988107" sldId="362"/>
        </pc:sldMkLst>
        <pc:spChg chg="replST">
          <ac:chgData name="Daniel B Levy" userId="b25af21b-9e0f-4d37-89e1-8cd8d308f016" providerId="ADAL" clId="{EDE18330-56C3-4FAF-ACCD-799C768BC5B5}" dt="2023-07-05T14:56:26.284" v="8231"/>
          <ac:spMkLst>
            <pc:docMk/>
            <pc:sldMk cId="2690988107" sldId="362"/>
            <ac:spMk id="25" creationId="{A7206AA7-5F51-0F31-77DD-E2DB3264959C}"/>
          </ac:spMkLst>
        </pc:spChg>
      </pc:sldChg>
      <pc:sldChg chg="addSp modSp mod modNotesTx">
        <pc:chgData name="Daniel B Levy" userId="b25af21b-9e0f-4d37-89e1-8cd8d308f016" providerId="ADAL" clId="{EDE18330-56C3-4FAF-ACCD-799C768BC5B5}" dt="2023-07-17T11:20:10.267" v="17001" actId="20577"/>
        <pc:sldMkLst>
          <pc:docMk/>
          <pc:sldMk cId="1387006710" sldId="363"/>
        </pc:sldMkLst>
        <pc:spChg chg="mod">
          <ac:chgData name="Daniel B Levy" userId="b25af21b-9e0f-4d37-89e1-8cd8d308f016" providerId="ADAL" clId="{EDE18330-56C3-4FAF-ACCD-799C768BC5B5}" dt="2023-07-17T11:19:29.152" v="16885" actId="20577"/>
          <ac:spMkLst>
            <pc:docMk/>
            <pc:sldMk cId="1387006710" sldId="363"/>
            <ac:spMk id="3" creationId="{F4C75985-7016-A69D-A2F1-04F87A8F1329}"/>
          </ac:spMkLst>
        </pc:spChg>
        <pc:graphicFrameChg chg="add mod modGraphic">
          <ac:chgData name="Daniel B Levy" userId="b25af21b-9e0f-4d37-89e1-8cd8d308f016" providerId="ADAL" clId="{EDE18330-56C3-4FAF-ACCD-799C768BC5B5}" dt="2023-07-17T11:19:47.697" v="16889" actId="1076"/>
          <ac:graphicFrameMkLst>
            <pc:docMk/>
            <pc:sldMk cId="1387006710" sldId="363"/>
            <ac:graphicFrameMk id="2" creationId="{10015E52-5748-9EFB-C6C3-47E216F7FD98}"/>
          </ac:graphicFrameMkLst>
        </pc:graphicFrameChg>
        <pc:graphicFrameChg chg="add mod modGraphic">
          <ac:chgData name="Daniel B Levy" userId="b25af21b-9e0f-4d37-89e1-8cd8d308f016" providerId="ADAL" clId="{EDE18330-56C3-4FAF-ACCD-799C768BC5B5}" dt="2023-07-17T11:19:43.624" v="16888" actId="1076"/>
          <ac:graphicFrameMkLst>
            <pc:docMk/>
            <pc:sldMk cId="1387006710" sldId="363"/>
            <ac:graphicFrameMk id="4" creationId="{3960D3D7-AF93-886D-9BA4-B6CF4378A535}"/>
          </ac:graphicFrameMkLst>
        </pc:graphicFrameChg>
      </pc:sldChg>
      <pc:sldChg chg="modSp mod modNotesTx">
        <pc:chgData name="Daniel B Levy" userId="b25af21b-9e0f-4d37-89e1-8cd8d308f016" providerId="ADAL" clId="{EDE18330-56C3-4FAF-ACCD-799C768BC5B5}" dt="2023-07-25T08:29:31.415" v="20199" actId="20577"/>
        <pc:sldMkLst>
          <pc:docMk/>
          <pc:sldMk cId="2239006494" sldId="364"/>
        </pc:sldMkLst>
        <pc:spChg chg="mod">
          <ac:chgData name="Daniel B Levy" userId="b25af21b-9e0f-4d37-89e1-8cd8d308f016" providerId="ADAL" clId="{EDE18330-56C3-4FAF-ACCD-799C768BC5B5}" dt="2023-07-17T10:28:10.603" v="12418" actId="20577"/>
          <ac:spMkLst>
            <pc:docMk/>
            <pc:sldMk cId="2239006494" sldId="364"/>
            <ac:spMk id="3" creationId="{F4C75985-7016-A69D-A2F1-04F87A8F1329}"/>
          </ac:spMkLst>
        </pc:spChg>
      </pc:sldChg>
      <pc:sldChg chg="addSp delSp modSp add mod modNotesTx">
        <pc:chgData name="Daniel B Levy" userId="b25af21b-9e0f-4d37-89e1-8cd8d308f016" providerId="ADAL" clId="{EDE18330-56C3-4FAF-ACCD-799C768BC5B5}" dt="2023-07-23T10:09:07.056" v="19345" actId="20577"/>
        <pc:sldMkLst>
          <pc:docMk/>
          <pc:sldMk cId="874665539" sldId="365"/>
        </pc:sldMkLst>
        <pc:spChg chg="del">
          <ac:chgData name="Daniel B Levy" userId="b25af21b-9e0f-4d37-89e1-8cd8d308f016" providerId="ADAL" clId="{EDE18330-56C3-4FAF-ACCD-799C768BC5B5}" dt="2023-07-17T09:07:28.632" v="8513" actId="478"/>
          <ac:spMkLst>
            <pc:docMk/>
            <pc:sldMk cId="874665539" sldId="365"/>
            <ac:spMk id="2" creationId="{CA6B6742-A8DE-2EE6-3CE8-0A77D7D45162}"/>
          </ac:spMkLst>
        </pc:spChg>
        <pc:spChg chg="add del mod replST">
          <ac:chgData name="Daniel B Levy" userId="b25af21b-9e0f-4d37-89e1-8cd8d308f016" providerId="ADAL" clId="{EDE18330-56C3-4FAF-ACCD-799C768BC5B5}" dt="2023-07-17T09:07:32.443" v="8517" actId="478"/>
          <ac:spMkLst>
            <pc:docMk/>
            <pc:sldMk cId="874665539" sldId="365"/>
            <ac:spMk id="6" creationId="{6BAE8EF1-CE81-31C4-44B6-BC83D82CBF3B}"/>
          </ac:spMkLst>
        </pc:spChg>
        <pc:spChg chg="add mod replST">
          <ac:chgData name="Daniel B Levy" userId="b25af21b-9e0f-4d37-89e1-8cd8d308f016" providerId="ADAL" clId="{EDE18330-56C3-4FAF-ACCD-799C768BC5B5}" dt="2023-07-17T09:59:31.310" v="11353" actId="20577"/>
          <ac:spMkLst>
            <pc:docMk/>
            <pc:sldMk cId="874665539" sldId="365"/>
            <ac:spMk id="9" creationId="{C7BD1BEE-FCDA-0211-1D50-D2204DA65E82}"/>
          </ac:spMkLst>
        </pc:spChg>
        <pc:spChg chg="add mod">
          <ac:chgData name="Daniel B Levy" userId="b25af21b-9e0f-4d37-89e1-8cd8d308f016" providerId="ADAL" clId="{EDE18330-56C3-4FAF-ACCD-799C768BC5B5}" dt="2023-07-17T10:04:10.273" v="11603" actId="14100"/>
          <ac:spMkLst>
            <pc:docMk/>
            <pc:sldMk cId="874665539" sldId="365"/>
            <ac:spMk id="10" creationId="{913C6146-3364-D0C7-97D0-9AB3015C710E}"/>
          </ac:spMkLst>
        </pc:spChg>
        <pc:graphicFrameChg chg="add mod modGraphic">
          <ac:chgData name="Daniel B Levy" userId="b25af21b-9e0f-4d37-89e1-8cd8d308f016" providerId="ADAL" clId="{EDE18330-56C3-4FAF-ACCD-799C768BC5B5}" dt="2023-07-17T10:04:44.440" v="11670" actId="20577"/>
          <ac:graphicFrameMkLst>
            <pc:docMk/>
            <pc:sldMk cId="874665539" sldId="365"/>
            <ac:graphicFrameMk id="7" creationId="{D35619B7-88CC-6578-FB20-AF6E7FEFE6DA}"/>
          </ac:graphicFrameMkLst>
        </pc:graphicFrameChg>
      </pc:sldChg>
      <pc:sldChg chg="addSp modSp add mod modNotesTx">
        <pc:chgData name="Daniel B Levy" userId="b25af21b-9e0f-4d37-89e1-8cd8d308f016" providerId="ADAL" clId="{EDE18330-56C3-4FAF-ACCD-799C768BC5B5}" dt="2023-07-17T10:08:28.983" v="12002" actId="20577"/>
        <pc:sldMkLst>
          <pc:docMk/>
          <pc:sldMk cId="2825468019" sldId="366"/>
        </pc:sldMkLst>
        <pc:spChg chg="add mod">
          <ac:chgData name="Daniel B Levy" userId="b25af21b-9e0f-4d37-89e1-8cd8d308f016" providerId="ADAL" clId="{EDE18330-56C3-4FAF-ACCD-799C768BC5B5}" dt="2023-07-17T10:00:48.067" v="11378" actId="20577"/>
          <ac:spMkLst>
            <pc:docMk/>
            <pc:sldMk cId="2825468019" sldId="366"/>
            <ac:spMk id="2" creationId="{47CD75A5-53E5-7A77-D610-2BC5AE10426A}"/>
          </ac:spMkLst>
        </pc:spChg>
        <pc:spChg chg="mod">
          <ac:chgData name="Daniel B Levy" userId="b25af21b-9e0f-4d37-89e1-8cd8d308f016" providerId="ADAL" clId="{EDE18330-56C3-4FAF-ACCD-799C768BC5B5}" dt="2023-07-17T09:32:49.520" v="9752" actId="20577"/>
          <ac:spMkLst>
            <pc:docMk/>
            <pc:sldMk cId="2825468019" sldId="366"/>
            <ac:spMk id="3" creationId="{F4C75985-7016-A69D-A2F1-04F87A8F1329}"/>
          </ac:spMkLst>
        </pc:spChg>
        <pc:spChg chg="mod">
          <ac:chgData name="Daniel B Levy" userId="b25af21b-9e0f-4d37-89e1-8cd8d308f016" providerId="ADAL" clId="{EDE18330-56C3-4FAF-ACCD-799C768BC5B5}" dt="2023-07-17T09:50:54.830" v="10885" actId="403"/>
          <ac:spMkLst>
            <pc:docMk/>
            <pc:sldMk cId="2825468019" sldId="366"/>
            <ac:spMk id="9" creationId="{C7BD1BEE-FCDA-0211-1D50-D2204DA65E82}"/>
          </ac:spMkLst>
        </pc:spChg>
        <pc:graphicFrameChg chg="mod modGraphic">
          <ac:chgData name="Daniel B Levy" userId="b25af21b-9e0f-4d37-89e1-8cd8d308f016" providerId="ADAL" clId="{EDE18330-56C3-4FAF-ACCD-799C768BC5B5}" dt="2023-07-17T10:08:28.983" v="12002" actId="20577"/>
          <ac:graphicFrameMkLst>
            <pc:docMk/>
            <pc:sldMk cId="2825468019" sldId="366"/>
            <ac:graphicFrameMk id="7" creationId="{D35619B7-88CC-6578-FB20-AF6E7FEFE6DA}"/>
          </ac:graphicFrameMkLst>
        </pc:graphicFrameChg>
      </pc:sldChg>
      <pc:sldChg chg="addSp delSp modSp add mod">
        <pc:chgData name="Daniel B Levy" userId="b25af21b-9e0f-4d37-89e1-8cd8d308f016" providerId="ADAL" clId="{EDE18330-56C3-4FAF-ACCD-799C768BC5B5}" dt="2023-07-17T10:05:25.100" v="11676" actId="1076"/>
        <pc:sldMkLst>
          <pc:docMk/>
          <pc:sldMk cId="1072511367" sldId="367"/>
        </pc:sldMkLst>
        <pc:spChg chg="add mod">
          <ac:chgData name="Daniel B Levy" userId="b25af21b-9e0f-4d37-89e1-8cd8d308f016" providerId="ADAL" clId="{EDE18330-56C3-4FAF-ACCD-799C768BC5B5}" dt="2023-07-17T10:05:25.100" v="11676" actId="1076"/>
          <ac:spMkLst>
            <pc:docMk/>
            <pc:sldMk cId="1072511367" sldId="367"/>
            <ac:spMk id="2" creationId="{330B9CD8-26DB-9AD0-B29B-24BBBF55325B}"/>
          </ac:spMkLst>
        </pc:spChg>
        <pc:spChg chg="del">
          <ac:chgData name="Daniel B Levy" userId="b25af21b-9e0f-4d37-89e1-8cd8d308f016" providerId="ADAL" clId="{EDE18330-56C3-4FAF-ACCD-799C768BC5B5}" dt="2023-07-17T10:05:10.004" v="11672" actId="478"/>
          <ac:spMkLst>
            <pc:docMk/>
            <pc:sldMk cId="1072511367" sldId="367"/>
            <ac:spMk id="9" creationId="{C7BD1BEE-FCDA-0211-1D50-D2204DA65E82}"/>
          </ac:spMkLst>
        </pc:spChg>
        <pc:graphicFrameChg chg="del">
          <ac:chgData name="Daniel B Levy" userId="b25af21b-9e0f-4d37-89e1-8cd8d308f016" providerId="ADAL" clId="{EDE18330-56C3-4FAF-ACCD-799C768BC5B5}" dt="2023-07-17T10:05:07.434" v="11671" actId="478"/>
          <ac:graphicFrameMkLst>
            <pc:docMk/>
            <pc:sldMk cId="1072511367" sldId="367"/>
            <ac:graphicFrameMk id="7" creationId="{D35619B7-88CC-6578-FB20-AF6E7FEFE6DA}"/>
          </ac:graphicFrameMkLst>
        </pc:graphicFrameChg>
      </pc:sldChg>
      <pc:sldChg chg="addSp modSp add mod modNotesTx">
        <pc:chgData name="Daniel B Levy" userId="b25af21b-9e0f-4d37-89e1-8cd8d308f016" providerId="ADAL" clId="{EDE18330-56C3-4FAF-ACCD-799C768BC5B5}" dt="2023-07-17T10:24:35.928" v="12417" actId="20577"/>
        <pc:sldMkLst>
          <pc:docMk/>
          <pc:sldMk cId="2127764431" sldId="368"/>
        </pc:sldMkLst>
        <pc:spChg chg="mod">
          <ac:chgData name="Daniel B Levy" userId="b25af21b-9e0f-4d37-89e1-8cd8d308f016" providerId="ADAL" clId="{EDE18330-56C3-4FAF-ACCD-799C768BC5B5}" dt="2023-07-17T10:15:59.749" v="12247" actId="6549"/>
          <ac:spMkLst>
            <pc:docMk/>
            <pc:sldMk cId="2127764431" sldId="368"/>
            <ac:spMk id="2" creationId="{CA6B6742-A8DE-2EE6-3CE8-0A77D7D45162}"/>
          </ac:spMkLst>
        </pc:spChg>
        <pc:spChg chg="add mod replST">
          <ac:chgData name="Daniel B Levy" userId="b25af21b-9e0f-4d37-89e1-8cd8d308f016" providerId="ADAL" clId="{EDE18330-56C3-4FAF-ACCD-799C768BC5B5}" dt="2023-07-17T10:17:39.551" v="12270" actId="14100"/>
          <ac:spMkLst>
            <pc:docMk/>
            <pc:sldMk cId="2127764431" sldId="368"/>
            <ac:spMk id="7" creationId="{F9EE7B10-1162-0ABE-7DF8-32E10F2263EC}"/>
          </ac:spMkLst>
        </pc:spChg>
        <pc:graphicFrameChg chg="add mod modGraphic">
          <ac:chgData name="Daniel B Levy" userId="b25af21b-9e0f-4d37-89e1-8cd8d308f016" providerId="ADAL" clId="{EDE18330-56C3-4FAF-ACCD-799C768BC5B5}" dt="2023-07-17T10:24:35.928" v="12417" actId="20577"/>
          <ac:graphicFrameMkLst>
            <pc:docMk/>
            <pc:sldMk cId="2127764431" sldId="368"/>
            <ac:graphicFrameMk id="4" creationId="{28930AAF-65D5-5EF5-8114-E4708B00CE55}"/>
          </ac:graphicFrameMkLst>
        </pc:graphicFrameChg>
      </pc:sldChg>
      <pc:sldChg chg="addSp modSp add mod modNotesTx">
        <pc:chgData name="Daniel B Levy" userId="b25af21b-9e0f-4d37-89e1-8cd8d308f016" providerId="ADAL" clId="{EDE18330-56C3-4FAF-ACCD-799C768BC5B5}" dt="2023-07-25T10:34:49.878" v="20309" actId="20577"/>
        <pc:sldMkLst>
          <pc:docMk/>
          <pc:sldMk cId="1695409142" sldId="369"/>
        </pc:sldMkLst>
        <pc:spChg chg="mod">
          <ac:chgData name="Daniel B Levy" userId="b25af21b-9e0f-4d37-89e1-8cd8d308f016" providerId="ADAL" clId="{EDE18330-56C3-4FAF-ACCD-799C768BC5B5}" dt="2023-07-17T10:34:44.075" v="12898" actId="1076"/>
          <ac:spMkLst>
            <pc:docMk/>
            <pc:sldMk cId="1695409142" sldId="369"/>
            <ac:spMk id="4" creationId="{9B0C8BCE-6A22-52AC-FDA8-8D6BBD4C5CAC}"/>
          </ac:spMkLst>
        </pc:spChg>
        <pc:graphicFrameChg chg="add mod">
          <ac:chgData name="Daniel B Levy" userId="b25af21b-9e0f-4d37-89e1-8cd8d308f016" providerId="ADAL" clId="{EDE18330-56C3-4FAF-ACCD-799C768BC5B5}" dt="2023-07-25T10:34:49.878" v="20309" actId="20577"/>
          <ac:graphicFrameMkLst>
            <pc:docMk/>
            <pc:sldMk cId="1695409142" sldId="369"/>
            <ac:graphicFrameMk id="2" creationId="{73D8D0CD-33A3-E6E3-AB70-F7F2CBB30F07}"/>
          </ac:graphicFrameMkLst>
        </pc:graphicFrameChg>
        <pc:cxnChg chg="add mod">
          <ac:chgData name="Daniel B Levy" userId="b25af21b-9e0f-4d37-89e1-8cd8d308f016" providerId="ADAL" clId="{EDE18330-56C3-4FAF-ACCD-799C768BC5B5}" dt="2023-07-17T11:11:13.808" v="15621" actId="1037"/>
          <ac:cxnSpMkLst>
            <pc:docMk/>
            <pc:sldMk cId="1695409142" sldId="369"/>
            <ac:cxnSpMk id="7" creationId="{67E8B905-947D-4BC8-E53F-29C1CD2E23BE}"/>
          </ac:cxnSpMkLst>
        </pc:cxnChg>
      </pc:sldChg>
    </pc:docChg>
  </pc:docChgLst>
  <pc:docChgLst>
    <pc:chgData name="Harry N Cuddy" userId="aa5b868a-9533-49e8-bad7-3429c909bb70" providerId="ADAL" clId="{3EE144C7-6094-41D1-920C-52B954A76A5A}"/>
    <pc:docChg chg="undo redo custSel addSld delSld modSld sldOrd">
      <pc:chgData name="Harry N Cuddy" userId="aa5b868a-9533-49e8-bad7-3429c909bb70" providerId="ADAL" clId="{3EE144C7-6094-41D1-920C-52B954A76A5A}" dt="2023-07-25T09:26:23.955" v="25889" actId="20577"/>
      <pc:docMkLst>
        <pc:docMk/>
      </pc:docMkLst>
      <pc:sldChg chg="del">
        <pc:chgData name="Harry N Cuddy" userId="aa5b868a-9533-49e8-bad7-3429c909bb70" providerId="ADAL" clId="{3EE144C7-6094-41D1-920C-52B954A76A5A}" dt="2023-07-03T19:32:10.541" v="13216" actId="2696"/>
        <pc:sldMkLst>
          <pc:docMk/>
          <pc:sldMk cId="2446559260" sldId="256"/>
        </pc:sldMkLst>
      </pc:sldChg>
      <pc:sldChg chg="modSp mod">
        <pc:chgData name="Harry N Cuddy" userId="aa5b868a-9533-49e8-bad7-3429c909bb70" providerId="ADAL" clId="{3EE144C7-6094-41D1-920C-52B954A76A5A}" dt="2023-07-04T16:56:38.695" v="14430"/>
        <pc:sldMkLst>
          <pc:docMk/>
          <pc:sldMk cId="1248760215" sldId="257"/>
        </pc:sldMkLst>
        <pc:spChg chg="mod">
          <ac:chgData name="Harry N Cuddy" userId="aa5b868a-9533-49e8-bad7-3429c909bb70" providerId="ADAL" clId="{3EE144C7-6094-41D1-920C-52B954A76A5A}" dt="2023-07-04T16:56:38.695" v="14430"/>
          <ac:spMkLst>
            <pc:docMk/>
            <pc:sldMk cId="1248760215" sldId="257"/>
            <ac:spMk id="4" creationId="{9B0C8BCE-6A22-52AC-FDA8-8D6BBD4C5CAC}"/>
          </ac:spMkLst>
        </pc:spChg>
      </pc:sldChg>
      <pc:sldChg chg="modSp mod">
        <pc:chgData name="Harry N Cuddy" userId="aa5b868a-9533-49e8-bad7-3429c909bb70" providerId="ADAL" clId="{3EE144C7-6094-41D1-920C-52B954A76A5A}" dt="2023-06-11T09:52:24.332" v="528" actId="20577"/>
        <pc:sldMkLst>
          <pc:docMk/>
          <pc:sldMk cId="3164612439" sldId="258"/>
        </pc:sldMkLst>
        <pc:spChg chg="mod">
          <ac:chgData name="Harry N Cuddy" userId="aa5b868a-9533-49e8-bad7-3429c909bb70" providerId="ADAL" clId="{3EE144C7-6094-41D1-920C-52B954A76A5A}" dt="2023-06-11T09:52:24.332" v="528" actId="20577"/>
          <ac:spMkLst>
            <pc:docMk/>
            <pc:sldMk cId="3164612439" sldId="258"/>
            <ac:spMk id="3" creationId="{DE1D5549-9274-2AE5-FFE4-3836A5F45694}"/>
          </ac:spMkLst>
        </pc:spChg>
        <pc:spChg chg="mod">
          <ac:chgData name="Harry N Cuddy" userId="aa5b868a-9533-49e8-bad7-3429c909bb70" providerId="ADAL" clId="{3EE144C7-6094-41D1-920C-52B954A76A5A}" dt="2023-06-11T09:51:49.588" v="419" actId="20577"/>
          <ac:spMkLst>
            <pc:docMk/>
            <pc:sldMk cId="3164612439" sldId="258"/>
            <ac:spMk id="4" creationId="{92BE6F40-8D9F-9C3C-6C22-E5F79E4FA591}"/>
          </ac:spMkLst>
        </pc:spChg>
      </pc:sldChg>
      <pc:sldChg chg="modSp mod">
        <pc:chgData name="Harry N Cuddy" userId="aa5b868a-9533-49e8-bad7-3429c909bb70" providerId="ADAL" clId="{3EE144C7-6094-41D1-920C-52B954A76A5A}" dt="2023-07-04T16:59:32.737" v="14448" actId="255"/>
        <pc:sldMkLst>
          <pc:docMk/>
          <pc:sldMk cId="2789630532" sldId="264"/>
        </pc:sldMkLst>
        <pc:spChg chg="mod">
          <ac:chgData name="Harry N Cuddy" userId="aa5b868a-9533-49e8-bad7-3429c909bb70" providerId="ADAL" clId="{3EE144C7-6094-41D1-920C-52B954A76A5A}" dt="2023-07-04T16:59:32.737" v="14448" actId="255"/>
          <ac:spMkLst>
            <pc:docMk/>
            <pc:sldMk cId="2789630532" sldId="264"/>
            <ac:spMk id="4" creationId="{9B0C8BCE-6A22-52AC-FDA8-8D6BBD4C5CAC}"/>
          </ac:spMkLst>
        </pc:spChg>
      </pc:sldChg>
      <pc:sldChg chg="addSp delSp modSp mod modNotesTx">
        <pc:chgData name="Harry N Cuddy" userId="aa5b868a-9533-49e8-bad7-3429c909bb70" providerId="ADAL" clId="{3EE144C7-6094-41D1-920C-52B954A76A5A}" dt="2023-07-25T09:26:23.955" v="25889" actId="20577"/>
        <pc:sldMkLst>
          <pc:docMk/>
          <pc:sldMk cId="2346146724" sldId="265"/>
        </pc:sldMkLst>
        <pc:spChg chg="mod">
          <ac:chgData name="Harry N Cuddy" userId="aa5b868a-9533-49e8-bad7-3429c909bb70" providerId="ADAL" clId="{3EE144C7-6094-41D1-920C-52B954A76A5A}" dt="2023-06-11T09:56:29.246" v="849" actId="20577"/>
          <ac:spMkLst>
            <pc:docMk/>
            <pc:sldMk cId="2346146724" sldId="265"/>
            <ac:spMk id="3" creationId="{F4C75985-7016-A69D-A2F1-04F87A8F1329}"/>
          </ac:spMkLst>
        </pc:spChg>
        <pc:spChg chg="add del mod">
          <ac:chgData name="Harry N Cuddy" userId="aa5b868a-9533-49e8-bad7-3429c909bb70" providerId="ADAL" clId="{3EE144C7-6094-41D1-920C-52B954A76A5A}" dt="2023-07-25T09:26:23.955" v="25889" actId="20577"/>
          <ac:spMkLst>
            <pc:docMk/>
            <pc:sldMk cId="2346146724" sldId="265"/>
            <ac:spMk id="4" creationId="{9B0C8BCE-6A22-52AC-FDA8-8D6BBD4C5CAC}"/>
          </ac:spMkLst>
        </pc:spChg>
        <pc:spChg chg="add del replST delST">
          <ac:chgData name="Harry N Cuddy" userId="aa5b868a-9533-49e8-bad7-3429c909bb70" providerId="ADAL" clId="{3EE144C7-6094-41D1-920C-52B954A76A5A}" dt="2023-06-11T10:13:03.814" v="893"/>
          <ac:spMkLst>
            <pc:docMk/>
            <pc:sldMk cId="2346146724" sldId="265"/>
            <ac:spMk id="22" creationId="{75859D2B-0D05-4479-FAEA-17287301CA86}"/>
          </ac:spMkLst>
        </pc:spChg>
        <pc:spChg chg="add del replST delST">
          <ac:chgData name="Harry N Cuddy" userId="aa5b868a-9533-49e8-bad7-3429c909bb70" providerId="ADAL" clId="{3EE144C7-6094-41D1-920C-52B954A76A5A}" dt="2023-06-11T10:13:03.814" v="893"/>
          <ac:spMkLst>
            <pc:docMk/>
            <pc:sldMk cId="2346146724" sldId="265"/>
            <ac:spMk id="23" creationId="{98DE9734-9389-5FFA-89AD-E6420114CAB2}"/>
          </ac:spMkLst>
        </pc:spChg>
        <pc:spChg chg="del">
          <ac:chgData name="Harry N Cuddy" userId="aa5b868a-9533-49e8-bad7-3429c909bb70" providerId="ADAL" clId="{3EE144C7-6094-41D1-920C-52B954A76A5A}" dt="2023-06-11T10:13:03.814" v="893"/>
          <ac:spMkLst>
            <pc:docMk/>
            <pc:sldMk cId="2346146724" sldId="265"/>
            <ac:spMk id="24" creationId="{6EAA4091-1756-11B8-E10B-820394DDCA90}"/>
          </ac:spMkLst>
        </pc:spChg>
        <pc:spChg chg="del">
          <ac:chgData name="Harry N Cuddy" userId="aa5b868a-9533-49e8-bad7-3429c909bb70" providerId="ADAL" clId="{3EE144C7-6094-41D1-920C-52B954A76A5A}" dt="2023-06-11T10:13:03.814" v="893"/>
          <ac:spMkLst>
            <pc:docMk/>
            <pc:sldMk cId="2346146724" sldId="265"/>
            <ac:spMk id="25" creationId="{AD93755D-51FF-949C-4775-1F960452BDAA}"/>
          </ac:spMkLst>
        </pc:spChg>
        <pc:spChg chg="del">
          <ac:chgData name="Harry N Cuddy" userId="aa5b868a-9533-49e8-bad7-3429c909bb70" providerId="ADAL" clId="{3EE144C7-6094-41D1-920C-52B954A76A5A}" dt="2023-06-11T10:13:03.814" v="893"/>
          <ac:spMkLst>
            <pc:docMk/>
            <pc:sldMk cId="2346146724" sldId="265"/>
            <ac:spMk id="26" creationId="{21A7EE52-A807-8CB1-B138-EEB5843E803B}"/>
          </ac:spMkLst>
        </pc:spChg>
        <pc:spChg chg="del">
          <ac:chgData name="Harry N Cuddy" userId="aa5b868a-9533-49e8-bad7-3429c909bb70" providerId="ADAL" clId="{3EE144C7-6094-41D1-920C-52B954A76A5A}" dt="2023-06-11T10:13:03.814" v="893"/>
          <ac:spMkLst>
            <pc:docMk/>
            <pc:sldMk cId="2346146724" sldId="265"/>
            <ac:spMk id="27" creationId="{82098669-B95B-1373-960A-ED54B593B05A}"/>
          </ac:spMkLst>
        </pc:spChg>
        <pc:spChg chg="add del replST delST">
          <ac:chgData name="Harry N Cuddy" userId="aa5b868a-9533-49e8-bad7-3429c909bb70" providerId="ADAL" clId="{3EE144C7-6094-41D1-920C-52B954A76A5A}" dt="2023-06-11T10:13:03.814" v="893"/>
          <ac:spMkLst>
            <pc:docMk/>
            <pc:sldMk cId="2346146724" sldId="265"/>
            <ac:spMk id="28" creationId="{160F4F19-2C19-E35E-3338-195FF7A7E49F}"/>
          </ac:spMkLst>
        </pc:spChg>
        <pc:spChg chg="add del mod replST delST">
          <ac:chgData name="Harry N Cuddy" userId="aa5b868a-9533-49e8-bad7-3429c909bb70" providerId="ADAL" clId="{3EE144C7-6094-41D1-920C-52B954A76A5A}" dt="2023-06-11T10:12:58.817" v="880" actId="478"/>
          <ac:spMkLst>
            <pc:docMk/>
            <pc:sldMk cId="2346146724" sldId="265"/>
            <ac:spMk id="33" creationId="{9DEC5867-4822-A8EE-604C-2C551F237BE3}"/>
          </ac:spMkLst>
        </pc:spChg>
        <pc:grpChg chg="add del">
          <ac:chgData name="Harry N Cuddy" userId="aa5b868a-9533-49e8-bad7-3429c909bb70" providerId="ADAL" clId="{3EE144C7-6094-41D1-920C-52B954A76A5A}" dt="2023-06-11T10:13:03.814" v="893"/>
          <ac:grpSpMkLst>
            <pc:docMk/>
            <pc:sldMk cId="2346146724" sldId="265"/>
            <ac:grpSpMk id="6" creationId="{EE89B29E-8708-67F8-BB29-44DC7381126A}"/>
          </ac:grpSpMkLst>
        </pc:grpChg>
        <pc:grpChg chg="add del mod">
          <ac:chgData name="Harry N Cuddy" userId="aa5b868a-9533-49e8-bad7-3429c909bb70" providerId="ADAL" clId="{3EE144C7-6094-41D1-920C-52B954A76A5A}" dt="2023-06-11T10:13:03.814" v="893"/>
          <ac:grpSpMkLst>
            <pc:docMk/>
            <pc:sldMk cId="2346146724" sldId="265"/>
            <ac:grpSpMk id="12" creationId="{C5F38316-1578-E145-B6C7-DC89FB99557A}"/>
          </ac:grpSpMkLst>
        </pc:grpChg>
        <pc:grpChg chg="add del">
          <ac:chgData name="Harry N Cuddy" userId="aa5b868a-9533-49e8-bad7-3429c909bb70" providerId="ADAL" clId="{3EE144C7-6094-41D1-920C-52B954A76A5A}" dt="2023-06-11T10:13:03.814" v="893"/>
          <ac:grpSpMkLst>
            <pc:docMk/>
            <pc:sldMk cId="2346146724" sldId="265"/>
            <ac:grpSpMk id="17" creationId="{394A9B17-B84A-A753-90AA-6DA2CF056898}"/>
          </ac:grpSpMkLst>
        </pc:grpChg>
        <pc:graphicFrameChg chg="add del mod">
          <ac:chgData name="Harry N Cuddy" userId="aa5b868a-9533-49e8-bad7-3429c909bb70" providerId="ADAL" clId="{3EE144C7-6094-41D1-920C-52B954A76A5A}" dt="2023-06-11T10:12:59.725" v="882" actId="1957"/>
          <ac:graphicFrameMkLst>
            <pc:docMk/>
            <pc:sldMk cId="2346146724" sldId="265"/>
            <ac:graphicFrameMk id="31" creationId="{0958FB46-7B93-CAB8-69FD-A75431211A62}"/>
          </ac:graphicFrameMkLst>
        </pc:graphicFrameChg>
        <pc:cxnChg chg="add del">
          <ac:chgData name="Harry N Cuddy" userId="aa5b868a-9533-49e8-bad7-3429c909bb70" providerId="ADAL" clId="{3EE144C7-6094-41D1-920C-52B954A76A5A}" dt="2023-06-11T10:13:03.814" v="893"/>
          <ac:cxnSpMkLst>
            <pc:docMk/>
            <pc:sldMk cId="2346146724" sldId="265"/>
            <ac:cxnSpMk id="2" creationId="{6545A08E-9679-8FEA-CD7A-F146B98F7EC4}"/>
          </ac:cxnSpMkLst>
        </pc:cxnChg>
      </pc:sldChg>
      <pc:sldChg chg="modSp mod">
        <pc:chgData name="Harry N Cuddy" userId="aa5b868a-9533-49e8-bad7-3429c909bb70" providerId="ADAL" clId="{3EE144C7-6094-41D1-920C-52B954A76A5A}" dt="2023-07-03T19:35:09.941" v="13473" actId="113"/>
        <pc:sldMkLst>
          <pc:docMk/>
          <pc:sldMk cId="3853249265" sldId="267"/>
        </pc:sldMkLst>
        <pc:spChg chg="mod">
          <ac:chgData name="Harry N Cuddy" userId="aa5b868a-9533-49e8-bad7-3429c909bb70" providerId="ADAL" clId="{3EE144C7-6094-41D1-920C-52B954A76A5A}" dt="2023-07-03T19:34:34.330" v="13456" actId="14100"/>
          <ac:spMkLst>
            <pc:docMk/>
            <pc:sldMk cId="3853249265" sldId="267"/>
            <ac:spMk id="6" creationId="{DEE0BF62-50A9-AD06-6A6D-8AB0683F317F}"/>
          </ac:spMkLst>
        </pc:spChg>
        <pc:spChg chg="mod">
          <ac:chgData name="Harry N Cuddy" userId="aa5b868a-9533-49e8-bad7-3429c909bb70" providerId="ADAL" clId="{3EE144C7-6094-41D1-920C-52B954A76A5A}" dt="2023-07-03T19:35:09.941" v="13473" actId="113"/>
          <ac:spMkLst>
            <pc:docMk/>
            <pc:sldMk cId="3853249265" sldId="267"/>
            <ac:spMk id="7" creationId="{AD936052-5987-1FB4-7D79-950F71A8C36C}"/>
          </ac:spMkLst>
        </pc:spChg>
        <pc:spChg chg="mod">
          <ac:chgData name="Harry N Cuddy" userId="aa5b868a-9533-49e8-bad7-3429c909bb70" providerId="ADAL" clId="{3EE144C7-6094-41D1-920C-52B954A76A5A}" dt="2023-07-03T19:34:10.661" v="13455" actId="20577"/>
          <ac:spMkLst>
            <pc:docMk/>
            <pc:sldMk cId="3853249265" sldId="267"/>
            <ac:spMk id="9" creationId="{795AF873-CFE9-8E35-F9B7-E71A482514B4}"/>
          </ac:spMkLst>
        </pc:spChg>
        <pc:spChg chg="mod">
          <ac:chgData name="Harry N Cuddy" userId="aa5b868a-9533-49e8-bad7-3429c909bb70" providerId="ADAL" clId="{3EE144C7-6094-41D1-920C-52B954A76A5A}" dt="2023-07-03T19:34:52.701" v="13463" actId="14100"/>
          <ac:spMkLst>
            <pc:docMk/>
            <pc:sldMk cId="3853249265" sldId="267"/>
            <ac:spMk id="13" creationId="{9B0BFD75-919A-5F7B-5991-327FD4DCB5D3}"/>
          </ac:spMkLst>
        </pc:spChg>
      </pc:sldChg>
      <pc:sldChg chg="modSp mod">
        <pc:chgData name="Harry N Cuddy" userId="aa5b868a-9533-49e8-bad7-3429c909bb70" providerId="ADAL" clId="{3EE144C7-6094-41D1-920C-52B954A76A5A}" dt="2023-07-04T16:59:16.741" v="14446" actId="255"/>
        <pc:sldMkLst>
          <pc:docMk/>
          <pc:sldMk cId="1807940533" sldId="268"/>
        </pc:sldMkLst>
        <pc:spChg chg="mod">
          <ac:chgData name="Harry N Cuddy" userId="aa5b868a-9533-49e8-bad7-3429c909bb70" providerId="ADAL" clId="{3EE144C7-6094-41D1-920C-52B954A76A5A}" dt="2023-07-04T16:59:16.741" v="14446" actId="255"/>
          <ac:spMkLst>
            <pc:docMk/>
            <pc:sldMk cId="1807940533" sldId="268"/>
            <ac:spMk id="4" creationId="{9B0C8BCE-6A22-52AC-FDA8-8D6BBD4C5CAC}"/>
          </ac:spMkLst>
        </pc:spChg>
      </pc:sldChg>
      <pc:sldChg chg="modSp mod">
        <pc:chgData name="Harry N Cuddy" userId="aa5b868a-9533-49e8-bad7-3429c909bb70" providerId="ADAL" clId="{3EE144C7-6094-41D1-920C-52B954A76A5A}" dt="2023-07-04T16:59:11.935" v="14445" actId="255"/>
        <pc:sldMkLst>
          <pc:docMk/>
          <pc:sldMk cId="1060969710" sldId="269"/>
        </pc:sldMkLst>
        <pc:spChg chg="mod">
          <ac:chgData name="Harry N Cuddy" userId="aa5b868a-9533-49e8-bad7-3429c909bb70" providerId="ADAL" clId="{3EE144C7-6094-41D1-920C-52B954A76A5A}" dt="2023-07-04T16:59:11.935" v="14445" actId="255"/>
          <ac:spMkLst>
            <pc:docMk/>
            <pc:sldMk cId="1060969710" sldId="269"/>
            <ac:spMk id="8" creationId="{22932D27-0948-83C8-8362-E6C88FC1B57A}"/>
          </ac:spMkLst>
        </pc:spChg>
      </pc:sldChg>
      <pc:sldChg chg="modSp mod">
        <pc:chgData name="Harry N Cuddy" userId="aa5b868a-9533-49e8-bad7-3429c909bb70" providerId="ADAL" clId="{3EE144C7-6094-41D1-920C-52B954A76A5A}" dt="2023-07-04T16:59:06.558" v="14444" actId="255"/>
        <pc:sldMkLst>
          <pc:docMk/>
          <pc:sldMk cId="2128738276" sldId="270"/>
        </pc:sldMkLst>
        <pc:spChg chg="mod">
          <ac:chgData name="Harry N Cuddy" userId="aa5b868a-9533-49e8-bad7-3429c909bb70" providerId="ADAL" clId="{3EE144C7-6094-41D1-920C-52B954A76A5A}" dt="2023-07-04T16:59:06.558" v="14444" actId="255"/>
          <ac:spMkLst>
            <pc:docMk/>
            <pc:sldMk cId="2128738276" sldId="270"/>
            <ac:spMk id="2" creationId="{CA6B6742-A8DE-2EE6-3CE8-0A77D7D45162}"/>
          </ac:spMkLst>
        </pc:spChg>
      </pc:sldChg>
      <pc:sldChg chg="modSp mod">
        <pc:chgData name="Harry N Cuddy" userId="aa5b868a-9533-49e8-bad7-3429c909bb70" providerId="ADAL" clId="{3EE144C7-6094-41D1-920C-52B954A76A5A}" dt="2023-07-04T16:58:41.904" v="14442" actId="255"/>
        <pc:sldMkLst>
          <pc:docMk/>
          <pc:sldMk cId="2584984833" sldId="271"/>
        </pc:sldMkLst>
        <pc:spChg chg="mod">
          <ac:chgData name="Harry N Cuddy" userId="aa5b868a-9533-49e8-bad7-3429c909bb70" providerId="ADAL" clId="{3EE144C7-6094-41D1-920C-52B954A76A5A}" dt="2023-07-04T16:58:41.904" v="14442" actId="255"/>
          <ac:spMkLst>
            <pc:docMk/>
            <pc:sldMk cId="2584984833" sldId="271"/>
            <ac:spMk id="2" creationId="{06FD57D2-F44A-3832-E9A5-E6F2F8082F14}"/>
          </ac:spMkLst>
        </pc:spChg>
      </pc:sldChg>
      <pc:sldChg chg="modSp add mod replTag">
        <pc:chgData name="Harry N Cuddy" userId="aa5b868a-9533-49e8-bad7-3429c909bb70" providerId="ADAL" clId="{3EE144C7-6094-41D1-920C-52B954A76A5A}" dt="2023-06-11T09:48:58.888" v="146" actId="20577"/>
        <pc:sldMkLst>
          <pc:docMk/>
          <pc:sldMk cId="1665511667" sldId="350"/>
        </pc:sldMkLst>
        <pc:spChg chg="mod">
          <ac:chgData name="Harry N Cuddy" userId="aa5b868a-9533-49e8-bad7-3429c909bb70" providerId="ADAL" clId="{3EE144C7-6094-41D1-920C-52B954A76A5A}" dt="2023-06-11T09:48:58.888" v="146" actId="20577"/>
          <ac:spMkLst>
            <pc:docMk/>
            <pc:sldMk cId="1665511667" sldId="350"/>
            <ac:spMk id="2" creationId="{2FAD96B5-238C-D721-22C4-82AA41D3AF13}"/>
          </ac:spMkLst>
        </pc:spChg>
      </pc:sldChg>
      <pc:sldChg chg="modSp add mod replTag">
        <pc:chgData name="Harry N Cuddy" userId="aa5b868a-9533-49e8-bad7-3429c909bb70" providerId="ADAL" clId="{3EE144C7-6094-41D1-920C-52B954A76A5A}" dt="2023-06-11T09:47:59.408" v="15" actId="20577"/>
        <pc:sldMkLst>
          <pc:docMk/>
          <pc:sldMk cId="193842511" sldId="351"/>
        </pc:sldMkLst>
        <pc:spChg chg="mod">
          <ac:chgData name="Harry N Cuddy" userId="aa5b868a-9533-49e8-bad7-3429c909bb70" providerId="ADAL" clId="{3EE144C7-6094-41D1-920C-52B954A76A5A}" dt="2023-06-11T09:47:59.408" v="15" actId="20577"/>
          <ac:spMkLst>
            <pc:docMk/>
            <pc:sldMk cId="193842511" sldId="351"/>
            <ac:spMk id="2" creationId="{2FAD96B5-238C-D721-22C4-82AA41D3AF13}"/>
          </ac:spMkLst>
        </pc:spChg>
      </pc:sldChg>
      <pc:sldChg chg="modSp add mod replTag">
        <pc:chgData name="Harry N Cuddy" userId="aa5b868a-9533-49e8-bad7-3429c909bb70" providerId="ADAL" clId="{3EE144C7-6094-41D1-920C-52B954A76A5A}" dt="2023-06-11T09:48:52.332" v="142" actId="20577"/>
        <pc:sldMkLst>
          <pc:docMk/>
          <pc:sldMk cId="3486731761" sldId="352"/>
        </pc:sldMkLst>
        <pc:spChg chg="mod">
          <ac:chgData name="Harry N Cuddy" userId="aa5b868a-9533-49e8-bad7-3429c909bb70" providerId="ADAL" clId="{3EE144C7-6094-41D1-920C-52B954A76A5A}" dt="2023-06-11T09:48:52.332" v="142" actId="20577"/>
          <ac:spMkLst>
            <pc:docMk/>
            <pc:sldMk cId="3486731761" sldId="352"/>
            <ac:spMk id="2" creationId="{2FAD96B5-238C-D721-22C4-82AA41D3AF13}"/>
          </ac:spMkLst>
        </pc:spChg>
      </pc:sldChg>
      <pc:sldChg chg="modSp add mod ord replTag">
        <pc:chgData name="Harry N Cuddy" userId="aa5b868a-9533-49e8-bad7-3429c909bb70" providerId="ADAL" clId="{3EE144C7-6094-41D1-920C-52B954A76A5A}" dt="2023-06-11T09:55:48.495" v="812" actId="20577"/>
        <pc:sldMkLst>
          <pc:docMk/>
          <pc:sldMk cId="2893828812" sldId="353"/>
        </pc:sldMkLst>
        <pc:spChg chg="mod">
          <ac:chgData name="Harry N Cuddy" userId="aa5b868a-9533-49e8-bad7-3429c909bb70" providerId="ADAL" clId="{3EE144C7-6094-41D1-920C-52B954A76A5A}" dt="2023-06-11T09:53:49.421" v="547" actId="20577"/>
          <ac:spMkLst>
            <pc:docMk/>
            <pc:sldMk cId="2893828812" sldId="353"/>
            <ac:spMk id="2" creationId="{C66719F4-F6FE-23E9-F36D-760C8B8F738F}"/>
          </ac:spMkLst>
        </pc:spChg>
        <pc:spChg chg="mod">
          <ac:chgData name="Harry N Cuddy" userId="aa5b868a-9533-49e8-bad7-3429c909bb70" providerId="ADAL" clId="{3EE144C7-6094-41D1-920C-52B954A76A5A}" dt="2023-06-11T09:55:48.495" v="812" actId="20577"/>
          <ac:spMkLst>
            <pc:docMk/>
            <pc:sldMk cId="2893828812" sldId="353"/>
            <ac:spMk id="3" creationId="{59493DA7-EAE1-12A8-C05A-8F451AA1CED4}"/>
          </ac:spMkLst>
        </pc:spChg>
      </pc:sldChg>
      <pc:sldChg chg="addSp delSp modSp add mod modNotesTx">
        <pc:chgData name="Harry N Cuddy" userId="aa5b868a-9533-49e8-bad7-3429c909bb70" providerId="ADAL" clId="{3EE144C7-6094-41D1-920C-52B954A76A5A}" dt="2023-07-24T17:09:31.412" v="25886" actId="20577"/>
        <pc:sldMkLst>
          <pc:docMk/>
          <pc:sldMk cId="1322888059" sldId="354"/>
        </pc:sldMkLst>
        <pc:spChg chg="mod">
          <ac:chgData name="Harry N Cuddy" userId="aa5b868a-9533-49e8-bad7-3429c909bb70" providerId="ADAL" clId="{3EE144C7-6094-41D1-920C-52B954A76A5A}" dt="2023-07-23T08:42:41.855" v="23661" actId="20577"/>
          <ac:spMkLst>
            <pc:docMk/>
            <pc:sldMk cId="1322888059" sldId="354"/>
            <ac:spMk id="3" creationId="{F4C75985-7016-A69D-A2F1-04F87A8F1329}"/>
          </ac:spMkLst>
        </pc:spChg>
        <pc:spChg chg="mod">
          <ac:chgData name="Harry N Cuddy" userId="aa5b868a-9533-49e8-bad7-3429c909bb70" providerId="ADAL" clId="{3EE144C7-6094-41D1-920C-52B954A76A5A}" dt="2023-07-23T08:10:29.995" v="20214" actId="20577"/>
          <ac:spMkLst>
            <pc:docMk/>
            <pc:sldMk cId="1322888059" sldId="354"/>
            <ac:spMk id="4" creationId="{9B0C8BCE-6A22-52AC-FDA8-8D6BBD4C5CAC}"/>
          </ac:spMkLst>
        </pc:spChg>
        <pc:picChg chg="add del mod">
          <ac:chgData name="Harry N Cuddy" userId="aa5b868a-9533-49e8-bad7-3429c909bb70" providerId="ADAL" clId="{3EE144C7-6094-41D1-920C-52B954A76A5A}" dt="2023-07-23T08:02:30.014" v="19863" actId="478"/>
          <ac:picMkLst>
            <pc:docMk/>
            <pc:sldMk cId="1322888059" sldId="354"/>
            <ac:picMk id="6" creationId="{F680CB72-2A96-5361-17FD-A551CCFB729A}"/>
          </ac:picMkLst>
        </pc:picChg>
      </pc:sldChg>
      <pc:sldChg chg="modSp add del mod">
        <pc:chgData name="Harry N Cuddy" userId="aa5b868a-9533-49e8-bad7-3429c909bb70" providerId="ADAL" clId="{3EE144C7-6094-41D1-920C-52B954A76A5A}" dt="2023-06-11T10:54:16.880" v="4903" actId="2696"/>
        <pc:sldMkLst>
          <pc:docMk/>
          <pc:sldMk cId="2994457937" sldId="355"/>
        </pc:sldMkLst>
        <pc:spChg chg="mod">
          <ac:chgData name="Harry N Cuddy" userId="aa5b868a-9533-49e8-bad7-3429c909bb70" providerId="ADAL" clId="{3EE144C7-6094-41D1-920C-52B954A76A5A}" dt="2023-06-11T10:46:59.629" v="3825" actId="20577"/>
          <ac:spMkLst>
            <pc:docMk/>
            <pc:sldMk cId="2994457937" sldId="355"/>
            <ac:spMk id="3" creationId="{F4C75985-7016-A69D-A2F1-04F87A8F1329}"/>
          </ac:spMkLst>
        </pc:spChg>
      </pc:sldChg>
      <pc:sldChg chg="modSp add mod modNotesTx">
        <pc:chgData name="Harry N Cuddy" userId="aa5b868a-9533-49e8-bad7-3429c909bb70" providerId="ADAL" clId="{3EE144C7-6094-41D1-920C-52B954A76A5A}" dt="2023-07-24T10:16:08.562" v="25885" actId="403"/>
        <pc:sldMkLst>
          <pc:docMk/>
          <pc:sldMk cId="3029121297" sldId="355"/>
        </pc:sldMkLst>
        <pc:spChg chg="mod">
          <ac:chgData name="Harry N Cuddy" userId="aa5b868a-9533-49e8-bad7-3429c909bb70" providerId="ADAL" clId="{3EE144C7-6094-41D1-920C-52B954A76A5A}" dt="2023-06-11T11:16:39.124" v="7243" actId="20577"/>
          <ac:spMkLst>
            <pc:docMk/>
            <pc:sldMk cId="3029121297" sldId="355"/>
            <ac:spMk id="3" creationId="{F4C75985-7016-A69D-A2F1-04F87A8F1329}"/>
          </ac:spMkLst>
        </pc:spChg>
        <pc:spChg chg="mod">
          <ac:chgData name="Harry N Cuddy" userId="aa5b868a-9533-49e8-bad7-3429c909bb70" providerId="ADAL" clId="{3EE144C7-6094-41D1-920C-52B954A76A5A}" dt="2023-07-24T10:16:08.562" v="25885" actId="403"/>
          <ac:spMkLst>
            <pc:docMk/>
            <pc:sldMk cId="3029121297" sldId="355"/>
            <ac:spMk id="4" creationId="{9B0C8BCE-6A22-52AC-FDA8-8D6BBD4C5CAC}"/>
          </ac:spMkLst>
        </pc:spChg>
      </pc:sldChg>
      <pc:sldChg chg="modSp add mod modNotesTx">
        <pc:chgData name="Harry N Cuddy" userId="aa5b868a-9533-49e8-bad7-3429c909bb70" providerId="ADAL" clId="{3EE144C7-6094-41D1-920C-52B954A76A5A}" dt="2023-07-23T09:22:29.879" v="25713" actId="20577"/>
        <pc:sldMkLst>
          <pc:docMk/>
          <pc:sldMk cId="587377212" sldId="356"/>
        </pc:sldMkLst>
        <pc:spChg chg="mod">
          <ac:chgData name="Harry N Cuddy" userId="aa5b868a-9533-49e8-bad7-3429c909bb70" providerId="ADAL" clId="{3EE144C7-6094-41D1-920C-52B954A76A5A}" dt="2023-06-11T11:40:55.200" v="9712" actId="20577"/>
          <ac:spMkLst>
            <pc:docMk/>
            <pc:sldMk cId="587377212" sldId="356"/>
            <ac:spMk id="3" creationId="{F4C75985-7016-A69D-A2F1-04F87A8F1329}"/>
          </ac:spMkLst>
        </pc:spChg>
        <pc:spChg chg="mod">
          <ac:chgData name="Harry N Cuddy" userId="aa5b868a-9533-49e8-bad7-3429c909bb70" providerId="ADAL" clId="{3EE144C7-6094-41D1-920C-52B954A76A5A}" dt="2023-07-23T09:22:29.879" v="25713" actId="20577"/>
          <ac:spMkLst>
            <pc:docMk/>
            <pc:sldMk cId="587377212" sldId="356"/>
            <ac:spMk id="4" creationId="{9B0C8BCE-6A22-52AC-FDA8-8D6BBD4C5CAC}"/>
          </ac:spMkLst>
        </pc:spChg>
      </pc:sldChg>
      <pc:sldChg chg="modSp add mod modNotesTx">
        <pc:chgData name="Harry N Cuddy" userId="aa5b868a-9533-49e8-bad7-3429c909bb70" providerId="ADAL" clId="{3EE144C7-6094-41D1-920C-52B954A76A5A}" dt="2023-07-24T09:57:53.565" v="25884" actId="20577"/>
        <pc:sldMkLst>
          <pc:docMk/>
          <pc:sldMk cId="1408717712" sldId="357"/>
        </pc:sldMkLst>
        <pc:spChg chg="mod">
          <ac:chgData name="Harry N Cuddy" userId="aa5b868a-9533-49e8-bad7-3429c909bb70" providerId="ADAL" clId="{3EE144C7-6094-41D1-920C-52B954A76A5A}" dt="2023-06-11T12:27:04.436" v="11151" actId="20577"/>
          <ac:spMkLst>
            <pc:docMk/>
            <pc:sldMk cId="1408717712" sldId="357"/>
            <ac:spMk id="3" creationId="{F4C75985-7016-A69D-A2F1-04F87A8F1329}"/>
          </ac:spMkLst>
        </pc:spChg>
        <pc:spChg chg="mod">
          <ac:chgData name="Harry N Cuddy" userId="aa5b868a-9533-49e8-bad7-3429c909bb70" providerId="ADAL" clId="{3EE144C7-6094-41D1-920C-52B954A76A5A}" dt="2023-07-04T16:51:37.715" v="14388" actId="20577"/>
          <ac:spMkLst>
            <pc:docMk/>
            <pc:sldMk cId="1408717712" sldId="357"/>
            <ac:spMk id="4" creationId="{9B0C8BCE-6A22-52AC-FDA8-8D6BBD4C5CAC}"/>
          </ac:spMkLst>
        </pc:spChg>
      </pc:sldChg>
      <pc:sldChg chg="addSp delSp modSp add del mod">
        <pc:chgData name="Harry N Cuddy" userId="aa5b868a-9533-49e8-bad7-3429c909bb70" providerId="ADAL" clId="{3EE144C7-6094-41D1-920C-52B954A76A5A}" dt="2023-06-11T12:49:55.519" v="13177" actId="2696"/>
        <pc:sldMkLst>
          <pc:docMk/>
          <pc:sldMk cId="2658376026" sldId="358"/>
        </pc:sldMkLst>
        <pc:spChg chg="mod">
          <ac:chgData name="Harry N Cuddy" userId="aa5b868a-9533-49e8-bad7-3429c909bb70" providerId="ADAL" clId="{3EE144C7-6094-41D1-920C-52B954A76A5A}" dt="2023-06-11T12:41:23.955" v="12954" actId="20577"/>
          <ac:spMkLst>
            <pc:docMk/>
            <pc:sldMk cId="2658376026" sldId="358"/>
            <ac:spMk id="3" creationId="{F4C75985-7016-A69D-A2F1-04F87A8F1329}"/>
          </ac:spMkLst>
        </pc:spChg>
        <pc:spChg chg="del mod">
          <ac:chgData name="Harry N Cuddy" userId="aa5b868a-9533-49e8-bad7-3429c909bb70" providerId="ADAL" clId="{3EE144C7-6094-41D1-920C-52B954A76A5A}" dt="2023-06-11T12:43:42.728" v="13115" actId="1957"/>
          <ac:spMkLst>
            <pc:docMk/>
            <pc:sldMk cId="2658376026" sldId="358"/>
            <ac:spMk id="4" creationId="{9B0C8BCE-6A22-52AC-FDA8-8D6BBD4C5CAC}"/>
          </ac:spMkLst>
        </pc:spChg>
        <pc:graphicFrameChg chg="add mod">
          <ac:chgData name="Harry N Cuddy" userId="aa5b868a-9533-49e8-bad7-3429c909bb70" providerId="ADAL" clId="{3EE144C7-6094-41D1-920C-52B954A76A5A}" dt="2023-06-11T12:49:46.559" v="13176" actId="20577"/>
          <ac:graphicFrameMkLst>
            <pc:docMk/>
            <pc:sldMk cId="2658376026" sldId="358"/>
            <ac:graphicFrameMk id="10" creationId="{7BCC7ADC-DC3D-0F69-AE51-F7270BDB9621}"/>
          </ac:graphicFrameMkLst>
        </pc:graphicFrameChg>
      </pc:sldChg>
      <pc:sldChg chg="modSp mod">
        <pc:chgData name="Harry N Cuddy" userId="aa5b868a-9533-49e8-bad7-3429c909bb70" providerId="ADAL" clId="{3EE144C7-6094-41D1-920C-52B954A76A5A}" dt="2023-07-04T16:59:27.283" v="14447" actId="255"/>
        <pc:sldMkLst>
          <pc:docMk/>
          <pc:sldMk cId="745995333" sldId="359"/>
        </pc:sldMkLst>
        <pc:spChg chg="mod">
          <ac:chgData name="Harry N Cuddy" userId="aa5b868a-9533-49e8-bad7-3429c909bb70" providerId="ADAL" clId="{3EE144C7-6094-41D1-920C-52B954A76A5A}" dt="2023-07-04T16:59:27.283" v="14447" actId="255"/>
          <ac:spMkLst>
            <pc:docMk/>
            <pc:sldMk cId="745995333" sldId="359"/>
            <ac:spMk id="4" creationId="{9B0C8BCE-6A22-52AC-FDA8-8D6BBD4C5CAC}"/>
          </ac:spMkLst>
        </pc:spChg>
      </pc:sldChg>
      <pc:sldChg chg="modSp mod">
        <pc:chgData name="Harry N Cuddy" userId="aa5b868a-9533-49e8-bad7-3429c909bb70" providerId="ADAL" clId="{3EE144C7-6094-41D1-920C-52B954A76A5A}" dt="2023-07-04T16:59:01.196" v="14443" actId="255"/>
        <pc:sldMkLst>
          <pc:docMk/>
          <pc:sldMk cId="816016819" sldId="360"/>
        </pc:sldMkLst>
        <pc:spChg chg="mod">
          <ac:chgData name="Harry N Cuddy" userId="aa5b868a-9533-49e8-bad7-3429c909bb70" providerId="ADAL" clId="{3EE144C7-6094-41D1-920C-52B954A76A5A}" dt="2023-07-04T16:59:01.196" v="14443" actId="255"/>
          <ac:spMkLst>
            <pc:docMk/>
            <pc:sldMk cId="816016819" sldId="360"/>
            <ac:spMk id="2" creationId="{CA6B6742-A8DE-2EE6-3CE8-0A77D7D45162}"/>
          </ac:spMkLst>
        </pc:spChg>
      </pc:sldChg>
      <pc:sldChg chg="modSp del mod">
        <pc:chgData name="Harry N Cuddy" userId="aa5b868a-9533-49e8-bad7-3429c909bb70" providerId="ADAL" clId="{3EE144C7-6094-41D1-920C-52B954A76A5A}" dt="2023-07-04T16:39:15.259" v="13575" actId="47"/>
        <pc:sldMkLst>
          <pc:docMk/>
          <pc:sldMk cId="6319344" sldId="361"/>
        </pc:sldMkLst>
        <pc:spChg chg="mod">
          <ac:chgData name="Harry N Cuddy" userId="aa5b868a-9533-49e8-bad7-3429c909bb70" providerId="ADAL" clId="{3EE144C7-6094-41D1-920C-52B954A76A5A}" dt="2023-07-04T16:38:55.041" v="13573" actId="14100"/>
          <ac:spMkLst>
            <pc:docMk/>
            <pc:sldMk cId="6319344" sldId="361"/>
            <ac:spMk id="10" creationId="{874D6378-312C-D52A-61D2-8303CB87DAB2}"/>
          </ac:spMkLst>
        </pc:spChg>
        <pc:spChg chg="mod replST">
          <ac:chgData name="Harry N Cuddy" userId="aa5b868a-9533-49e8-bad7-3429c909bb70" providerId="ADAL" clId="{3EE144C7-6094-41D1-920C-52B954A76A5A}" dt="2023-07-03T19:37:36.984" v="13556" actId="207"/>
          <ac:spMkLst>
            <pc:docMk/>
            <pc:sldMk cId="6319344" sldId="361"/>
            <ac:spMk id="15" creationId="{7C359C20-2A9C-0D6E-B360-0F6B9212FCFB}"/>
          </ac:spMkLst>
        </pc:spChg>
        <pc:spChg chg="mod">
          <ac:chgData name="Harry N Cuddy" userId="aa5b868a-9533-49e8-bad7-3429c909bb70" providerId="ADAL" clId="{3EE144C7-6094-41D1-920C-52B954A76A5A}" dt="2023-07-03T19:35:28.731" v="13474" actId="207"/>
          <ac:spMkLst>
            <pc:docMk/>
            <pc:sldMk cId="6319344" sldId="361"/>
            <ac:spMk id="16" creationId="{66F1E4AC-1858-3766-274A-F82EF64CD990}"/>
          </ac:spMkLst>
        </pc:spChg>
      </pc:sldChg>
      <pc:sldChg chg="modSp add mod">
        <pc:chgData name="Harry N Cuddy" userId="aa5b868a-9533-49e8-bad7-3429c909bb70" providerId="ADAL" clId="{3EE144C7-6094-41D1-920C-52B954A76A5A}" dt="2023-07-23T09:10:29.230" v="24947" actId="255"/>
        <pc:sldMkLst>
          <pc:docMk/>
          <pc:sldMk cId="2690988107" sldId="362"/>
        </pc:sldMkLst>
        <pc:spChg chg="mod">
          <ac:chgData name="Harry N Cuddy" userId="aa5b868a-9533-49e8-bad7-3429c909bb70" providerId="ADAL" clId="{3EE144C7-6094-41D1-920C-52B954A76A5A}" dt="2023-07-23T09:10:29.230" v="24947" actId="255"/>
          <ac:spMkLst>
            <pc:docMk/>
            <pc:sldMk cId="2690988107" sldId="362"/>
            <ac:spMk id="10" creationId="{874D6378-312C-D52A-61D2-8303CB87DAB2}"/>
          </ac:spMkLst>
        </pc:spChg>
      </pc:sldChg>
      <pc:sldChg chg="addSp delSp modSp add mod modNotesTx">
        <pc:chgData name="Harry N Cuddy" userId="aa5b868a-9533-49e8-bad7-3429c909bb70" providerId="ADAL" clId="{3EE144C7-6094-41D1-920C-52B954A76A5A}" dt="2023-07-24T17:28:25.181" v="25888" actId="20577"/>
        <pc:sldMkLst>
          <pc:docMk/>
          <pc:sldMk cId="3245034688" sldId="370"/>
        </pc:sldMkLst>
        <pc:spChg chg="add mod replST">
          <ac:chgData name="Harry N Cuddy" userId="aa5b868a-9533-49e8-bad7-3429c909bb70" providerId="ADAL" clId="{3EE144C7-6094-41D1-920C-52B954A76A5A}" dt="2023-07-23T08:30:36.876" v="22546" actId="20577"/>
          <ac:spMkLst>
            <pc:docMk/>
            <pc:sldMk cId="3245034688" sldId="370"/>
            <ac:spMk id="2" creationId="{E5ECD71C-D29C-07CD-7AAF-2F0658DC76F7}"/>
          </ac:spMkLst>
        </pc:spChg>
        <pc:spChg chg="mod">
          <ac:chgData name="Harry N Cuddy" userId="aa5b868a-9533-49e8-bad7-3429c909bb70" providerId="ADAL" clId="{3EE144C7-6094-41D1-920C-52B954A76A5A}" dt="2023-07-23T08:42:51.963" v="23676" actId="20577"/>
          <ac:spMkLst>
            <pc:docMk/>
            <pc:sldMk cId="3245034688" sldId="370"/>
            <ac:spMk id="3" creationId="{F4C75985-7016-A69D-A2F1-04F87A8F1329}"/>
          </ac:spMkLst>
        </pc:spChg>
        <pc:spChg chg="mod">
          <ac:chgData name="Harry N Cuddy" userId="aa5b868a-9533-49e8-bad7-3429c909bb70" providerId="ADAL" clId="{3EE144C7-6094-41D1-920C-52B954A76A5A}" dt="2023-07-24T17:20:41.214" v="25887" actId="20577"/>
          <ac:spMkLst>
            <pc:docMk/>
            <pc:sldMk cId="3245034688" sldId="370"/>
            <ac:spMk id="4" creationId="{9B0C8BCE-6A22-52AC-FDA8-8D6BBD4C5CAC}"/>
          </ac:spMkLst>
        </pc:spChg>
        <pc:graphicFrameChg chg="add mod">
          <ac:chgData name="Harry N Cuddy" userId="aa5b868a-9533-49e8-bad7-3429c909bb70" providerId="ADAL" clId="{3EE144C7-6094-41D1-920C-52B954A76A5A}" dt="2023-07-23T08:30:52.278" v="22550" actId="1076"/>
          <ac:graphicFrameMkLst>
            <pc:docMk/>
            <pc:sldMk cId="3245034688" sldId="370"/>
            <ac:graphicFrameMk id="7" creationId="{81D486F1-D97D-AD94-13BC-BD0439E249F1}"/>
          </ac:graphicFrameMkLst>
        </pc:graphicFrameChg>
        <pc:picChg chg="add del mod">
          <ac:chgData name="Harry N Cuddy" userId="aa5b868a-9533-49e8-bad7-3429c909bb70" providerId="ADAL" clId="{3EE144C7-6094-41D1-920C-52B954A76A5A}" dt="2023-07-23T08:24:19.966" v="22299" actId="478"/>
          <ac:picMkLst>
            <pc:docMk/>
            <pc:sldMk cId="3245034688" sldId="370"/>
            <ac:picMk id="6" creationId="{1E3840C9-A479-9A7B-F1D0-E543FEEFD515}"/>
          </ac:picMkLst>
        </pc:picChg>
      </pc:sldChg>
      <pc:sldChg chg="addSp delSp modSp add mod modNotesTx">
        <pc:chgData name="Harry N Cuddy" userId="aa5b868a-9533-49e8-bad7-3429c909bb70" providerId="ADAL" clId="{3EE144C7-6094-41D1-920C-52B954A76A5A}" dt="2023-07-23T08:51:42.582" v="24405" actId="20577"/>
        <pc:sldMkLst>
          <pc:docMk/>
          <pc:sldMk cId="422793012" sldId="371"/>
        </pc:sldMkLst>
        <pc:spChg chg="mod">
          <ac:chgData name="Harry N Cuddy" userId="aa5b868a-9533-49e8-bad7-3429c909bb70" providerId="ADAL" clId="{3EE144C7-6094-41D1-920C-52B954A76A5A}" dt="2023-07-23T08:43:27.181" v="23693" actId="20577"/>
          <ac:spMkLst>
            <pc:docMk/>
            <pc:sldMk cId="422793012" sldId="371"/>
            <ac:spMk id="3" creationId="{F4C75985-7016-A69D-A2F1-04F87A8F1329}"/>
          </ac:spMkLst>
        </pc:spChg>
        <pc:spChg chg="mod">
          <ac:chgData name="Harry N Cuddy" userId="aa5b868a-9533-49e8-bad7-3429c909bb70" providerId="ADAL" clId="{3EE144C7-6094-41D1-920C-52B954A76A5A}" dt="2023-07-23T08:44:58.933" v="23705" actId="20577"/>
          <ac:spMkLst>
            <pc:docMk/>
            <pc:sldMk cId="422793012" sldId="371"/>
            <ac:spMk id="4" creationId="{9B0C8BCE-6A22-52AC-FDA8-8D6BBD4C5CAC}"/>
          </ac:spMkLst>
        </pc:spChg>
        <pc:picChg chg="add del mod">
          <ac:chgData name="Harry N Cuddy" userId="aa5b868a-9533-49e8-bad7-3429c909bb70" providerId="ADAL" clId="{3EE144C7-6094-41D1-920C-52B954A76A5A}" dt="2023-07-23T08:47:06.961" v="23706" actId="21"/>
          <ac:picMkLst>
            <pc:docMk/>
            <pc:sldMk cId="422793012" sldId="371"/>
            <ac:picMk id="2" creationId="{5120533E-FE9B-933C-ADEF-769FD82C9C15}"/>
          </ac:picMkLst>
        </pc:picChg>
        <pc:picChg chg="add del mod">
          <ac:chgData name="Harry N Cuddy" userId="aa5b868a-9533-49e8-bad7-3429c909bb70" providerId="ADAL" clId="{3EE144C7-6094-41D1-920C-52B954A76A5A}" dt="2023-07-23T08:39:44.493" v="23374" actId="478"/>
          <ac:picMkLst>
            <pc:docMk/>
            <pc:sldMk cId="422793012" sldId="371"/>
            <ac:picMk id="6" creationId="{D9C12AA0-D75E-EB7F-7EF6-E6B6142139EE}"/>
          </ac:picMkLst>
        </pc:picChg>
        <pc:picChg chg="add del mod">
          <ac:chgData name="Harry N Cuddy" userId="aa5b868a-9533-49e8-bad7-3429c909bb70" providerId="ADAL" clId="{3EE144C7-6094-41D1-920C-52B954A76A5A}" dt="2023-07-23T08:51:31.778" v="24374" actId="478"/>
          <ac:picMkLst>
            <pc:docMk/>
            <pc:sldMk cId="422793012" sldId="371"/>
            <ac:picMk id="7" creationId="{3068DF47-49CF-05DE-168C-366DEF6C9E01}"/>
          </ac:picMkLst>
        </pc:picChg>
      </pc:sldChg>
      <pc:sldChg chg="addSp delSp modSp add del mod modNotesTx">
        <pc:chgData name="Harry N Cuddy" userId="aa5b868a-9533-49e8-bad7-3429c909bb70" providerId="ADAL" clId="{3EE144C7-6094-41D1-920C-52B954A76A5A}" dt="2023-07-23T08:48:25.684" v="23843" actId="2696"/>
        <pc:sldMkLst>
          <pc:docMk/>
          <pc:sldMk cId="2754645733" sldId="372"/>
        </pc:sldMkLst>
        <pc:spChg chg="mod">
          <ac:chgData name="Harry N Cuddy" userId="aa5b868a-9533-49e8-bad7-3429c909bb70" providerId="ADAL" clId="{3EE144C7-6094-41D1-920C-52B954A76A5A}" dt="2023-07-23T08:05:59.297" v="20110" actId="20577"/>
          <ac:spMkLst>
            <pc:docMk/>
            <pc:sldMk cId="2754645733" sldId="372"/>
            <ac:spMk id="3" creationId="{F4C75985-7016-A69D-A2F1-04F87A8F1329}"/>
          </ac:spMkLst>
        </pc:spChg>
        <pc:spChg chg="mod">
          <ac:chgData name="Harry N Cuddy" userId="aa5b868a-9533-49e8-bad7-3429c909bb70" providerId="ADAL" clId="{3EE144C7-6094-41D1-920C-52B954A76A5A}" dt="2023-07-23T08:47:54.536" v="23839" actId="20577"/>
          <ac:spMkLst>
            <pc:docMk/>
            <pc:sldMk cId="2754645733" sldId="372"/>
            <ac:spMk id="4" creationId="{9B0C8BCE-6A22-52AC-FDA8-8D6BBD4C5CAC}"/>
          </ac:spMkLst>
        </pc:spChg>
        <pc:picChg chg="add del mod">
          <ac:chgData name="Harry N Cuddy" userId="aa5b868a-9533-49e8-bad7-3429c909bb70" providerId="ADAL" clId="{3EE144C7-6094-41D1-920C-52B954A76A5A}" dt="2023-07-23T08:48:20.850" v="23841" actId="21"/>
          <ac:picMkLst>
            <pc:docMk/>
            <pc:sldMk cId="2754645733" sldId="372"/>
            <ac:picMk id="2" creationId="{428509CC-0553-38DF-F846-8D915B446620}"/>
          </ac:picMkLst>
        </pc:picChg>
        <pc:picChg chg="add del mod">
          <ac:chgData name="Harry N Cuddy" userId="aa5b868a-9533-49e8-bad7-3429c909bb70" providerId="ADAL" clId="{3EE144C7-6094-41D1-920C-52B954A76A5A}" dt="2023-07-19T14:47:40.675" v="17942" actId="478"/>
          <ac:picMkLst>
            <pc:docMk/>
            <pc:sldMk cId="2754645733" sldId="372"/>
            <ac:picMk id="6" creationId="{BAC41CB0-34B0-B63F-D7DC-A2620F7C2413}"/>
          </ac:picMkLst>
        </pc:picChg>
        <pc:picChg chg="add del mod">
          <ac:chgData name="Harry N Cuddy" userId="aa5b868a-9533-49e8-bad7-3429c909bb70" providerId="ADAL" clId="{3EE144C7-6094-41D1-920C-52B954A76A5A}" dt="2023-07-23T08:44:30.558" v="23697" actId="21"/>
          <ac:picMkLst>
            <pc:docMk/>
            <pc:sldMk cId="2754645733" sldId="372"/>
            <ac:picMk id="8" creationId="{449DDBB6-0E3F-81F8-6BC2-D478604462C8}"/>
          </ac:picMkLst>
        </pc:picChg>
      </pc:sldChg>
      <pc:sldChg chg="addSp delSp modSp add del mod">
        <pc:chgData name="Harry N Cuddy" userId="aa5b868a-9533-49e8-bad7-3429c909bb70" providerId="ADAL" clId="{3EE144C7-6094-41D1-920C-52B954A76A5A}" dt="2023-07-23T09:09:16.607" v="24937" actId="2696"/>
        <pc:sldMkLst>
          <pc:docMk/>
          <pc:sldMk cId="4082834632" sldId="373"/>
        </pc:sldMkLst>
        <pc:spChg chg="mod">
          <ac:chgData name="Harry N Cuddy" userId="aa5b868a-9533-49e8-bad7-3429c909bb70" providerId="ADAL" clId="{3EE144C7-6094-41D1-920C-52B954A76A5A}" dt="2023-07-19T14:52:24.833" v="18079" actId="20577"/>
          <ac:spMkLst>
            <pc:docMk/>
            <pc:sldMk cId="4082834632" sldId="373"/>
            <ac:spMk id="3" creationId="{F4C75985-7016-A69D-A2F1-04F87A8F1329}"/>
          </ac:spMkLst>
        </pc:spChg>
        <pc:spChg chg="del mod">
          <ac:chgData name="Harry N Cuddy" userId="aa5b868a-9533-49e8-bad7-3429c909bb70" providerId="ADAL" clId="{3EE144C7-6094-41D1-920C-52B954A76A5A}" dt="2023-07-23T09:04:11.135" v="24408" actId="1032"/>
          <ac:spMkLst>
            <pc:docMk/>
            <pc:sldMk cId="4082834632" sldId="373"/>
            <ac:spMk id="4" creationId="{9B0C8BCE-6A22-52AC-FDA8-8D6BBD4C5CAC}"/>
          </ac:spMkLst>
        </pc:spChg>
        <pc:graphicFrameChg chg="add mod replST modGraphic">
          <ac:chgData name="Harry N Cuddy" userId="aa5b868a-9533-49e8-bad7-3429c909bb70" providerId="ADAL" clId="{3EE144C7-6094-41D1-920C-52B954A76A5A}" dt="2023-07-23T09:08:58.732" v="24936" actId="14100"/>
          <ac:graphicFrameMkLst>
            <pc:docMk/>
            <pc:sldMk cId="4082834632" sldId="373"/>
            <ac:graphicFrameMk id="8" creationId="{08AED548-571D-2E34-35B8-C74664F71952}"/>
          </ac:graphicFrameMkLst>
        </pc:graphicFrameChg>
        <pc:picChg chg="add mod">
          <ac:chgData name="Harry N Cuddy" userId="aa5b868a-9533-49e8-bad7-3429c909bb70" providerId="ADAL" clId="{3EE144C7-6094-41D1-920C-52B954A76A5A}" dt="2023-07-23T09:05:59.018" v="24556" actId="1076"/>
          <ac:picMkLst>
            <pc:docMk/>
            <pc:sldMk cId="4082834632" sldId="373"/>
            <ac:picMk id="6" creationId="{93CCE1D7-D996-A656-AEB9-A650D6C9DE25}"/>
          </ac:picMkLst>
        </pc:picChg>
      </pc:sldChg>
      <pc:sldMasterChg chg="delSldLayout">
        <pc:chgData name="Harry N Cuddy" userId="aa5b868a-9533-49e8-bad7-3429c909bb70" providerId="ADAL" clId="{3EE144C7-6094-41D1-920C-52B954A76A5A}" dt="2023-07-03T19:32:10.541" v="13216" actId="2696"/>
        <pc:sldMasterMkLst>
          <pc:docMk/>
          <pc:sldMasterMk cId="3841101039" sldId="2147483772"/>
        </pc:sldMasterMkLst>
        <pc:sldLayoutChg chg="del">
          <pc:chgData name="Harry N Cuddy" userId="aa5b868a-9533-49e8-bad7-3429c909bb70" providerId="ADAL" clId="{3EE144C7-6094-41D1-920C-52B954A76A5A}" dt="2023-07-03T19:32:10.541" v="13216" actId="2696"/>
          <pc:sldLayoutMkLst>
            <pc:docMk/>
            <pc:sldMasterMk cId="3841101039" sldId="2147483772"/>
            <pc:sldLayoutMk cId="2385310430" sldId="2147483794"/>
          </pc:sldLayoutMkLst>
        </pc:sldLayoutChg>
      </pc:sldMasterChg>
    </pc:docChg>
  </pc:docChgLst>
  <pc:docChgLst>
    <pc:chgData name="Harry N Cuddy" userId="S::harry.n.cuddy@uk.gt.com::aa5b868a-9533-49e8-bad7-3429c909bb70" providerId="AD" clId="Web-{78A391BA-A2B7-403A-A6FF-F616F3A8B583}"/>
    <pc:docChg chg="addSld delSld modSld">
      <pc:chgData name="Harry N Cuddy" userId="S::harry.n.cuddy@uk.gt.com::aa5b868a-9533-49e8-bad7-3429c909bb70" providerId="AD" clId="Web-{78A391BA-A2B7-403A-A6FF-F616F3A8B583}" dt="2023-06-21T15:33:56.119" v="426"/>
      <pc:docMkLst>
        <pc:docMk/>
      </pc:docMkLst>
      <pc:sldChg chg="modSp">
        <pc:chgData name="Harry N Cuddy" userId="S::harry.n.cuddy@uk.gt.com::aa5b868a-9533-49e8-bad7-3429c909bb70" providerId="AD" clId="Web-{78A391BA-A2B7-403A-A6FF-F616F3A8B583}" dt="2023-06-21T15:29:39.844" v="422"/>
        <pc:sldMkLst>
          <pc:docMk/>
          <pc:sldMk cId="2446559260" sldId="256"/>
        </pc:sldMkLst>
        <pc:graphicFrameChg chg="mod modGraphic">
          <ac:chgData name="Harry N Cuddy" userId="S::harry.n.cuddy@uk.gt.com::aa5b868a-9533-49e8-bad7-3429c909bb70" providerId="AD" clId="Web-{78A391BA-A2B7-403A-A6FF-F616F3A8B583}" dt="2023-06-21T15:29:39.844" v="422"/>
          <ac:graphicFrameMkLst>
            <pc:docMk/>
            <pc:sldMk cId="2446559260" sldId="256"/>
            <ac:graphicFrameMk id="5" creationId="{F3AAFBDB-F5BA-AC2B-C0FD-24B68830160A}"/>
          </ac:graphicFrameMkLst>
        </pc:graphicFrameChg>
      </pc:sldChg>
      <pc:sldChg chg="del">
        <pc:chgData name="Harry N Cuddy" userId="S::harry.n.cuddy@uk.gt.com::aa5b868a-9533-49e8-bad7-3429c909bb70" providerId="AD" clId="Web-{78A391BA-A2B7-403A-A6FF-F616F3A8B583}" dt="2023-06-21T15:33:11.977" v="423"/>
        <pc:sldMkLst>
          <pc:docMk/>
          <pc:sldMk cId="1239465874" sldId="261"/>
        </pc:sldMkLst>
      </pc:sldChg>
      <pc:sldChg chg="del">
        <pc:chgData name="Harry N Cuddy" userId="S::harry.n.cuddy@uk.gt.com::aa5b868a-9533-49e8-bad7-3429c909bb70" providerId="AD" clId="Web-{78A391BA-A2B7-403A-A6FF-F616F3A8B583}" dt="2023-06-21T15:33:20.977" v="425"/>
        <pc:sldMkLst>
          <pc:docMk/>
          <pc:sldMk cId="297172946" sldId="262"/>
        </pc:sldMkLst>
      </pc:sldChg>
      <pc:sldChg chg="del">
        <pc:chgData name="Harry N Cuddy" userId="S::harry.n.cuddy@uk.gt.com::aa5b868a-9533-49e8-bad7-3429c909bb70" providerId="AD" clId="Web-{78A391BA-A2B7-403A-A6FF-F616F3A8B583}" dt="2023-06-21T15:33:56.119" v="426"/>
        <pc:sldMkLst>
          <pc:docMk/>
          <pc:sldMk cId="1254668034" sldId="263"/>
        </pc:sldMkLst>
      </pc:sldChg>
      <pc:sldChg chg="modSp">
        <pc:chgData name="Harry N Cuddy" userId="S::harry.n.cuddy@uk.gt.com::aa5b868a-9533-49e8-bad7-3429c909bb70" providerId="AD" clId="Web-{78A391BA-A2B7-403A-A6FF-F616F3A8B583}" dt="2023-06-21T15:25:39.054" v="48" actId="20577"/>
        <pc:sldMkLst>
          <pc:docMk/>
          <pc:sldMk cId="2346146724" sldId="265"/>
        </pc:sldMkLst>
        <pc:spChg chg="mod">
          <ac:chgData name="Harry N Cuddy" userId="S::harry.n.cuddy@uk.gt.com::aa5b868a-9533-49e8-bad7-3429c909bb70" providerId="AD" clId="Web-{78A391BA-A2B7-403A-A6FF-F616F3A8B583}" dt="2023-06-21T15:25:39.054" v="48" actId="20577"/>
          <ac:spMkLst>
            <pc:docMk/>
            <pc:sldMk cId="2346146724" sldId="265"/>
            <ac:spMk id="3" creationId="{F4C75985-7016-A69D-A2F1-04F87A8F1329}"/>
          </ac:spMkLst>
        </pc:spChg>
      </pc:sldChg>
      <pc:sldChg chg="del">
        <pc:chgData name="Harry N Cuddy" userId="S::harry.n.cuddy@uk.gt.com::aa5b868a-9533-49e8-bad7-3429c909bb70" providerId="AD" clId="Web-{78A391BA-A2B7-403A-A6FF-F616F3A8B583}" dt="2023-06-21T15:33:16.258" v="424"/>
        <pc:sldMkLst>
          <pc:docMk/>
          <pc:sldMk cId="2893828812" sldId="353"/>
        </pc:sldMkLst>
      </pc:sldChg>
      <pc:sldChg chg="modSp">
        <pc:chgData name="Harry N Cuddy" userId="S::harry.n.cuddy@uk.gt.com::aa5b868a-9533-49e8-bad7-3429c909bb70" providerId="AD" clId="Web-{78A391BA-A2B7-403A-A6FF-F616F3A8B583}" dt="2023-06-21T15:14:25.841" v="30" actId="20577"/>
        <pc:sldMkLst>
          <pc:docMk/>
          <pc:sldMk cId="587377212" sldId="356"/>
        </pc:sldMkLst>
        <pc:spChg chg="mod">
          <ac:chgData name="Harry N Cuddy" userId="S::harry.n.cuddy@uk.gt.com::aa5b868a-9533-49e8-bad7-3429c909bb70" providerId="AD" clId="Web-{78A391BA-A2B7-403A-A6FF-F616F3A8B583}" dt="2023-06-21T15:14:25.841" v="30" actId="20577"/>
          <ac:spMkLst>
            <pc:docMk/>
            <pc:sldMk cId="587377212" sldId="356"/>
            <ac:spMk id="4" creationId="{9B0C8BCE-6A22-52AC-FDA8-8D6BBD4C5CAC}"/>
          </ac:spMkLst>
        </pc:spChg>
      </pc:sldChg>
      <pc:sldChg chg="modSp">
        <pc:chgData name="Harry N Cuddy" userId="S::harry.n.cuddy@uk.gt.com::aa5b868a-9533-49e8-bad7-3429c909bb70" providerId="AD" clId="Web-{78A391BA-A2B7-403A-A6FF-F616F3A8B583}" dt="2023-06-21T15:11:57.414" v="1" actId="20577"/>
        <pc:sldMkLst>
          <pc:docMk/>
          <pc:sldMk cId="1408717712" sldId="357"/>
        </pc:sldMkLst>
        <pc:spChg chg="mod">
          <ac:chgData name="Harry N Cuddy" userId="S::harry.n.cuddy@uk.gt.com::aa5b868a-9533-49e8-bad7-3429c909bb70" providerId="AD" clId="Web-{78A391BA-A2B7-403A-A6FF-F616F3A8B583}" dt="2023-06-21T15:11:57.414" v="1" actId="20577"/>
          <ac:spMkLst>
            <pc:docMk/>
            <pc:sldMk cId="1408717712" sldId="357"/>
            <ac:spMk id="4" creationId="{9B0C8BCE-6A22-52AC-FDA8-8D6BBD4C5CAC}"/>
          </ac:spMkLst>
        </pc:spChg>
      </pc:sldChg>
      <pc:sldChg chg="modSp add replId">
        <pc:chgData name="Harry N Cuddy" userId="S::harry.n.cuddy@uk.gt.com::aa5b868a-9533-49e8-bad7-3429c909bb70" providerId="AD" clId="Web-{78A391BA-A2B7-403A-A6FF-F616F3A8B583}" dt="2023-06-21T15:17:48.896" v="43" actId="20577"/>
        <pc:sldMkLst>
          <pc:docMk/>
          <pc:sldMk cId="3622077672" sldId="358"/>
        </pc:sldMkLst>
        <pc:spChg chg="mod">
          <ac:chgData name="Harry N Cuddy" userId="S::harry.n.cuddy@uk.gt.com::aa5b868a-9533-49e8-bad7-3429c909bb70" providerId="AD" clId="Web-{78A391BA-A2B7-403A-A6FF-F616F3A8B583}" dt="2023-06-21T15:17:48.896" v="43" actId="20577"/>
          <ac:spMkLst>
            <pc:docMk/>
            <pc:sldMk cId="3622077672" sldId="358"/>
            <ac:spMk id="3" creationId="{F4C75985-7016-A69D-A2F1-04F87A8F1329}"/>
          </ac:spMkLst>
        </pc:spChg>
        <pc:spChg chg="mod">
          <ac:chgData name="Harry N Cuddy" userId="S::harry.n.cuddy@uk.gt.com::aa5b868a-9533-49e8-bad7-3429c909bb70" providerId="AD" clId="Web-{78A391BA-A2B7-403A-A6FF-F616F3A8B583}" dt="2023-06-21T15:17:11.473" v="34" actId="20577"/>
          <ac:spMkLst>
            <pc:docMk/>
            <pc:sldMk cId="3622077672" sldId="358"/>
            <ac:spMk id="4" creationId="{9B0C8BCE-6A22-52AC-FDA8-8D6BBD4C5CAC}"/>
          </ac:spMkLst>
        </pc:spChg>
      </pc:sldChg>
    </pc:docChg>
  </pc:docChgLst>
  <pc:docChgLst>
    <pc:chgData name="Harry N Cuddy" userId="S::harry.n.cuddy@uk.gt.com::aa5b868a-9533-49e8-bad7-3429c909bb70" providerId="AD" clId="Web-{774390AB-2AA4-4E78-AF3E-D7E2A5E393DC}"/>
    <pc:docChg chg="modSld">
      <pc:chgData name="Harry N Cuddy" userId="S::harry.n.cuddy@uk.gt.com::aa5b868a-9533-49e8-bad7-3429c909bb70" providerId="AD" clId="Web-{774390AB-2AA4-4E78-AF3E-D7E2A5E393DC}" dt="2023-07-07T08:10:21.271" v="7" actId="20577"/>
      <pc:docMkLst>
        <pc:docMk/>
      </pc:docMkLst>
      <pc:sldChg chg="modSp">
        <pc:chgData name="Harry N Cuddy" userId="S::harry.n.cuddy@uk.gt.com::aa5b868a-9533-49e8-bad7-3429c909bb70" providerId="AD" clId="Web-{774390AB-2AA4-4E78-AF3E-D7E2A5E393DC}" dt="2023-07-07T08:09:08.359" v="1" actId="20577"/>
        <pc:sldMkLst>
          <pc:docMk/>
          <pc:sldMk cId="2346146724" sldId="265"/>
        </pc:sldMkLst>
        <pc:spChg chg="mod">
          <ac:chgData name="Harry N Cuddy" userId="S::harry.n.cuddy@uk.gt.com::aa5b868a-9533-49e8-bad7-3429c909bb70" providerId="AD" clId="Web-{774390AB-2AA4-4E78-AF3E-D7E2A5E393DC}" dt="2023-07-07T08:09:08.359" v="1" actId="20577"/>
          <ac:spMkLst>
            <pc:docMk/>
            <pc:sldMk cId="2346146724" sldId="265"/>
            <ac:spMk id="4" creationId="{9B0C8BCE-6A22-52AC-FDA8-8D6BBD4C5CAC}"/>
          </ac:spMkLst>
        </pc:spChg>
      </pc:sldChg>
      <pc:sldChg chg="modSp">
        <pc:chgData name="Harry N Cuddy" userId="S::harry.n.cuddy@uk.gt.com::aa5b868a-9533-49e8-bad7-3429c909bb70" providerId="AD" clId="Web-{774390AB-2AA4-4E78-AF3E-D7E2A5E393DC}" dt="2023-07-07T08:10:21.271" v="7" actId="20577"/>
        <pc:sldMkLst>
          <pc:docMk/>
          <pc:sldMk cId="1408717712" sldId="357"/>
        </pc:sldMkLst>
        <pc:spChg chg="mod">
          <ac:chgData name="Harry N Cuddy" userId="S::harry.n.cuddy@uk.gt.com::aa5b868a-9533-49e8-bad7-3429c909bb70" providerId="AD" clId="Web-{774390AB-2AA4-4E78-AF3E-D7E2A5E393DC}" dt="2023-07-07T08:10:21.271" v="7" actId="20577"/>
          <ac:spMkLst>
            <pc:docMk/>
            <pc:sldMk cId="1408717712" sldId="357"/>
            <ac:spMk id="4" creationId="{9B0C8BCE-6A22-52AC-FDA8-8D6BBD4C5CAC}"/>
          </ac:spMkLst>
        </pc:spChg>
      </pc:sldChg>
    </pc:docChg>
  </pc:docChgLst>
  <pc:docChgLst>
    <pc:chgData name="Daniel B Levy" userId="b25af21b-9e0f-4d37-89e1-8cd8d308f016" providerId="ADAL" clId="{8245E8B1-3050-457F-A07E-A2A23C1A0781}"/>
    <pc:docChg chg="custSel modSld">
      <pc:chgData name="Daniel B Levy" userId="b25af21b-9e0f-4d37-89e1-8cd8d308f016" providerId="ADAL" clId="{8245E8B1-3050-457F-A07E-A2A23C1A0781}" dt="2023-07-25T12:54:04.616" v="41" actId="368"/>
      <pc:docMkLst>
        <pc:docMk/>
      </pc:docMkLst>
      <pc:sldChg chg="modNotes">
        <pc:chgData name="Daniel B Levy" userId="b25af21b-9e0f-4d37-89e1-8cd8d308f016" providerId="ADAL" clId="{8245E8B1-3050-457F-A07E-A2A23C1A0781}" dt="2023-07-25T12:54:04.584" v="23" actId="368"/>
        <pc:sldMkLst>
          <pc:docMk/>
          <pc:sldMk cId="1248760215" sldId="257"/>
        </pc:sldMkLst>
      </pc:sldChg>
      <pc:sldChg chg="modNotes">
        <pc:chgData name="Daniel B Levy" userId="b25af21b-9e0f-4d37-89e1-8cd8d308f016" providerId="ADAL" clId="{8245E8B1-3050-457F-A07E-A2A23C1A0781}" dt="2023-07-25T12:54:04.548" v="1" actId="368"/>
        <pc:sldMkLst>
          <pc:docMk/>
          <pc:sldMk cId="3164612439" sldId="258"/>
        </pc:sldMkLst>
      </pc:sldChg>
      <pc:sldChg chg="modNotes">
        <pc:chgData name="Daniel B Levy" userId="b25af21b-9e0f-4d37-89e1-8cd8d308f016" providerId="ADAL" clId="{8245E8B1-3050-457F-A07E-A2A23C1A0781}" dt="2023-07-25T12:54:04.560" v="9" actId="368"/>
        <pc:sldMkLst>
          <pc:docMk/>
          <pc:sldMk cId="2346146724" sldId="265"/>
        </pc:sldMkLst>
      </pc:sldChg>
      <pc:sldChg chg="modNotes">
        <pc:chgData name="Daniel B Levy" userId="b25af21b-9e0f-4d37-89e1-8cd8d308f016" providerId="ADAL" clId="{8245E8B1-3050-457F-A07E-A2A23C1A0781}" dt="2023-07-25T12:54:04.554" v="5" actId="368"/>
        <pc:sldMkLst>
          <pc:docMk/>
          <pc:sldMk cId="3853249265" sldId="267"/>
        </pc:sldMkLst>
      </pc:sldChg>
      <pc:sldChg chg="modNotes">
        <pc:chgData name="Daniel B Levy" userId="b25af21b-9e0f-4d37-89e1-8cd8d308f016" providerId="ADAL" clId="{8245E8B1-3050-457F-A07E-A2A23C1A0781}" dt="2023-07-25T12:54:04.595" v="29" actId="368"/>
        <pc:sldMkLst>
          <pc:docMk/>
          <pc:sldMk cId="1807940533" sldId="268"/>
        </pc:sldMkLst>
      </pc:sldChg>
      <pc:sldChg chg="modNotes">
        <pc:chgData name="Daniel B Levy" userId="b25af21b-9e0f-4d37-89e1-8cd8d308f016" providerId="ADAL" clId="{8245E8B1-3050-457F-A07E-A2A23C1A0781}" dt="2023-07-25T12:54:04.598" v="31" actId="368"/>
        <pc:sldMkLst>
          <pc:docMk/>
          <pc:sldMk cId="1060969710" sldId="269"/>
        </pc:sldMkLst>
      </pc:sldChg>
      <pc:sldChg chg="modNotes">
        <pc:chgData name="Daniel B Levy" userId="b25af21b-9e0f-4d37-89e1-8cd8d308f016" providerId="ADAL" clId="{8245E8B1-3050-457F-A07E-A2A23C1A0781}" dt="2023-07-25T12:54:04.613" v="39" actId="368"/>
        <pc:sldMkLst>
          <pc:docMk/>
          <pc:sldMk cId="2584984833" sldId="271"/>
        </pc:sldMkLst>
      </pc:sldChg>
      <pc:sldChg chg="modNotes">
        <pc:chgData name="Daniel B Levy" userId="b25af21b-9e0f-4d37-89e1-8cd8d308f016" providerId="ADAL" clId="{8245E8B1-3050-457F-A07E-A2A23C1A0781}" dt="2023-07-25T12:54:04.557" v="7" actId="368"/>
        <pc:sldMkLst>
          <pc:docMk/>
          <pc:sldMk cId="1665511667" sldId="350"/>
        </pc:sldMkLst>
      </pc:sldChg>
      <pc:sldChg chg="modNotes">
        <pc:chgData name="Daniel B Levy" userId="b25af21b-9e0f-4d37-89e1-8cd8d308f016" providerId="ADAL" clId="{8245E8B1-3050-457F-A07E-A2A23C1A0781}" dt="2023-07-25T12:54:04.551" v="3" actId="368"/>
        <pc:sldMkLst>
          <pc:docMk/>
          <pc:sldMk cId="193842511" sldId="351"/>
        </pc:sldMkLst>
      </pc:sldChg>
      <pc:sldChg chg="modNotes">
        <pc:chgData name="Daniel B Levy" userId="b25af21b-9e0f-4d37-89e1-8cd8d308f016" providerId="ADAL" clId="{8245E8B1-3050-457F-A07E-A2A23C1A0781}" dt="2023-07-25T12:54:04.581" v="21" actId="368"/>
        <pc:sldMkLst>
          <pc:docMk/>
          <pc:sldMk cId="3486731761" sldId="352"/>
        </pc:sldMkLst>
      </pc:sldChg>
      <pc:sldChg chg="modNotes">
        <pc:chgData name="Daniel B Levy" userId="b25af21b-9e0f-4d37-89e1-8cd8d308f016" providerId="ADAL" clId="{8245E8B1-3050-457F-A07E-A2A23C1A0781}" dt="2023-07-25T12:54:04.575" v="17" actId="368"/>
        <pc:sldMkLst>
          <pc:docMk/>
          <pc:sldMk cId="3029121297" sldId="355"/>
        </pc:sldMkLst>
      </pc:sldChg>
      <pc:sldChg chg="modNotes">
        <pc:chgData name="Daniel B Levy" userId="b25af21b-9e0f-4d37-89e1-8cd8d308f016" providerId="ADAL" clId="{8245E8B1-3050-457F-A07E-A2A23C1A0781}" dt="2023-07-25T12:54:04.578" v="19" actId="368"/>
        <pc:sldMkLst>
          <pc:docMk/>
          <pc:sldMk cId="587377212" sldId="356"/>
        </pc:sldMkLst>
      </pc:sldChg>
      <pc:sldChg chg="modNotes">
        <pc:chgData name="Daniel B Levy" userId="b25af21b-9e0f-4d37-89e1-8cd8d308f016" providerId="ADAL" clId="{8245E8B1-3050-457F-A07E-A2A23C1A0781}" dt="2023-07-25T12:54:04.571" v="15" actId="368"/>
        <pc:sldMkLst>
          <pc:docMk/>
          <pc:sldMk cId="1408717712" sldId="357"/>
        </pc:sldMkLst>
      </pc:sldChg>
      <pc:sldChg chg="modNotes">
        <pc:chgData name="Daniel B Levy" userId="b25af21b-9e0f-4d37-89e1-8cd8d308f016" providerId="ADAL" clId="{8245E8B1-3050-457F-A07E-A2A23C1A0781}" dt="2023-07-25T12:54:04.587" v="25" actId="368"/>
        <pc:sldMkLst>
          <pc:docMk/>
          <pc:sldMk cId="1387006710" sldId="363"/>
        </pc:sldMkLst>
      </pc:sldChg>
      <pc:sldChg chg="modNotes">
        <pc:chgData name="Daniel B Levy" userId="b25af21b-9e0f-4d37-89e1-8cd8d308f016" providerId="ADAL" clId="{8245E8B1-3050-457F-A07E-A2A23C1A0781}" dt="2023-07-25T12:54:04.616" v="41" actId="368"/>
        <pc:sldMkLst>
          <pc:docMk/>
          <pc:sldMk cId="2239006494" sldId="364"/>
        </pc:sldMkLst>
      </pc:sldChg>
      <pc:sldChg chg="modNotes">
        <pc:chgData name="Daniel B Levy" userId="b25af21b-9e0f-4d37-89e1-8cd8d308f016" providerId="ADAL" clId="{8245E8B1-3050-457F-A07E-A2A23C1A0781}" dt="2023-07-25T12:54:04.604" v="35" actId="368"/>
        <pc:sldMkLst>
          <pc:docMk/>
          <pc:sldMk cId="874665539" sldId="365"/>
        </pc:sldMkLst>
      </pc:sldChg>
      <pc:sldChg chg="modNotes">
        <pc:chgData name="Daniel B Levy" userId="b25af21b-9e0f-4d37-89e1-8cd8d308f016" providerId="ADAL" clId="{8245E8B1-3050-457F-A07E-A2A23C1A0781}" dt="2023-07-25T12:54:04.608" v="37" actId="368"/>
        <pc:sldMkLst>
          <pc:docMk/>
          <pc:sldMk cId="2825468019" sldId="366"/>
        </pc:sldMkLst>
      </pc:sldChg>
      <pc:sldChg chg="modNotes">
        <pc:chgData name="Daniel B Levy" userId="b25af21b-9e0f-4d37-89e1-8cd8d308f016" providerId="ADAL" clId="{8245E8B1-3050-457F-A07E-A2A23C1A0781}" dt="2023-07-25T12:54:04.601" v="33" actId="368"/>
        <pc:sldMkLst>
          <pc:docMk/>
          <pc:sldMk cId="2127764431" sldId="368"/>
        </pc:sldMkLst>
      </pc:sldChg>
      <pc:sldChg chg="modNotes">
        <pc:chgData name="Daniel B Levy" userId="b25af21b-9e0f-4d37-89e1-8cd8d308f016" providerId="ADAL" clId="{8245E8B1-3050-457F-A07E-A2A23C1A0781}" dt="2023-07-25T12:54:04.592" v="27" actId="368"/>
        <pc:sldMkLst>
          <pc:docMk/>
          <pc:sldMk cId="1695409142" sldId="369"/>
        </pc:sldMkLst>
      </pc:sldChg>
      <pc:sldChg chg="modNotes">
        <pc:chgData name="Daniel B Levy" userId="b25af21b-9e0f-4d37-89e1-8cd8d308f016" providerId="ADAL" clId="{8245E8B1-3050-457F-A07E-A2A23C1A0781}" dt="2023-07-25T12:54:04.565" v="11" actId="368"/>
        <pc:sldMkLst>
          <pc:docMk/>
          <pc:sldMk cId="3245034688" sldId="370"/>
        </pc:sldMkLst>
      </pc:sldChg>
      <pc:sldChg chg="modNotes">
        <pc:chgData name="Daniel B Levy" userId="b25af21b-9e0f-4d37-89e1-8cd8d308f016" providerId="ADAL" clId="{8245E8B1-3050-457F-A07E-A2A23C1A0781}" dt="2023-07-25T12:54:04.568" v="13" actId="368"/>
        <pc:sldMkLst>
          <pc:docMk/>
          <pc:sldMk cId="422793012" sldId="371"/>
        </pc:sldMkLst>
      </pc:sldChg>
    </pc:docChg>
  </pc:docChgLst>
  <pc:docChgLst>
    <pc:chgData name="Daniel B Levy" userId="S::daniel.b.levy@uk.gt.com::b25af21b-9e0f-4d37-89e1-8cd8d308f016" providerId="AD" clId="Web-{EA9AB2D1-1A4A-44E7-BC1E-A76D5F8364BC}"/>
    <pc:docChg chg="addSld modSld">
      <pc:chgData name="Daniel B Levy" userId="S::daniel.b.levy@uk.gt.com::b25af21b-9e0f-4d37-89e1-8cd8d308f016" providerId="AD" clId="Web-{EA9AB2D1-1A4A-44E7-BC1E-A76D5F8364BC}" dt="2023-07-05T14:36:54.303" v="17"/>
      <pc:docMkLst>
        <pc:docMk/>
      </pc:docMkLst>
      <pc:sldChg chg="addSp delSp modSp add replId">
        <pc:chgData name="Daniel B Levy" userId="S::daniel.b.levy@uk.gt.com::b25af21b-9e0f-4d37-89e1-8cd8d308f016" providerId="AD" clId="Web-{EA9AB2D1-1A4A-44E7-BC1E-A76D5F8364BC}" dt="2023-07-05T14:36:54.303" v="17"/>
        <pc:sldMkLst>
          <pc:docMk/>
          <pc:sldMk cId="1387006710" sldId="363"/>
        </pc:sldMkLst>
        <pc:spChg chg="del">
          <ac:chgData name="Daniel B Levy" userId="S::daniel.b.levy@uk.gt.com::b25af21b-9e0f-4d37-89e1-8cd8d308f016" providerId="AD" clId="Web-{EA9AB2D1-1A4A-44E7-BC1E-A76D5F8364BC}" dt="2023-07-05T14:34:32.987" v="1"/>
          <ac:spMkLst>
            <pc:docMk/>
            <pc:sldMk cId="1387006710" sldId="363"/>
            <ac:spMk id="4" creationId="{9B0C8BCE-6A22-52AC-FDA8-8D6BBD4C5CAC}"/>
          </ac:spMkLst>
        </pc:spChg>
        <pc:spChg chg="add del mod">
          <ac:chgData name="Daniel B Levy" userId="S::daniel.b.levy@uk.gt.com::b25af21b-9e0f-4d37-89e1-8cd8d308f016" providerId="AD" clId="Web-{EA9AB2D1-1A4A-44E7-BC1E-A76D5F8364BC}" dt="2023-07-05T14:34:35.987" v="2"/>
          <ac:spMkLst>
            <pc:docMk/>
            <pc:sldMk cId="1387006710" sldId="363"/>
            <ac:spMk id="6" creationId="{CE1B0137-4197-1066-7B00-F9037262C53D}"/>
          </ac:spMkLst>
        </pc:spChg>
        <pc:graphicFrameChg chg="add del mod modGraphic">
          <ac:chgData name="Daniel B Levy" userId="S::daniel.b.levy@uk.gt.com::b25af21b-9e0f-4d37-89e1-8cd8d308f016" providerId="AD" clId="Web-{EA9AB2D1-1A4A-44E7-BC1E-A76D5F8364BC}" dt="2023-07-05T14:35:07.081" v="4"/>
          <ac:graphicFrameMkLst>
            <pc:docMk/>
            <pc:sldMk cId="1387006710" sldId="363"/>
            <ac:graphicFrameMk id="7" creationId="{FE7F713E-A66F-903E-F296-BF46024EB6AF}"/>
          </ac:graphicFrameMkLst>
        </pc:graphicFrameChg>
        <pc:graphicFrameChg chg="add del mod modGraphic">
          <ac:chgData name="Daniel B Levy" userId="S::daniel.b.levy@uk.gt.com::b25af21b-9e0f-4d37-89e1-8cd8d308f016" providerId="AD" clId="Web-{EA9AB2D1-1A4A-44E7-BC1E-A76D5F8364BC}" dt="2023-07-05T14:36:54.303" v="17"/>
          <ac:graphicFrameMkLst>
            <pc:docMk/>
            <pc:sldMk cId="1387006710" sldId="363"/>
            <ac:graphicFrameMk id="19" creationId="{7432F970-FEE4-6804-BC49-B1A795F951D1}"/>
          </ac:graphicFrameMkLst>
        </pc:graphicFrameChg>
      </pc:sldChg>
    </pc:docChg>
  </pc:docChgLst>
  <pc:docChgLst>
    <pc:chgData name="Daniel B Levy" userId="S::daniel.b.levy@uk.gt.com::b25af21b-9e0f-4d37-89e1-8cd8d308f016" providerId="AD" clId="Web-{4FD7E6C4-2C84-4482-AF3D-B5F7F87F1647}"/>
    <pc:docChg chg="addSld modSld">
      <pc:chgData name="Daniel B Levy" userId="S::daniel.b.levy@uk.gt.com::b25af21b-9e0f-4d37-89e1-8cd8d308f016" providerId="AD" clId="Web-{4FD7E6C4-2C84-4482-AF3D-B5F7F87F1647}" dt="2023-07-12T11:09:24.017" v="18" actId="20577"/>
      <pc:docMkLst>
        <pc:docMk/>
      </pc:docMkLst>
      <pc:sldChg chg="modSp">
        <pc:chgData name="Daniel B Levy" userId="S::daniel.b.levy@uk.gt.com::b25af21b-9e0f-4d37-89e1-8cd8d308f016" providerId="AD" clId="Web-{4FD7E6C4-2C84-4482-AF3D-B5F7F87F1647}" dt="2023-07-12T11:08:48.704" v="0" actId="20577"/>
        <pc:sldMkLst>
          <pc:docMk/>
          <pc:sldMk cId="2346146724" sldId="265"/>
        </pc:sldMkLst>
        <pc:spChg chg="mod">
          <ac:chgData name="Daniel B Levy" userId="S::daniel.b.levy@uk.gt.com::b25af21b-9e0f-4d37-89e1-8cd8d308f016" providerId="AD" clId="Web-{4FD7E6C4-2C84-4482-AF3D-B5F7F87F1647}" dt="2023-07-12T11:08:48.704" v="0" actId="20577"/>
          <ac:spMkLst>
            <pc:docMk/>
            <pc:sldMk cId="2346146724" sldId="265"/>
            <ac:spMk id="4" creationId="{9B0C8BCE-6A22-52AC-FDA8-8D6BBD4C5CAC}"/>
          </ac:spMkLst>
        </pc:spChg>
      </pc:sldChg>
      <pc:sldChg chg="modSp add replId">
        <pc:chgData name="Daniel B Levy" userId="S::daniel.b.levy@uk.gt.com::b25af21b-9e0f-4d37-89e1-8cd8d308f016" providerId="AD" clId="Web-{4FD7E6C4-2C84-4482-AF3D-B5F7F87F1647}" dt="2023-07-12T11:09:24.017" v="18" actId="20577"/>
        <pc:sldMkLst>
          <pc:docMk/>
          <pc:sldMk cId="2239006494" sldId="364"/>
        </pc:sldMkLst>
        <pc:spChg chg="mod">
          <ac:chgData name="Daniel B Levy" userId="S::daniel.b.levy@uk.gt.com::b25af21b-9e0f-4d37-89e1-8cd8d308f016" providerId="AD" clId="Web-{4FD7E6C4-2C84-4482-AF3D-B5F7F87F1647}" dt="2023-07-12T11:09:24.017" v="18" actId="20577"/>
          <ac:spMkLst>
            <pc:docMk/>
            <pc:sldMk cId="2239006494" sldId="364"/>
            <ac:spMk id="2" creationId="{06FD57D2-F44A-3832-E9A5-E6F2F8082F14}"/>
          </ac:spMkLst>
        </pc:spChg>
        <pc:spChg chg="mod">
          <ac:chgData name="Daniel B Levy" userId="S::daniel.b.levy@uk.gt.com::b25af21b-9e0f-4d37-89e1-8cd8d308f016" providerId="AD" clId="Web-{4FD7E6C4-2C84-4482-AF3D-B5F7F87F1647}" dt="2023-07-12T11:09:12.579" v="5" actId="20577"/>
          <ac:spMkLst>
            <pc:docMk/>
            <pc:sldMk cId="2239006494" sldId="364"/>
            <ac:spMk id="3" creationId="{F4C75985-7016-A69D-A2F1-04F87A8F1329}"/>
          </ac:spMkLst>
        </pc:spChg>
      </pc:sldChg>
    </pc:docChg>
  </pc:docChgLst>
  <pc:docChgLst>
    <pc:chgData name="Daniel B Levy" userId="S::daniel.b.levy@uk.gt.com::b25af21b-9e0f-4d37-89e1-8cd8d308f016" providerId="AD" clId="Web-{C4B59BDD-C9DD-49F0-A56B-B4438F9F25B3}"/>
    <pc:docChg chg="addSld modSld">
      <pc:chgData name="Daniel B Levy" userId="S::daniel.b.levy@uk.gt.com::b25af21b-9e0f-4d37-89e1-8cd8d308f016" providerId="AD" clId="Web-{C4B59BDD-C9DD-49F0-A56B-B4438F9F25B3}" dt="2023-06-23T15:24:53.701" v="1088" actId="20577"/>
      <pc:docMkLst>
        <pc:docMk/>
      </pc:docMkLst>
      <pc:sldChg chg="modSp">
        <pc:chgData name="Daniel B Levy" userId="S::daniel.b.levy@uk.gt.com::b25af21b-9e0f-4d37-89e1-8cd8d308f016" providerId="AD" clId="Web-{C4B59BDD-C9DD-49F0-A56B-B4438F9F25B3}" dt="2023-06-23T15:22:20.414" v="1069" actId="20577"/>
        <pc:sldMkLst>
          <pc:docMk/>
          <pc:sldMk cId="2789630532" sldId="264"/>
        </pc:sldMkLst>
        <pc:spChg chg="mod">
          <ac:chgData name="Daniel B Levy" userId="S::daniel.b.levy@uk.gt.com::b25af21b-9e0f-4d37-89e1-8cd8d308f016" providerId="AD" clId="Web-{C4B59BDD-C9DD-49F0-A56B-B4438F9F25B3}" dt="2023-06-23T15:22:20.414" v="1069" actId="20577"/>
          <ac:spMkLst>
            <pc:docMk/>
            <pc:sldMk cId="2789630532" sldId="264"/>
            <ac:spMk id="4" creationId="{9B0C8BCE-6A22-52AC-FDA8-8D6BBD4C5CAC}"/>
          </ac:spMkLst>
        </pc:spChg>
      </pc:sldChg>
      <pc:sldChg chg="modSp">
        <pc:chgData name="Daniel B Levy" userId="S::daniel.b.levy@uk.gt.com::b25af21b-9e0f-4d37-89e1-8cd8d308f016" providerId="AD" clId="Web-{C4B59BDD-C9DD-49F0-A56B-B4438F9F25B3}" dt="2023-06-23T15:24:39.466" v="1087" actId="20577"/>
        <pc:sldMkLst>
          <pc:docMk/>
          <pc:sldMk cId="1807940533" sldId="268"/>
        </pc:sldMkLst>
        <pc:spChg chg="mod">
          <ac:chgData name="Daniel B Levy" userId="S::daniel.b.levy@uk.gt.com::b25af21b-9e0f-4d37-89e1-8cd8d308f016" providerId="AD" clId="Web-{C4B59BDD-C9DD-49F0-A56B-B4438F9F25B3}" dt="2023-06-23T15:24:39.466" v="1087" actId="20577"/>
          <ac:spMkLst>
            <pc:docMk/>
            <pc:sldMk cId="1807940533" sldId="268"/>
            <ac:spMk id="4" creationId="{9B0C8BCE-6A22-52AC-FDA8-8D6BBD4C5CAC}"/>
          </ac:spMkLst>
        </pc:spChg>
      </pc:sldChg>
      <pc:sldChg chg="modSp add replId">
        <pc:chgData name="Daniel B Levy" userId="S::daniel.b.levy@uk.gt.com::b25af21b-9e0f-4d37-89e1-8cd8d308f016" providerId="AD" clId="Web-{C4B59BDD-C9DD-49F0-A56B-B4438F9F25B3}" dt="2023-06-23T15:24:53.701" v="1088" actId="20577"/>
        <pc:sldMkLst>
          <pc:docMk/>
          <pc:sldMk cId="745995333" sldId="359"/>
        </pc:sldMkLst>
        <pc:spChg chg="mod">
          <ac:chgData name="Daniel B Levy" userId="S::daniel.b.levy@uk.gt.com::b25af21b-9e0f-4d37-89e1-8cd8d308f016" providerId="AD" clId="Web-{C4B59BDD-C9DD-49F0-A56B-B4438F9F25B3}" dt="2023-06-23T15:24:53.701" v="1088" actId="20577"/>
          <ac:spMkLst>
            <pc:docMk/>
            <pc:sldMk cId="745995333" sldId="359"/>
            <ac:spMk id="4" creationId="{9B0C8BCE-6A22-52AC-FDA8-8D6BBD4C5CAC}"/>
          </ac:spMkLst>
        </pc:spChg>
      </pc:sldChg>
    </pc:docChg>
  </pc:docChgLst>
  <pc:docChgLst>
    <pc:chgData name="Daniel B Levy" userId="S::daniel.b.levy@uk.gt.com::b25af21b-9e0f-4d37-89e1-8cd8d308f016" providerId="AD" clId="Web-{8ECEBED8-122F-45AD-9A34-8FFFA775A2B5}"/>
    <pc:docChg chg="modSld">
      <pc:chgData name="Daniel B Levy" userId="S::daniel.b.levy@uk.gt.com::b25af21b-9e0f-4d37-89e1-8cd8d308f016" providerId="AD" clId="Web-{8ECEBED8-122F-45AD-9A34-8FFFA775A2B5}" dt="2023-06-21T15:00:06.273" v="252" actId="20577"/>
      <pc:docMkLst>
        <pc:docMk/>
      </pc:docMkLst>
      <pc:sldChg chg="modSp">
        <pc:chgData name="Daniel B Levy" userId="S::daniel.b.levy@uk.gt.com::b25af21b-9e0f-4d37-89e1-8cd8d308f016" providerId="AD" clId="Web-{8ECEBED8-122F-45AD-9A34-8FFFA775A2B5}" dt="2023-06-21T15:00:06.273" v="252" actId="20577"/>
        <pc:sldMkLst>
          <pc:docMk/>
          <pc:sldMk cId="2789630532" sldId="264"/>
        </pc:sldMkLst>
        <pc:spChg chg="mod">
          <ac:chgData name="Daniel B Levy" userId="S::daniel.b.levy@uk.gt.com::b25af21b-9e0f-4d37-89e1-8cd8d308f016" providerId="AD" clId="Web-{8ECEBED8-122F-45AD-9A34-8FFFA775A2B5}" dt="2023-06-21T15:00:06.273" v="252" actId="20577"/>
          <ac:spMkLst>
            <pc:docMk/>
            <pc:sldMk cId="2789630532" sldId="264"/>
            <ac:spMk id="4" creationId="{9B0C8BCE-6A22-52AC-FDA8-8D6BBD4C5CAC}"/>
          </ac:spMkLst>
        </pc:spChg>
      </pc:sldChg>
    </pc:docChg>
  </pc:docChgLst>
  <pc:docChgLst>
    <pc:chgData name="Harry N Cuddy" userId="S::harry.n.cuddy@uk.gt.com::aa5b868a-9533-49e8-bad7-3429c909bb70" providerId="AD" clId="Web-{1993667A-1745-444F-A4AE-8C3AD13D5025}"/>
    <pc:docChg chg="modSld">
      <pc:chgData name="Harry N Cuddy" userId="S::harry.n.cuddy@uk.gt.com::aa5b868a-9533-49e8-bad7-3429c909bb70" providerId="AD" clId="Web-{1993667A-1745-444F-A4AE-8C3AD13D5025}" dt="2023-06-29T15:12:21.037" v="14"/>
      <pc:docMkLst>
        <pc:docMk/>
      </pc:docMkLst>
      <pc:sldChg chg="addSp delSp modSp">
        <pc:chgData name="Harry N Cuddy" userId="S::harry.n.cuddy@uk.gt.com::aa5b868a-9533-49e8-bad7-3429c909bb70" providerId="AD" clId="Web-{1993667A-1745-444F-A4AE-8C3AD13D5025}" dt="2023-06-29T15:12:21.037" v="14"/>
        <pc:sldMkLst>
          <pc:docMk/>
          <pc:sldMk cId="3622077672" sldId="358"/>
        </pc:sldMkLst>
        <pc:spChg chg="del">
          <ac:chgData name="Harry N Cuddy" userId="S::harry.n.cuddy@uk.gt.com::aa5b868a-9533-49e8-bad7-3429c909bb70" providerId="AD" clId="Web-{1993667A-1745-444F-A4AE-8C3AD13D5025}" dt="2023-06-29T15:10:36.533" v="0"/>
          <ac:spMkLst>
            <pc:docMk/>
            <pc:sldMk cId="3622077672" sldId="358"/>
            <ac:spMk id="4" creationId="{9B0C8BCE-6A22-52AC-FDA8-8D6BBD4C5CAC}"/>
          </ac:spMkLst>
        </pc:spChg>
        <pc:spChg chg="add del mod">
          <ac:chgData name="Harry N Cuddy" userId="S::harry.n.cuddy@uk.gt.com::aa5b868a-9533-49e8-bad7-3429c909bb70" providerId="AD" clId="Web-{1993667A-1745-444F-A4AE-8C3AD13D5025}" dt="2023-06-29T15:11:28.066" v="2"/>
          <ac:spMkLst>
            <pc:docMk/>
            <pc:sldMk cId="3622077672" sldId="358"/>
            <ac:spMk id="12" creationId="{FF36835B-8CD5-9E84-9305-5229B10D2EB7}"/>
          </ac:spMkLst>
        </pc:spChg>
        <pc:spChg chg="add mod">
          <ac:chgData name="Harry N Cuddy" userId="S::harry.n.cuddy@uk.gt.com::aa5b868a-9533-49e8-bad7-3429c909bb70" providerId="AD" clId="Web-{1993667A-1745-444F-A4AE-8C3AD13D5025}" dt="2023-06-29T15:12:21.037" v="14"/>
          <ac:spMkLst>
            <pc:docMk/>
            <pc:sldMk cId="3622077672" sldId="358"/>
            <ac:spMk id="197" creationId="{969D6078-2292-2F3E-C2E0-37F2936222DD}"/>
          </ac:spMkLst>
        </pc:spChg>
        <pc:graphicFrameChg chg="add del mod ord modGraphic">
          <ac:chgData name="Harry N Cuddy" userId="S::harry.n.cuddy@uk.gt.com::aa5b868a-9533-49e8-bad7-3429c909bb70" providerId="AD" clId="Web-{1993667A-1745-444F-A4AE-8C3AD13D5025}" dt="2023-06-29T15:10:42.487" v="1"/>
          <ac:graphicFrameMkLst>
            <pc:docMk/>
            <pc:sldMk cId="3622077672" sldId="358"/>
            <ac:graphicFrameMk id="2" creationId="{56BED09A-A6D9-9A31-ECEC-CB2DF630AA4C}"/>
          </ac:graphicFrameMkLst>
        </pc:graphicFrameChg>
        <pc:graphicFrameChg chg="add del mod ord modGraphic">
          <ac:chgData name="Harry N Cuddy" userId="S::harry.n.cuddy@uk.gt.com::aa5b868a-9533-49e8-bad7-3429c909bb70" providerId="AD" clId="Web-{1993667A-1745-444F-A4AE-8C3AD13D5025}" dt="2023-06-29T15:12:21.037" v="14"/>
          <ac:graphicFrameMkLst>
            <pc:docMk/>
            <pc:sldMk cId="3622077672" sldId="358"/>
            <ac:graphicFrameMk id="13" creationId="{B200086E-9B04-60C8-7838-47CD7A345D3D}"/>
          </ac:graphicFrameMkLst>
        </pc:graphicFrameChg>
      </pc:sldChg>
    </pc:docChg>
  </pc:docChgLst>
  <pc:docChgLst>
    <pc:chgData name="Harry N Cuddy" userId="S::harry.n.cuddy@uk.gt.com::aa5b868a-9533-49e8-bad7-3429c909bb70" providerId="AD" clId="Web-{D9628E15-2787-4C81-8397-689AF41F8D6A}"/>
    <pc:docChg chg="modSld">
      <pc:chgData name="Harry N Cuddy" userId="S::harry.n.cuddy@uk.gt.com::aa5b868a-9533-49e8-bad7-3429c909bb70" providerId="AD" clId="Web-{D9628E15-2787-4C81-8397-689AF41F8D6A}" dt="2023-06-11T12:40:02.159" v="40" actId="14100"/>
      <pc:docMkLst>
        <pc:docMk/>
      </pc:docMkLst>
      <pc:sldChg chg="modSp">
        <pc:chgData name="Harry N Cuddy" userId="S::harry.n.cuddy@uk.gt.com::aa5b868a-9533-49e8-bad7-3429c909bb70" providerId="AD" clId="Web-{D9628E15-2787-4C81-8397-689AF41F8D6A}" dt="2023-06-11T12:40:02.159" v="40" actId="14100"/>
        <pc:sldMkLst>
          <pc:docMk/>
          <pc:sldMk cId="1408717712" sldId="357"/>
        </pc:sldMkLst>
        <pc:spChg chg="mod">
          <ac:chgData name="Harry N Cuddy" userId="S::harry.n.cuddy@uk.gt.com::aa5b868a-9533-49e8-bad7-3429c909bb70" providerId="AD" clId="Web-{D9628E15-2787-4C81-8397-689AF41F8D6A}" dt="2023-06-11T12:40:02.159" v="40" actId="14100"/>
          <ac:spMkLst>
            <pc:docMk/>
            <pc:sldMk cId="1408717712" sldId="357"/>
            <ac:spMk id="4" creationId="{9B0C8BCE-6A22-52AC-FDA8-8D6BBD4C5CAC}"/>
          </ac:spMkLst>
        </pc:spChg>
      </pc:sldChg>
    </pc:docChg>
  </pc:docChgLst>
  <pc:docChgLst>
    <pc:chgData name="Daniel B Levy" userId="S::daniel.b.levy@uk.gt.com::b25af21b-9e0f-4d37-89e1-8cd8d308f016" providerId="AD" clId="Web-{F19F7D52-5083-4EE7-A2DF-30B55406BAFA}"/>
    <pc:docChg chg="modSld sldOrd">
      <pc:chgData name="Daniel B Levy" userId="S::daniel.b.levy@uk.gt.com::b25af21b-9e0f-4d37-89e1-8cd8d308f016" providerId="AD" clId="Web-{F19F7D52-5083-4EE7-A2DF-30B55406BAFA}" dt="2023-07-14T09:51:36.330" v="774"/>
      <pc:docMkLst>
        <pc:docMk/>
      </pc:docMkLst>
      <pc:sldChg chg="modNotes">
        <pc:chgData name="Daniel B Levy" userId="S::daniel.b.levy@uk.gt.com::b25af21b-9e0f-4d37-89e1-8cd8d308f016" providerId="AD" clId="Web-{F19F7D52-5083-4EE7-A2DF-30B55406BAFA}" dt="2023-07-14T09:51:36.330" v="774"/>
        <pc:sldMkLst>
          <pc:docMk/>
          <pc:sldMk cId="3164612439" sldId="258"/>
        </pc:sldMkLst>
      </pc:sldChg>
      <pc:sldChg chg="modSp modNotes">
        <pc:chgData name="Daniel B Levy" userId="S::daniel.b.levy@uk.gt.com::b25af21b-9e0f-4d37-89e1-8cd8d308f016" providerId="AD" clId="Web-{F19F7D52-5083-4EE7-A2DF-30B55406BAFA}" dt="2023-07-14T09:49:33.107" v="762" actId="20577"/>
        <pc:sldMkLst>
          <pc:docMk/>
          <pc:sldMk cId="3853249265" sldId="267"/>
        </pc:sldMkLst>
        <pc:spChg chg="mod">
          <ac:chgData name="Daniel B Levy" userId="S::daniel.b.levy@uk.gt.com::b25af21b-9e0f-4d37-89e1-8cd8d308f016" providerId="AD" clId="Web-{F19F7D52-5083-4EE7-A2DF-30B55406BAFA}" dt="2023-07-14T09:49:33.107" v="762" actId="20577"/>
          <ac:spMkLst>
            <pc:docMk/>
            <pc:sldMk cId="3853249265" sldId="267"/>
            <ac:spMk id="13" creationId="{9B0BFD75-919A-5F7B-5991-327FD4DCB5D3}"/>
          </ac:spMkLst>
        </pc:spChg>
      </pc:sldChg>
      <pc:sldChg chg="modNotes">
        <pc:chgData name="Daniel B Levy" userId="S::daniel.b.levy@uk.gt.com::b25af21b-9e0f-4d37-89e1-8cd8d308f016" providerId="AD" clId="Web-{F19F7D52-5083-4EE7-A2DF-30B55406BAFA}" dt="2023-07-14T09:02:56.607" v="759"/>
        <pc:sldMkLst>
          <pc:docMk/>
          <pc:sldMk cId="1665511667" sldId="350"/>
        </pc:sldMkLst>
      </pc:sldChg>
      <pc:sldChg chg="modNotes">
        <pc:chgData name="Daniel B Levy" userId="S::daniel.b.levy@uk.gt.com::b25af21b-9e0f-4d37-89e1-8cd8d308f016" providerId="AD" clId="Web-{F19F7D52-5083-4EE7-A2DF-30B55406BAFA}" dt="2023-07-14T08:57:48.518" v="247"/>
        <pc:sldMkLst>
          <pc:docMk/>
          <pc:sldMk cId="193842511" sldId="351"/>
        </pc:sldMkLst>
      </pc:sldChg>
      <pc:sldChg chg="ord">
        <pc:chgData name="Daniel B Levy" userId="S::daniel.b.levy@uk.gt.com::b25af21b-9e0f-4d37-89e1-8cd8d308f016" providerId="AD" clId="Web-{F19F7D52-5083-4EE7-A2DF-30B55406BAFA}" dt="2023-07-14T09:37:27.036" v="760"/>
        <pc:sldMkLst>
          <pc:docMk/>
          <pc:sldMk cId="3029121297" sldId="355"/>
        </pc:sldMkLst>
      </pc:sldChg>
    </pc:docChg>
  </pc:docChgLst>
  <pc:docChgLst>
    <pc:chgData name="Harry N Cuddy" userId="S::harry.n.cuddy@uk.gt.com::aa5b868a-9533-49e8-bad7-3429c909bb70" providerId="AD" clId="Web-{70528BBE-F36F-4783-8C06-B478094A13E7}"/>
    <pc:docChg chg="addSld delSld modSld addMainMaster delMainMaster">
      <pc:chgData name="Harry N Cuddy" userId="S::harry.n.cuddy@uk.gt.com::aa5b868a-9533-49e8-bad7-3429c909bb70" providerId="AD" clId="Web-{70528BBE-F36F-4783-8C06-B478094A13E7}" dt="2023-07-03T19:29:55.335" v="702" actId="20577"/>
      <pc:docMkLst>
        <pc:docMk/>
      </pc:docMkLst>
      <pc:sldChg chg="modSp mod modClrScheme chgLayout">
        <pc:chgData name="Harry N Cuddy" userId="S::harry.n.cuddy@uk.gt.com::aa5b868a-9533-49e8-bad7-3429c909bb70" providerId="AD" clId="Web-{70528BBE-F36F-4783-8C06-B478094A13E7}" dt="2023-07-03T19:05:42.179" v="251"/>
        <pc:sldMkLst>
          <pc:docMk/>
          <pc:sldMk cId="2446559260" sldId="256"/>
        </pc:sldMkLst>
        <pc:spChg chg="mod ord">
          <ac:chgData name="Harry N Cuddy" userId="S::harry.n.cuddy@uk.gt.com::aa5b868a-9533-49e8-bad7-3429c909bb70" providerId="AD" clId="Web-{70528BBE-F36F-4783-8C06-B478094A13E7}" dt="2023-07-03T19:05:42.179" v="251"/>
          <ac:spMkLst>
            <pc:docMk/>
            <pc:sldMk cId="2446559260" sldId="256"/>
            <ac:spMk id="2" creationId="{DE723A43-C6EC-45EF-3E20-2ABECB520188}"/>
          </ac:spMkLst>
        </pc:spChg>
      </pc:sldChg>
      <pc:sldChg chg="modSp mod modClrScheme chgLayout">
        <pc:chgData name="Harry N Cuddy" userId="S::harry.n.cuddy@uk.gt.com::aa5b868a-9533-49e8-bad7-3429c909bb70" providerId="AD" clId="Web-{70528BBE-F36F-4783-8C06-B478094A13E7}" dt="2023-07-03T19:05:42.179" v="251"/>
        <pc:sldMkLst>
          <pc:docMk/>
          <pc:sldMk cId="1248760215" sldId="257"/>
        </pc:sldMkLst>
        <pc:spChg chg="mod ord">
          <ac:chgData name="Harry N Cuddy" userId="S::harry.n.cuddy@uk.gt.com::aa5b868a-9533-49e8-bad7-3429c909bb70" providerId="AD" clId="Web-{70528BBE-F36F-4783-8C06-B478094A13E7}" dt="2023-07-03T19:05:42.179" v="251"/>
          <ac:spMkLst>
            <pc:docMk/>
            <pc:sldMk cId="1248760215" sldId="257"/>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1248760215" sldId="257"/>
            <ac:spMk id="4" creationId="{9B0C8BCE-6A22-52AC-FDA8-8D6BBD4C5CAC}"/>
          </ac:spMkLst>
        </pc:spChg>
        <pc:spChg chg="mod ord">
          <ac:chgData name="Harry N Cuddy" userId="S::harry.n.cuddy@uk.gt.com::aa5b868a-9533-49e8-bad7-3429c909bb70" providerId="AD" clId="Web-{70528BBE-F36F-4783-8C06-B478094A13E7}" dt="2023-07-03T19:05:42.179" v="251"/>
          <ac:spMkLst>
            <pc:docMk/>
            <pc:sldMk cId="1248760215" sldId="257"/>
            <ac:spMk id="5" creationId="{5ABBBB7D-3848-F3B1-4F59-2CD079E5A8F6}"/>
          </ac:spMkLst>
        </pc:spChg>
      </pc:sldChg>
      <pc:sldChg chg="modSp mod modClrScheme chgLayout">
        <pc:chgData name="Harry N Cuddy" userId="S::harry.n.cuddy@uk.gt.com::aa5b868a-9533-49e8-bad7-3429c909bb70" providerId="AD" clId="Web-{70528BBE-F36F-4783-8C06-B478094A13E7}" dt="2023-07-03T19:05:42.179" v="251"/>
        <pc:sldMkLst>
          <pc:docMk/>
          <pc:sldMk cId="3164612439" sldId="258"/>
        </pc:sldMkLst>
        <pc:spChg chg="mod ord">
          <ac:chgData name="Harry N Cuddy" userId="S::harry.n.cuddy@uk.gt.com::aa5b868a-9533-49e8-bad7-3429c909bb70" providerId="AD" clId="Web-{70528BBE-F36F-4783-8C06-B478094A13E7}" dt="2023-07-03T19:05:42.179" v="251"/>
          <ac:spMkLst>
            <pc:docMk/>
            <pc:sldMk cId="3164612439" sldId="258"/>
            <ac:spMk id="3" creationId="{DE1D5549-9274-2AE5-FFE4-3836A5F45694}"/>
          </ac:spMkLst>
        </pc:spChg>
        <pc:spChg chg="mod ord">
          <ac:chgData name="Harry N Cuddy" userId="S::harry.n.cuddy@uk.gt.com::aa5b868a-9533-49e8-bad7-3429c909bb70" providerId="AD" clId="Web-{70528BBE-F36F-4783-8C06-B478094A13E7}" dt="2023-07-03T19:05:42.179" v="251"/>
          <ac:spMkLst>
            <pc:docMk/>
            <pc:sldMk cId="3164612439" sldId="258"/>
            <ac:spMk id="4" creationId="{92BE6F40-8D9F-9C3C-6C22-E5F79E4FA591}"/>
          </ac:spMkLst>
        </pc:spChg>
      </pc:sldChg>
      <pc:sldChg chg="mod modClrScheme chgLayout">
        <pc:chgData name="Harry N Cuddy" userId="S::harry.n.cuddy@uk.gt.com::aa5b868a-9533-49e8-bad7-3429c909bb70" providerId="AD" clId="Web-{70528BBE-F36F-4783-8C06-B478094A13E7}" dt="2023-07-03T19:05:42.179" v="251"/>
        <pc:sldMkLst>
          <pc:docMk/>
          <pc:sldMk cId="1451215111" sldId="259"/>
        </pc:sldMkLst>
      </pc:sldChg>
      <pc:sldChg chg="modSp mod modClrScheme chgLayout">
        <pc:chgData name="Harry N Cuddy" userId="S::harry.n.cuddy@uk.gt.com::aa5b868a-9533-49e8-bad7-3429c909bb70" providerId="AD" clId="Web-{70528BBE-F36F-4783-8C06-B478094A13E7}" dt="2023-07-03T19:05:42.179" v="251"/>
        <pc:sldMkLst>
          <pc:docMk/>
          <pc:sldMk cId="2789630532" sldId="264"/>
        </pc:sldMkLst>
        <pc:spChg chg="mod ord">
          <ac:chgData name="Harry N Cuddy" userId="S::harry.n.cuddy@uk.gt.com::aa5b868a-9533-49e8-bad7-3429c909bb70" providerId="AD" clId="Web-{70528BBE-F36F-4783-8C06-B478094A13E7}" dt="2023-07-03T19:05:42.179" v="251"/>
          <ac:spMkLst>
            <pc:docMk/>
            <pc:sldMk cId="2789630532" sldId="264"/>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2789630532" sldId="264"/>
            <ac:spMk id="4" creationId="{9B0C8BCE-6A22-52AC-FDA8-8D6BBD4C5CAC}"/>
          </ac:spMkLst>
        </pc:spChg>
        <pc:spChg chg="mod ord">
          <ac:chgData name="Harry N Cuddy" userId="S::harry.n.cuddy@uk.gt.com::aa5b868a-9533-49e8-bad7-3429c909bb70" providerId="AD" clId="Web-{70528BBE-F36F-4783-8C06-B478094A13E7}" dt="2023-07-03T19:05:42.179" v="251"/>
          <ac:spMkLst>
            <pc:docMk/>
            <pc:sldMk cId="2789630532" sldId="264"/>
            <ac:spMk id="5" creationId="{5ABBBB7D-3848-F3B1-4F59-2CD079E5A8F6}"/>
          </ac:spMkLst>
        </pc:spChg>
      </pc:sldChg>
      <pc:sldChg chg="modSp mod modClrScheme chgLayout">
        <pc:chgData name="Harry N Cuddy" userId="S::harry.n.cuddy@uk.gt.com::aa5b868a-9533-49e8-bad7-3429c909bb70" providerId="AD" clId="Web-{70528BBE-F36F-4783-8C06-B478094A13E7}" dt="2023-07-03T19:05:42.179" v="251"/>
        <pc:sldMkLst>
          <pc:docMk/>
          <pc:sldMk cId="2346146724" sldId="265"/>
        </pc:sldMkLst>
        <pc:spChg chg="mod ord">
          <ac:chgData name="Harry N Cuddy" userId="S::harry.n.cuddy@uk.gt.com::aa5b868a-9533-49e8-bad7-3429c909bb70" providerId="AD" clId="Web-{70528BBE-F36F-4783-8C06-B478094A13E7}" dt="2023-07-03T19:05:42.179" v="251"/>
          <ac:spMkLst>
            <pc:docMk/>
            <pc:sldMk cId="2346146724" sldId="265"/>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2346146724" sldId="265"/>
            <ac:spMk id="4" creationId="{9B0C8BCE-6A22-52AC-FDA8-8D6BBD4C5CAC}"/>
          </ac:spMkLst>
        </pc:spChg>
        <pc:spChg chg="mod ord">
          <ac:chgData name="Harry N Cuddy" userId="S::harry.n.cuddy@uk.gt.com::aa5b868a-9533-49e8-bad7-3429c909bb70" providerId="AD" clId="Web-{70528BBE-F36F-4783-8C06-B478094A13E7}" dt="2023-07-03T19:05:42.179" v="251"/>
          <ac:spMkLst>
            <pc:docMk/>
            <pc:sldMk cId="2346146724" sldId="265"/>
            <ac:spMk id="5" creationId="{5ABBBB7D-3848-F3B1-4F59-2CD079E5A8F6}"/>
          </ac:spMkLst>
        </pc:spChg>
      </pc:sldChg>
      <pc:sldChg chg="addSp delSp modSp mod modClrScheme chgLayout">
        <pc:chgData name="Harry N Cuddy" userId="S::harry.n.cuddy@uk.gt.com::aa5b868a-9533-49e8-bad7-3429c909bb70" providerId="AD" clId="Web-{70528BBE-F36F-4783-8C06-B478094A13E7}" dt="2023-07-03T19:05:42.179" v="251"/>
        <pc:sldMkLst>
          <pc:docMk/>
          <pc:sldMk cId="3853249265" sldId="267"/>
        </pc:sldMkLst>
        <pc:spChg chg="mod ord">
          <ac:chgData name="Harry N Cuddy" userId="S::harry.n.cuddy@uk.gt.com::aa5b868a-9533-49e8-bad7-3429c909bb70" providerId="AD" clId="Web-{70528BBE-F36F-4783-8C06-B478094A13E7}" dt="2023-07-03T19:05:42.179" v="251"/>
          <ac:spMkLst>
            <pc:docMk/>
            <pc:sldMk cId="3853249265" sldId="267"/>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3853249265" sldId="267"/>
            <ac:spMk id="5" creationId="{5ABBBB7D-3848-F3B1-4F59-2CD079E5A8F6}"/>
          </ac:spMkLst>
        </pc:spChg>
        <pc:spChg chg="add mod">
          <ac:chgData name="Harry N Cuddy" userId="S::harry.n.cuddy@uk.gt.com::aa5b868a-9533-49e8-bad7-3429c909bb70" providerId="AD" clId="Web-{70528BBE-F36F-4783-8C06-B478094A13E7}" dt="2023-07-03T18:50:08.436" v="210" actId="20577"/>
          <ac:spMkLst>
            <pc:docMk/>
            <pc:sldMk cId="3853249265" sldId="267"/>
            <ac:spMk id="9" creationId="{795AF873-CFE9-8E35-F9B7-E71A482514B4}"/>
          </ac:spMkLst>
        </pc:spChg>
        <pc:spChg chg="mod">
          <ac:chgData name="Harry N Cuddy" userId="S::harry.n.cuddy@uk.gt.com::aa5b868a-9533-49e8-bad7-3429c909bb70" providerId="AD" clId="Web-{70528BBE-F36F-4783-8C06-B478094A13E7}" dt="2023-07-03T18:48:00.071" v="106" actId="1076"/>
          <ac:spMkLst>
            <pc:docMk/>
            <pc:sldMk cId="3853249265" sldId="267"/>
            <ac:spMk id="13" creationId="{9B0BFD75-919A-5F7B-5991-327FD4DCB5D3}"/>
          </ac:spMkLst>
        </pc:spChg>
        <pc:picChg chg="del">
          <ac:chgData name="Harry N Cuddy" userId="S::harry.n.cuddy@uk.gt.com::aa5b868a-9533-49e8-bad7-3429c909bb70" providerId="AD" clId="Web-{70528BBE-F36F-4783-8C06-B478094A13E7}" dt="2023-07-03T18:43:26.122" v="1"/>
          <ac:picMkLst>
            <pc:docMk/>
            <pc:sldMk cId="3853249265" sldId="267"/>
            <ac:picMk id="4" creationId="{46505F6F-F040-89C0-7BB9-D7BE8BA4BD4D}"/>
          </ac:picMkLst>
        </pc:picChg>
        <pc:picChg chg="add mod">
          <ac:chgData name="Harry N Cuddy" userId="S::harry.n.cuddy@uk.gt.com::aa5b868a-9533-49e8-bad7-3429c909bb70" providerId="AD" clId="Web-{70528BBE-F36F-4783-8C06-B478094A13E7}" dt="2023-07-03T18:47:52.633" v="105" actId="1076"/>
          <ac:picMkLst>
            <pc:docMk/>
            <pc:sldMk cId="3853249265" sldId="267"/>
            <ac:picMk id="8" creationId="{E3F38B62-A245-0133-E0C0-FD471CDE59B5}"/>
          </ac:picMkLst>
        </pc:picChg>
      </pc:sldChg>
      <pc:sldChg chg="modSp mod modClrScheme chgLayout">
        <pc:chgData name="Harry N Cuddy" userId="S::harry.n.cuddy@uk.gt.com::aa5b868a-9533-49e8-bad7-3429c909bb70" providerId="AD" clId="Web-{70528BBE-F36F-4783-8C06-B478094A13E7}" dt="2023-07-03T19:05:42.179" v="251"/>
        <pc:sldMkLst>
          <pc:docMk/>
          <pc:sldMk cId="1807940533" sldId="268"/>
        </pc:sldMkLst>
        <pc:spChg chg="mod ord">
          <ac:chgData name="Harry N Cuddy" userId="S::harry.n.cuddy@uk.gt.com::aa5b868a-9533-49e8-bad7-3429c909bb70" providerId="AD" clId="Web-{70528BBE-F36F-4783-8C06-B478094A13E7}" dt="2023-07-03T19:05:42.179" v="251"/>
          <ac:spMkLst>
            <pc:docMk/>
            <pc:sldMk cId="1807940533" sldId="268"/>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1807940533" sldId="268"/>
            <ac:spMk id="4" creationId="{9B0C8BCE-6A22-52AC-FDA8-8D6BBD4C5CAC}"/>
          </ac:spMkLst>
        </pc:spChg>
        <pc:spChg chg="mod ord">
          <ac:chgData name="Harry N Cuddy" userId="S::harry.n.cuddy@uk.gt.com::aa5b868a-9533-49e8-bad7-3429c909bb70" providerId="AD" clId="Web-{70528BBE-F36F-4783-8C06-B478094A13E7}" dt="2023-07-03T19:05:42.179" v="251"/>
          <ac:spMkLst>
            <pc:docMk/>
            <pc:sldMk cId="1807940533" sldId="268"/>
            <ac:spMk id="5" creationId="{5ABBBB7D-3848-F3B1-4F59-2CD079E5A8F6}"/>
          </ac:spMkLst>
        </pc:spChg>
      </pc:sldChg>
      <pc:sldChg chg="modSp mod modClrScheme chgLayout">
        <pc:chgData name="Harry N Cuddy" userId="S::harry.n.cuddy@uk.gt.com::aa5b868a-9533-49e8-bad7-3429c909bb70" providerId="AD" clId="Web-{70528BBE-F36F-4783-8C06-B478094A13E7}" dt="2023-07-03T19:05:42.179" v="251"/>
        <pc:sldMkLst>
          <pc:docMk/>
          <pc:sldMk cId="1060969710" sldId="269"/>
        </pc:sldMkLst>
        <pc:spChg chg="mod ord">
          <ac:chgData name="Harry N Cuddy" userId="S::harry.n.cuddy@uk.gt.com::aa5b868a-9533-49e8-bad7-3429c909bb70" providerId="AD" clId="Web-{70528BBE-F36F-4783-8C06-B478094A13E7}" dt="2023-07-03T19:05:42.179" v="251"/>
          <ac:spMkLst>
            <pc:docMk/>
            <pc:sldMk cId="1060969710" sldId="269"/>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1060969710" sldId="269"/>
            <ac:spMk id="5" creationId="{5ABBBB7D-3848-F3B1-4F59-2CD079E5A8F6}"/>
          </ac:spMkLst>
        </pc:spChg>
        <pc:spChg chg="mod ord">
          <ac:chgData name="Harry N Cuddy" userId="S::harry.n.cuddy@uk.gt.com::aa5b868a-9533-49e8-bad7-3429c909bb70" providerId="AD" clId="Web-{70528BBE-F36F-4783-8C06-B478094A13E7}" dt="2023-07-03T19:05:42.179" v="251"/>
          <ac:spMkLst>
            <pc:docMk/>
            <pc:sldMk cId="1060969710" sldId="269"/>
            <ac:spMk id="8" creationId="{22932D27-0948-83C8-8362-E6C88FC1B57A}"/>
          </ac:spMkLst>
        </pc:spChg>
      </pc:sldChg>
      <pc:sldChg chg="modSp mod modClrScheme chgLayout">
        <pc:chgData name="Harry N Cuddy" userId="S::harry.n.cuddy@uk.gt.com::aa5b868a-9533-49e8-bad7-3429c909bb70" providerId="AD" clId="Web-{70528BBE-F36F-4783-8C06-B478094A13E7}" dt="2023-07-03T19:05:42.179" v="251"/>
        <pc:sldMkLst>
          <pc:docMk/>
          <pc:sldMk cId="2128738276" sldId="270"/>
        </pc:sldMkLst>
        <pc:spChg chg="mod ord">
          <ac:chgData name="Harry N Cuddy" userId="S::harry.n.cuddy@uk.gt.com::aa5b868a-9533-49e8-bad7-3429c909bb70" providerId="AD" clId="Web-{70528BBE-F36F-4783-8C06-B478094A13E7}" dt="2023-07-03T19:05:42.179" v="251"/>
          <ac:spMkLst>
            <pc:docMk/>
            <pc:sldMk cId="2128738276" sldId="270"/>
            <ac:spMk id="2" creationId="{CA6B6742-A8DE-2EE6-3CE8-0A77D7D45162}"/>
          </ac:spMkLst>
        </pc:spChg>
        <pc:spChg chg="mod ord">
          <ac:chgData name="Harry N Cuddy" userId="S::harry.n.cuddy@uk.gt.com::aa5b868a-9533-49e8-bad7-3429c909bb70" providerId="AD" clId="Web-{70528BBE-F36F-4783-8C06-B478094A13E7}" dt="2023-07-03T19:05:42.179" v="251"/>
          <ac:spMkLst>
            <pc:docMk/>
            <pc:sldMk cId="2128738276" sldId="270"/>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2128738276" sldId="270"/>
            <ac:spMk id="5" creationId="{5ABBBB7D-3848-F3B1-4F59-2CD079E5A8F6}"/>
          </ac:spMkLst>
        </pc:spChg>
      </pc:sldChg>
      <pc:sldChg chg="modSp mod modClrScheme chgLayout">
        <pc:chgData name="Harry N Cuddy" userId="S::harry.n.cuddy@uk.gt.com::aa5b868a-9533-49e8-bad7-3429c909bb70" providerId="AD" clId="Web-{70528BBE-F36F-4783-8C06-B478094A13E7}" dt="2023-07-03T19:05:42.179" v="251"/>
        <pc:sldMkLst>
          <pc:docMk/>
          <pc:sldMk cId="2584984833" sldId="271"/>
        </pc:sldMkLst>
        <pc:spChg chg="mod ord">
          <ac:chgData name="Harry N Cuddy" userId="S::harry.n.cuddy@uk.gt.com::aa5b868a-9533-49e8-bad7-3429c909bb70" providerId="AD" clId="Web-{70528BBE-F36F-4783-8C06-B478094A13E7}" dt="2023-07-03T19:05:42.179" v="251"/>
          <ac:spMkLst>
            <pc:docMk/>
            <pc:sldMk cId="2584984833" sldId="271"/>
            <ac:spMk id="2" creationId="{06FD57D2-F44A-3832-E9A5-E6F2F8082F14}"/>
          </ac:spMkLst>
        </pc:spChg>
        <pc:spChg chg="mod ord">
          <ac:chgData name="Harry N Cuddy" userId="S::harry.n.cuddy@uk.gt.com::aa5b868a-9533-49e8-bad7-3429c909bb70" providerId="AD" clId="Web-{70528BBE-F36F-4783-8C06-B478094A13E7}" dt="2023-07-03T19:05:42.179" v="251"/>
          <ac:spMkLst>
            <pc:docMk/>
            <pc:sldMk cId="2584984833" sldId="271"/>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2584984833" sldId="271"/>
            <ac:spMk id="5" creationId="{5ABBBB7D-3848-F3B1-4F59-2CD079E5A8F6}"/>
          </ac:spMkLst>
        </pc:spChg>
      </pc:sldChg>
      <pc:sldChg chg="modSp mod modClrScheme chgLayout">
        <pc:chgData name="Harry N Cuddy" userId="S::harry.n.cuddy@uk.gt.com::aa5b868a-9533-49e8-bad7-3429c909bb70" providerId="AD" clId="Web-{70528BBE-F36F-4783-8C06-B478094A13E7}" dt="2023-07-03T19:05:42.179" v="251"/>
        <pc:sldMkLst>
          <pc:docMk/>
          <pc:sldMk cId="1665511667" sldId="350"/>
        </pc:sldMkLst>
        <pc:spChg chg="mod ord">
          <ac:chgData name="Harry N Cuddy" userId="S::harry.n.cuddy@uk.gt.com::aa5b868a-9533-49e8-bad7-3429c909bb70" providerId="AD" clId="Web-{70528BBE-F36F-4783-8C06-B478094A13E7}" dt="2023-07-03T19:05:42.179" v="251"/>
          <ac:spMkLst>
            <pc:docMk/>
            <pc:sldMk cId="1665511667" sldId="350"/>
            <ac:spMk id="2" creationId="{2FAD96B5-238C-D721-22C4-82AA41D3AF13}"/>
          </ac:spMkLst>
        </pc:spChg>
      </pc:sldChg>
      <pc:sldChg chg="modSp mod modClrScheme chgLayout">
        <pc:chgData name="Harry N Cuddy" userId="S::harry.n.cuddy@uk.gt.com::aa5b868a-9533-49e8-bad7-3429c909bb70" providerId="AD" clId="Web-{70528BBE-F36F-4783-8C06-B478094A13E7}" dt="2023-07-03T19:05:42.179" v="251"/>
        <pc:sldMkLst>
          <pc:docMk/>
          <pc:sldMk cId="193842511" sldId="351"/>
        </pc:sldMkLst>
        <pc:spChg chg="mod ord">
          <ac:chgData name="Harry N Cuddy" userId="S::harry.n.cuddy@uk.gt.com::aa5b868a-9533-49e8-bad7-3429c909bb70" providerId="AD" clId="Web-{70528BBE-F36F-4783-8C06-B478094A13E7}" dt="2023-07-03T19:05:42.179" v="251"/>
          <ac:spMkLst>
            <pc:docMk/>
            <pc:sldMk cId="193842511" sldId="351"/>
            <ac:spMk id="2" creationId="{2FAD96B5-238C-D721-22C4-82AA41D3AF13}"/>
          </ac:spMkLst>
        </pc:spChg>
      </pc:sldChg>
      <pc:sldChg chg="modSp mod modClrScheme chgLayout">
        <pc:chgData name="Harry N Cuddy" userId="S::harry.n.cuddy@uk.gt.com::aa5b868a-9533-49e8-bad7-3429c909bb70" providerId="AD" clId="Web-{70528BBE-F36F-4783-8C06-B478094A13E7}" dt="2023-07-03T19:05:42.179" v="251"/>
        <pc:sldMkLst>
          <pc:docMk/>
          <pc:sldMk cId="3486731761" sldId="352"/>
        </pc:sldMkLst>
        <pc:spChg chg="mod ord">
          <ac:chgData name="Harry N Cuddy" userId="S::harry.n.cuddy@uk.gt.com::aa5b868a-9533-49e8-bad7-3429c909bb70" providerId="AD" clId="Web-{70528BBE-F36F-4783-8C06-B478094A13E7}" dt="2023-07-03T19:05:42.179" v="251"/>
          <ac:spMkLst>
            <pc:docMk/>
            <pc:sldMk cId="3486731761" sldId="352"/>
            <ac:spMk id="2" creationId="{2FAD96B5-238C-D721-22C4-82AA41D3AF13}"/>
          </ac:spMkLst>
        </pc:spChg>
      </pc:sldChg>
      <pc:sldChg chg="modSp mod modClrScheme chgLayout">
        <pc:chgData name="Harry N Cuddy" userId="S::harry.n.cuddy@uk.gt.com::aa5b868a-9533-49e8-bad7-3429c909bb70" providerId="AD" clId="Web-{70528BBE-F36F-4783-8C06-B478094A13E7}" dt="2023-07-03T19:05:42.179" v="251"/>
        <pc:sldMkLst>
          <pc:docMk/>
          <pc:sldMk cId="1322888059" sldId="354"/>
        </pc:sldMkLst>
        <pc:spChg chg="mod ord">
          <ac:chgData name="Harry N Cuddy" userId="S::harry.n.cuddy@uk.gt.com::aa5b868a-9533-49e8-bad7-3429c909bb70" providerId="AD" clId="Web-{70528BBE-F36F-4783-8C06-B478094A13E7}" dt="2023-07-03T19:05:42.179" v="251"/>
          <ac:spMkLst>
            <pc:docMk/>
            <pc:sldMk cId="1322888059" sldId="354"/>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1322888059" sldId="354"/>
            <ac:spMk id="4" creationId="{9B0C8BCE-6A22-52AC-FDA8-8D6BBD4C5CAC}"/>
          </ac:spMkLst>
        </pc:spChg>
        <pc:spChg chg="mod ord">
          <ac:chgData name="Harry N Cuddy" userId="S::harry.n.cuddy@uk.gt.com::aa5b868a-9533-49e8-bad7-3429c909bb70" providerId="AD" clId="Web-{70528BBE-F36F-4783-8C06-B478094A13E7}" dt="2023-07-03T19:05:42.179" v="251"/>
          <ac:spMkLst>
            <pc:docMk/>
            <pc:sldMk cId="1322888059" sldId="354"/>
            <ac:spMk id="5" creationId="{5ABBBB7D-3848-F3B1-4F59-2CD079E5A8F6}"/>
          </ac:spMkLst>
        </pc:spChg>
      </pc:sldChg>
      <pc:sldChg chg="modSp mod modClrScheme chgLayout">
        <pc:chgData name="Harry N Cuddy" userId="S::harry.n.cuddy@uk.gt.com::aa5b868a-9533-49e8-bad7-3429c909bb70" providerId="AD" clId="Web-{70528BBE-F36F-4783-8C06-B478094A13E7}" dt="2023-07-03T19:24:41.056" v="464" actId="1076"/>
        <pc:sldMkLst>
          <pc:docMk/>
          <pc:sldMk cId="3029121297" sldId="355"/>
        </pc:sldMkLst>
        <pc:spChg chg="mod ord">
          <ac:chgData name="Harry N Cuddy" userId="S::harry.n.cuddy@uk.gt.com::aa5b868a-9533-49e8-bad7-3429c909bb70" providerId="AD" clId="Web-{70528BBE-F36F-4783-8C06-B478094A13E7}" dt="2023-07-03T19:05:42.179" v="251"/>
          <ac:spMkLst>
            <pc:docMk/>
            <pc:sldMk cId="3029121297" sldId="355"/>
            <ac:spMk id="3" creationId="{F4C75985-7016-A69D-A2F1-04F87A8F1329}"/>
          </ac:spMkLst>
        </pc:spChg>
        <pc:spChg chg="mod ord">
          <ac:chgData name="Harry N Cuddy" userId="S::harry.n.cuddy@uk.gt.com::aa5b868a-9533-49e8-bad7-3429c909bb70" providerId="AD" clId="Web-{70528BBE-F36F-4783-8C06-B478094A13E7}" dt="2023-07-03T19:24:41.056" v="464" actId="1076"/>
          <ac:spMkLst>
            <pc:docMk/>
            <pc:sldMk cId="3029121297" sldId="355"/>
            <ac:spMk id="4" creationId="{9B0C8BCE-6A22-52AC-FDA8-8D6BBD4C5CAC}"/>
          </ac:spMkLst>
        </pc:spChg>
        <pc:spChg chg="mod ord">
          <ac:chgData name="Harry N Cuddy" userId="S::harry.n.cuddy@uk.gt.com::aa5b868a-9533-49e8-bad7-3429c909bb70" providerId="AD" clId="Web-{70528BBE-F36F-4783-8C06-B478094A13E7}" dt="2023-07-03T19:05:42.179" v="251"/>
          <ac:spMkLst>
            <pc:docMk/>
            <pc:sldMk cId="3029121297" sldId="355"/>
            <ac:spMk id="5" creationId="{5ABBBB7D-3848-F3B1-4F59-2CD079E5A8F6}"/>
          </ac:spMkLst>
        </pc:spChg>
      </pc:sldChg>
      <pc:sldChg chg="modSp mod modClrScheme chgLayout">
        <pc:chgData name="Harry N Cuddy" userId="S::harry.n.cuddy@uk.gt.com::aa5b868a-9533-49e8-bad7-3429c909bb70" providerId="AD" clId="Web-{70528BBE-F36F-4783-8C06-B478094A13E7}" dt="2023-07-03T19:05:42.179" v="251"/>
        <pc:sldMkLst>
          <pc:docMk/>
          <pc:sldMk cId="587377212" sldId="356"/>
        </pc:sldMkLst>
        <pc:spChg chg="mod ord">
          <ac:chgData name="Harry N Cuddy" userId="S::harry.n.cuddy@uk.gt.com::aa5b868a-9533-49e8-bad7-3429c909bb70" providerId="AD" clId="Web-{70528BBE-F36F-4783-8C06-B478094A13E7}" dt="2023-07-03T19:05:42.179" v="251"/>
          <ac:spMkLst>
            <pc:docMk/>
            <pc:sldMk cId="587377212" sldId="356"/>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587377212" sldId="356"/>
            <ac:spMk id="4" creationId="{9B0C8BCE-6A22-52AC-FDA8-8D6BBD4C5CAC}"/>
          </ac:spMkLst>
        </pc:spChg>
        <pc:spChg chg="mod ord">
          <ac:chgData name="Harry N Cuddy" userId="S::harry.n.cuddy@uk.gt.com::aa5b868a-9533-49e8-bad7-3429c909bb70" providerId="AD" clId="Web-{70528BBE-F36F-4783-8C06-B478094A13E7}" dt="2023-07-03T19:05:42.179" v="251"/>
          <ac:spMkLst>
            <pc:docMk/>
            <pc:sldMk cId="587377212" sldId="356"/>
            <ac:spMk id="5" creationId="{5ABBBB7D-3848-F3B1-4F59-2CD079E5A8F6}"/>
          </ac:spMkLst>
        </pc:spChg>
      </pc:sldChg>
      <pc:sldChg chg="modSp mod modClrScheme chgLayout">
        <pc:chgData name="Harry N Cuddy" userId="S::harry.n.cuddy@uk.gt.com::aa5b868a-9533-49e8-bad7-3429c909bb70" providerId="AD" clId="Web-{70528BBE-F36F-4783-8C06-B478094A13E7}" dt="2023-07-03T19:05:42.179" v="251"/>
        <pc:sldMkLst>
          <pc:docMk/>
          <pc:sldMk cId="1408717712" sldId="357"/>
        </pc:sldMkLst>
        <pc:spChg chg="mod ord">
          <ac:chgData name="Harry N Cuddy" userId="S::harry.n.cuddy@uk.gt.com::aa5b868a-9533-49e8-bad7-3429c909bb70" providerId="AD" clId="Web-{70528BBE-F36F-4783-8C06-B478094A13E7}" dt="2023-07-03T19:05:42.179" v="251"/>
          <ac:spMkLst>
            <pc:docMk/>
            <pc:sldMk cId="1408717712" sldId="357"/>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1408717712" sldId="357"/>
            <ac:spMk id="4" creationId="{9B0C8BCE-6A22-52AC-FDA8-8D6BBD4C5CAC}"/>
          </ac:spMkLst>
        </pc:spChg>
        <pc:spChg chg="mod ord">
          <ac:chgData name="Harry N Cuddy" userId="S::harry.n.cuddy@uk.gt.com::aa5b868a-9533-49e8-bad7-3429c909bb70" providerId="AD" clId="Web-{70528BBE-F36F-4783-8C06-B478094A13E7}" dt="2023-07-03T19:05:42.179" v="251"/>
          <ac:spMkLst>
            <pc:docMk/>
            <pc:sldMk cId="1408717712" sldId="357"/>
            <ac:spMk id="5" creationId="{5ABBBB7D-3848-F3B1-4F59-2CD079E5A8F6}"/>
          </ac:spMkLst>
        </pc:spChg>
      </pc:sldChg>
      <pc:sldChg chg="addSp delSp modSp del mod modClrScheme chgLayout">
        <pc:chgData name="Harry N Cuddy" userId="S::harry.n.cuddy@uk.gt.com::aa5b868a-9533-49e8-bad7-3429c909bb70" providerId="AD" clId="Web-{70528BBE-F36F-4783-8C06-B478094A13E7}" dt="2023-07-03T19:14:39.265" v="351"/>
        <pc:sldMkLst>
          <pc:docMk/>
          <pc:sldMk cId="3622077672" sldId="358"/>
        </pc:sldMkLst>
        <pc:spChg chg="mod ord">
          <ac:chgData name="Harry N Cuddy" userId="S::harry.n.cuddy@uk.gt.com::aa5b868a-9533-49e8-bad7-3429c909bb70" providerId="AD" clId="Web-{70528BBE-F36F-4783-8C06-B478094A13E7}" dt="2023-07-03T19:05:42.179" v="251"/>
          <ac:spMkLst>
            <pc:docMk/>
            <pc:sldMk cId="3622077672" sldId="358"/>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3622077672" sldId="358"/>
            <ac:spMk id="5" creationId="{5ABBBB7D-3848-F3B1-4F59-2CD079E5A8F6}"/>
          </ac:spMkLst>
        </pc:spChg>
        <pc:spChg chg="add del mod">
          <ac:chgData name="Harry N Cuddy" userId="S::harry.n.cuddy@uk.gt.com::aa5b868a-9533-49e8-bad7-3429c909bb70" providerId="AD" clId="Web-{70528BBE-F36F-4783-8C06-B478094A13E7}" dt="2023-07-03T19:08:53.656" v="258"/>
          <ac:spMkLst>
            <pc:docMk/>
            <pc:sldMk cId="3622077672" sldId="358"/>
            <ac:spMk id="13" creationId="{5538440C-2389-7376-575E-D159D712377B}"/>
          </ac:spMkLst>
        </pc:spChg>
        <pc:spChg chg="add del">
          <ac:chgData name="Harry N Cuddy" userId="S::harry.n.cuddy@uk.gt.com::aa5b868a-9533-49e8-bad7-3429c909bb70" providerId="AD" clId="Web-{70528BBE-F36F-4783-8C06-B478094A13E7}" dt="2023-07-03T19:08:51.625" v="257"/>
          <ac:spMkLst>
            <pc:docMk/>
            <pc:sldMk cId="3622077672" sldId="358"/>
            <ac:spMk id="14" creationId="{35C1937E-4EB6-2C37-B7D0-399EC0798EA3}"/>
          </ac:spMkLst>
        </pc:spChg>
        <pc:spChg chg="add mod">
          <ac:chgData name="Harry N Cuddy" userId="S::harry.n.cuddy@uk.gt.com::aa5b868a-9533-49e8-bad7-3429c909bb70" providerId="AD" clId="Web-{70528BBE-F36F-4783-8C06-B478094A13E7}" dt="2023-07-03T19:10:48.442" v="284" actId="1076"/>
          <ac:spMkLst>
            <pc:docMk/>
            <pc:sldMk cId="3622077672" sldId="358"/>
            <ac:spMk id="15" creationId="{7C359C20-2A9C-0D6E-B360-0F6B9212FCFB}"/>
          </ac:spMkLst>
        </pc:spChg>
        <pc:spChg chg="add mod ord">
          <ac:chgData name="Harry N Cuddy" userId="S::harry.n.cuddy@uk.gt.com::aa5b868a-9533-49e8-bad7-3429c909bb70" providerId="AD" clId="Web-{70528BBE-F36F-4783-8C06-B478094A13E7}" dt="2023-07-03T19:10:39.505" v="283"/>
          <ac:spMkLst>
            <pc:docMk/>
            <pc:sldMk cId="3622077672" sldId="358"/>
            <ac:spMk id="16" creationId="{66F1E4AC-1858-3766-274A-F82EF64CD990}"/>
          </ac:spMkLst>
        </pc:spChg>
        <pc:spChg chg="add mod">
          <ac:chgData name="Harry N Cuddy" userId="S::harry.n.cuddy@uk.gt.com::aa5b868a-9533-49e8-bad7-3429c909bb70" providerId="AD" clId="Web-{70528BBE-F36F-4783-8C06-B478094A13E7}" dt="2023-07-03T19:11:18.100" v="290" actId="1076"/>
          <ac:spMkLst>
            <pc:docMk/>
            <pc:sldMk cId="3622077672" sldId="358"/>
            <ac:spMk id="17" creationId="{F3FE4B59-BFCC-6682-E64D-520D1D827EBF}"/>
          </ac:spMkLst>
        </pc:spChg>
        <pc:spChg chg="add mod">
          <ac:chgData name="Harry N Cuddy" userId="S::harry.n.cuddy@uk.gt.com::aa5b868a-9533-49e8-bad7-3429c909bb70" providerId="AD" clId="Web-{70528BBE-F36F-4783-8C06-B478094A13E7}" dt="2023-07-03T19:11:29.850" v="294" actId="20577"/>
          <ac:spMkLst>
            <pc:docMk/>
            <pc:sldMk cId="3622077672" sldId="358"/>
            <ac:spMk id="18" creationId="{D6B7501E-AEF3-61A9-85BB-FFD96456313C}"/>
          </ac:spMkLst>
        </pc:spChg>
        <pc:spChg chg="add mod">
          <ac:chgData name="Harry N Cuddy" userId="S::harry.n.cuddy@uk.gt.com::aa5b868a-9533-49e8-bad7-3429c909bb70" providerId="AD" clId="Web-{70528BBE-F36F-4783-8C06-B478094A13E7}" dt="2023-07-03T19:13:39.731" v="332"/>
          <ac:spMkLst>
            <pc:docMk/>
            <pc:sldMk cId="3622077672" sldId="358"/>
            <ac:spMk id="19" creationId="{F731DD8B-6B78-EF27-5C89-8030EB7AE33C}"/>
          </ac:spMkLst>
        </pc:spChg>
        <pc:spChg chg="add mod">
          <ac:chgData name="Harry N Cuddy" userId="S::harry.n.cuddy@uk.gt.com::aa5b868a-9533-49e8-bad7-3429c909bb70" providerId="AD" clId="Web-{70528BBE-F36F-4783-8C06-B478094A13E7}" dt="2023-07-03T19:13:36.231" v="330"/>
          <ac:spMkLst>
            <pc:docMk/>
            <pc:sldMk cId="3622077672" sldId="358"/>
            <ac:spMk id="20" creationId="{58E57BCB-DBB0-686B-B449-FCA4727A668B}"/>
          </ac:spMkLst>
        </pc:spChg>
        <pc:spChg chg="add mod">
          <ac:chgData name="Harry N Cuddy" userId="S::harry.n.cuddy@uk.gt.com::aa5b868a-9533-49e8-bad7-3429c909bb70" providerId="AD" clId="Web-{70528BBE-F36F-4783-8C06-B478094A13E7}" dt="2023-07-03T19:12:02.946" v="302" actId="14100"/>
          <ac:spMkLst>
            <pc:docMk/>
            <pc:sldMk cId="3622077672" sldId="358"/>
            <ac:spMk id="21" creationId="{344E0191-EC74-F829-0C95-D4D7CF8DBFCC}"/>
          </ac:spMkLst>
        </pc:spChg>
        <pc:spChg chg="add del">
          <ac:chgData name="Harry N Cuddy" userId="S::harry.n.cuddy@uk.gt.com::aa5b868a-9533-49e8-bad7-3429c909bb70" providerId="AD" clId="Web-{70528BBE-F36F-4783-8C06-B478094A13E7}" dt="2023-07-03T19:12:09.336" v="304"/>
          <ac:spMkLst>
            <pc:docMk/>
            <pc:sldMk cId="3622077672" sldId="358"/>
            <ac:spMk id="22" creationId="{96B29FE4-370F-0ED6-BD4E-57A6EFAB13AA}"/>
          </ac:spMkLst>
        </pc:spChg>
        <pc:spChg chg="add mod">
          <ac:chgData name="Harry N Cuddy" userId="S::harry.n.cuddy@uk.gt.com::aa5b868a-9533-49e8-bad7-3429c909bb70" providerId="AD" clId="Web-{70528BBE-F36F-4783-8C06-B478094A13E7}" dt="2023-07-03T19:13:37.153" v="331"/>
          <ac:spMkLst>
            <pc:docMk/>
            <pc:sldMk cId="3622077672" sldId="358"/>
            <ac:spMk id="23" creationId="{8AABF1C4-4A52-9B72-13DE-498C44E43ABE}"/>
          </ac:spMkLst>
        </pc:spChg>
        <pc:spChg chg="add mod">
          <ac:chgData name="Harry N Cuddy" userId="S::harry.n.cuddy@uk.gt.com::aa5b868a-9533-49e8-bad7-3429c909bb70" providerId="AD" clId="Web-{70528BBE-F36F-4783-8C06-B478094A13E7}" dt="2023-07-03T19:12:51.854" v="323" actId="20577"/>
          <ac:spMkLst>
            <pc:docMk/>
            <pc:sldMk cId="3622077672" sldId="358"/>
            <ac:spMk id="24" creationId="{71C41A6E-A871-56A5-AF0A-81725D2CE5EC}"/>
          </ac:spMkLst>
        </pc:spChg>
        <pc:spChg chg="add mod">
          <ac:chgData name="Harry N Cuddy" userId="S::harry.n.cuddy@uk.gt.com::aa5b868a-9533-49e8-bad7-3429c909bb70" providerId="AD" clId="Web-{70528BBE-F36F-4783-8C06-B478094A13E7}" dt="2023-07-03T19:13:01.948" v="326" actId="20577"/>
          <ac:spMkLst>
            <pc:docMk/>
            <pc:sldMk cId="3622077672" sldId="358"/>
            <ac:spMk id="25" creationId="{A7206AA7-5F51-0F31-77DD-E2DB3264959C}"/>
          </ac:spMkLst>
        </pc:spChg>
        <pc:spChg chg="add del mod ord">
          <ac:chgData name="Harry N Cuddy" userId="S::harry.n.cuddy@uk.gt.com::aa5b868a-9533-49e8-bad7-3429c909bb70" providerId="AD" clId="Web-{70528BBE-F36F-4783-8C06-B478094A13E7}" dt="2023-07-03T19:08:13.154" v="254"/>
          <ac:spMkLst>
            <pc:docMk/>
            <pc:sldMk cId="3622077672" sldId="358"/>
            <ac:spMk id="197" creationId="{969D6078-2292-2F3E-C2E0-37F2936222DD}"/>
          </ac:spMkLst>
        </pc:spChg>
        <pc:graphicFrameChg chg="add del mod ord modGraphic">
          <ac:chgData name="Harry N Cuddy" userId="S::harry.n.cuddy@uk.gt.com::aa5b868a-9533-49e8-bad7-3429c909bb70" providerId="AD" clId="Web-{70528BBE-F36F-4783-8C06-B478094A13E7}" dt="2023-07-03T19:08:17.748" v="255"/>
          <ac:graphicFrameMkLst>
            <pc:docMk/>
            <pc:sldMk cId="3622077672" sldId="358"/>
            <ac:graphicFrameMk id="4" creationId="{E926F83D-7FD5-2567-5558-1A14F1BB07F4}"/>
          </ac:graphicFrameMkLst>
        </pc:graphicFrameChg>
        <pc:picChg chg="add del mod ord">
          <ac:chgData name="Harry N Cuddy" userId="S::harry.n.cuddy@uk.gt.com::aa5b868a-9533-49e8-bad7-3429c909bb70" providerId="AD" clId="Web-{70528BBE-F36F-4783-8C06-B478094A13E7}" dt="2023-07-03T19:08:09.389" v="253"/>
          <ac:picMkLst>
            <pc:docMk/>
            <pc:sldMk cId="3622077672" sldId="358"/>
            <ac:picMk id="2" creationId="{33FFBABC-C1B1-F197-2277-873859665FCB}"/>
          </ac:picMkLst>
        </pc:picChg>
      </pc:sldChg>
      <pc:sldChg chg="modSp mod modClrScheme chgLayout">
        <pc:chgData name="Harry N Cuddy" userId="S::harry.n.cuddy@uk.gt.com::aa5b868a-9533-49e8-bad7-3429c909bb70" providerId="AD" clId="Web-{70528BBE-F36F-4783-8C06-B478094A13E7}" dt="2023-07-03T19:05:42.179" v="251"/>
        <pc:sldMkLst>
          <pc:docMk/>
          <pc:sldMk cId="745995333" sldId="359"/>
        </pc:sldMkLst>
        <pc:spChg chg="mod ord">
          <ac:chgData name="Harry N Cuddy" userId="S::harry.n.cuddy@uk.gt.com::aa5b868a-9533-49e8-bad7-3429c909bb70" providerId="AD" clId="Web-{70528BBE-F36F-4783-8C06-B478094A13E7}" dt="2023-07-03T19:05:42.179" v="251"/>
          <ac:spMkLst>
            <pc:docMk/>
            <pc:sldMk cId="745995333" sldId="359"/>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745995333" sldId="359"/>
            <ac:spMk id="4" creationId="{9B0C8BCE-6A22-52AC-FDA8-8D6BBD4C5CAC}"/>
          </ac:spMkLst>
        </pc:spChg>
        <pc:spChg chg="mod ord">
          <ac:chgData name="Harry N Cuddy" userId="S::harry.n.cuddy@uk.gt.com::aa5b868a-9533-49e8-bad7-3429c909bb70" providerId="AD" clId="Web-{70528BBE-F36F-4783-8C06-B478094A13E7}" dt="2023-07-03T19:05:42.179" v="251"/>
          <ac:spMkLst>
            <pc:docMk/>
            <pc:sldMk cId="745995333" sldId="359"/>
            <ac:spMk id="5" creationId="{5ABBBB7D-3848-F3B1-4F59-2CD079E5A8F6}"/>
          </ac:spMkLst>
        </pc:spChg>
      </pc:sldChg>
      <pc:sldChg chg="modSp mod modClrScheme chgLayout">
        <pc:chgData name="Harry N Cuddy" userId="S::harry.n.cuddy@uk.gt.com::aa5b868a-9533-49e8-bad7-3429c909bb70" providerId="AD" clId="Web-{70528BBE-F36F-4783-8C06-B478094A13E7}" dt="2023-07-03T19:05:42.179" v="251"/>
        <pc:sldMkLst>
          <pc:docMk/>
          <pc:sldMk cId="816016819" sldId="360"/>
        </pc:sldMkLst>
        <pc:spChg chg="mod ord">
          <ac:chgData name="Harry N Cuddy" userId="S::harry.n.cuddy@uk.gt.com::aa5b868a-9533-49e8-bad7-3429c909bb70" providerId="AD" clId="Web-{70528BBE-F36F-4783-8C06-B478094A13E7}" dt="2023-07-03T19:05:42.179" v="251"/>
          <ac:spMkLst>
            <pc:docMk/>
            <pc:sldMk cId="816016819" sldId="360"/>
            <ac:spMk id="2" creationId="{CA6B6742-A8DE-2EE6-3CE8-0A77D7D45162}"/>
          </ac:spMkLst>
        </pc:spChg>
        <pc:spChg chg="mod ord">
          <ac:chgData name="Harry N Cuddy" userId="S::harry.n.cuddy@uk.gt.com::aa5b868a-9533-49e8-bad7-3429c909bb70" providerId="AD" clId="Web-{70528BBE-F36F-4783-8C06-B478094A13E7}" dt="2023-07-03T19:05:42.179" v="251"/>
          <ac:spMkLst>
            <pc:docMk/>
            <pc:sldMk cId="816016819" sldId="360"/>
            <ac:spMk id="3" creationId="{F4C75985-7016-A69D-A2F1-04F87A8F1329}"/>
          </ac:spMkLst>
        </pc:spChg>
        <pc:spChg chg="mod ord">
          <ac:chgData name="Harry N Cuddy" userId="S::harry.n.cuddy@uk.gt.com::aa5b868a-9533-49e8-bad7-3429c909bb70" providerId="AD" clId="Web-{70528BBE-F36F-4783-8C06-B478094A13E7}" dt="2023-07-03T19:05:42.179" v="251"/>
          <ac:spMkLst>
            <pc:docMk/>
            <pc:sldMk cId="816016819" sldId="360"/>
            <ac:spMk id="5" creationId="{5ABBBB7D-3848-F3B1-4F59-2CD079E5A8F6}"/>
          </ac:spMkLst>
        </pc:spChg>
      </pc:sldChg>
      <pc:sldChg chg="addSp delSp modSp add replId">
        <pc:chgData name="Harry N Cuddy" userId="S::harry.n.cuddy@uk.gt.com::aa5b868a-9533-49e8-bad7-3429c909bb70" providerId="AD" clId="Web-{70528BBE-F36F-4783-8C06-B478094A13E7}" dt="2023-07-03T19:29:55.335" v="702" actId="20577"/>
        <pc:sldMkLst>
          <pc:docMk/>
          <pc:sldMk cId="6319344" sldId="361"/>
        </pc:sldMkLst>
        <pc:spChg chg="add mod">
          <ac:chgData name="Harry N Cuddy" userId="S::harry.n.cuddy@uk.gt.com::aa5b868a-9533-49e8-bad7-3429c909bb70" providerId="AD" clId="Web-{70528BBE-F36F-4783-8C06-B478094A13E7}" dt="2023-07-03T19:14:59.328" v="354" actId="20577"/>
          <ac:spMkLst>
            <pc:docMk/>
            <pc:sldMk cId="6319344" sldId="361"/>
            <ac:spMk id="2" creationId="{9D5A44FF-9369-8518-2A59-5310F115C203}"/>
          </ac:spMkLst>
        </pc:spChg>
        <pc:spChg chg="add del">
          <ac:chgData name="Harry N Cuddy" userId="S::harry.n.cuddy@uk.gt.com::aa5b868a-9533-49e8-bad7-3429c909bb70" providerId="AD" clId="Web-{70528BBE-F36F-4783-8C06-B478094A13E7}" dt="2023-07-03T19:15:05.297" v="356"/>
          <ac:spMkLst>
            <pc:docMk/>
            <pc:sldMk cId="6319344" sldId="361"/>
            <ac:spMk id="4" creationId="{0CF0FD9C-6E85-287E-FF91-DF09909825B5}"/>
          </ac:spMkLst>
        </pc:spChg>
        <pc:spChg chg="add del">
          <ac:chgData name="Harry N Cuddy" userId="S::harry.n.cuddy@uk.gt.com::aa5b868a-9533-49e8-bad7-3429c909bb70" providerId="AD" clId="Web-{70528BBE-F36F-4783-8C06-B478094A13E7}" dt="2023-07-03T19:15:11.797" v="358"/>
          <ac:spMkLst>
            <pc:docMk/>
            <pc:sldMk cId="6319344" sldId="361"/>
            <ac:spMk id="6" creationId="{78BD0F99-B760-0228-5EEB-7EFCB5DCBDFB}"/>
          </ac:spMkLst>
        </pc:spChg>
        <pc:spChg chg="add mod">
          <ac:chgData name="Harry N Cuddy" userId="S::harry.n.cuddy@uk.gt.com::aa5b868a-9533-49e8-bad7-3429c909bb70" providerId="AD" clId="Web-{70528BBE-F36F-4783-8C06-B478094A13E7}" dt="2023-07-03T19:15:30.814" v="363" actId="20577"/>
          <ac:spMkLst>
            <pc:docMk/>
            <pc:sldMk cId="6319344" sldId="361"/>
            <ac:spMk id="7" creationId="{84BD15EC-B3D7-AD74-6A67-27B3EE6FB97D}"/>
          </ac:spMkLst>
        </pc:spChg>
        <pc:spChg chg="add del">
          <ac:chgData name="Harry N Cuddy" userId="S::harry.n.cuddy@uk.gt.com::aa5b868a-9533-49e8-bad7-3429c909bb70" providerId="AD" clId="Web-{70528BBE-F36F-4783-8C06-B478094A13E7}" dt="2023-07-03T19:15:42.424" v="365"/>
          <ac:spMkLst>
            <pc:docMk/>
            <pc:sldMk cId="6319344" sldId="361"/>
            <ac:spMk id="8" creationId="{B6A9D81E-5039-095D-7512-84E6F23F9B14}"/>
          </ac:spMkLst>
        </pc:spChg>
        <pc:spChg chg="add mod">
          <ac:chgData name="Harry N Cuddy" userId="S::harry.n.cuddy@uk.gt.com::aa5b868a-9533-49e8-bad7-3429c909bb70" providerId="AD" clId="Web-{70528BBE-F36F-4783-8C06-B478094A13E7}" dt="2023-07-03T19:29:55.335" v="702" actId="20577"/>
          <ac:spMkLst>
            <pc:docMk/>
            <pc:sldMk cId="6319344" sldId="361"/>
            <ac:spMk id="10" creationId="{874D6378-312C-D52A-61D2-8303CB87DAB2}"/>
          </ac:spMkLst>
        </pc:spChg>
        <pc:spChg chg="mod">
          <ac:chgData name="Harry N Cuddy" userId="S::harry.n.cuddy@uk.gt.com::aa5b868a-9533-49e8-bad7-3429c909bb70" providerId="AD" clId="Web-{70528BBE-F36F-4783-8C06-B478094A13E7}" dt="2023-07-03T19:14:10.389" v="345" actId="20577"/>
          <ac:spMkLst>
            <pc:docMk/>
            <pc:sldMk cId="6319344" sldId="361"/>
            <ac:spMk id="15" creationId="{7C359C20-2A9C-0D6E-B360-0F6B9212FCFB}"/>
          </ac:spMkLst>
        </pc:spChg>
        <pc:spChg chg="mod">
          <ac:chgData name="Harry N Cuddy" userId="S::harry.n.cuddy@uk.gt.com::aa5b868a-9533-49e8-bad7-3429c909bb70" providerId="AD" clId="Web-{70528BBE-F36F-4783-8C06-B478094A13E7}" dt="2023-07-03T19:14:04.404" v="340" actId="20577"/>
          <ac:spMkLst>
            <pc:docMk/>
            <pc:sldMk cId="6319344" sldId="361"/>
            <ac:spMk id="18" creationId="{D6B7501E-AEF3-61A9-85BB-FFD96456313C}"/>
          </ac:spMkLst>
        </pc:spChg>
        <pc:spChg chg="mod">
          <ac:chgData name="Harry N Cuddy" userId="S::harry.n.cuddy@uk.gt.com::aa5b868a-9533-49e8-bad7-3429c909bb70" providerId="AD" clId="Web-{70528BBE-F36F-4783-8C06-B478094A13E7}" dt="2023-07-03T19:17:37.835" v="372" actId="20577"/>
          <ac:spMkLst>
            <pc:docMk/>
            <pc:sldMk cId="6319344" sldId="361"/>
            <ac:spMk id="24" creationId="{71C41A6E-A871-56A5-AF0A-81725D2CE5EC}"/>
          </ac:spMkLst>
        </pc:spChg>
      </pc:sldChg>
      <pc:sldChg chg="del">
        <pc:chgData name="Harry N Cuddy" userId="S::harry.n.cuddy@uk.gt.com::aa5b868a-9533-49e8-bad7-3429c909bb70" providerId="AD" clId="Web-{70528BBE-F36F-4783-8C06-B478094A13E7}" dt="2023-07-03T18:51:02.704" v="234"/>
        <pc:sldMkLst>
          <pc:docMk/>
          <pc:sldMk cId="624079636" sldId="361"/>
        </pc:sldMkLst>
      </pc:sldChg>
      <pc:sldChg chg="addSp delSp modSp new del">
        <pc:chgData name="Harry N Cuddy" userId="S::harry.n.cuddy@uk.gt.com::aa5b868a-9533-49e8-bad7-3429c909bb70" providerId="AD" clId="Web-{70528BBE-F36F-4783-8C06-B478094A13E7}" dt="2023-07-03T18:54:41.729" v="240"/>
        <pc:sldMkLst>
          <pc:docMk/>
          <pc:sldMk cId="2992931613" sldId="361"/>
        </pc:sldMkLst>
        <pc:spChg chg="del">
          <ac:chgData name="Harry N Cuddy" userId="S::harry.n.cuddy@uk.gt.com::aa5b868a-9533-49e8-bad7-3429c909bb70" providerId="AD" clId="Web-{70528BBE-F36F-4783-8C06-B478094A13E7}" dt="2023-07-03T18:54:28.525" v="236"/>
          <ac:spMkLst>
            <pc:docMk/>
            <pc:sldMk cId="2992931613" sldId="361"/>
            <ac:spMk id="4" creationId="{933800B3-0ACD-3F02-E848-E5DE3FA6164B}"/>
          </ac:spMkLst>
        </pc:spChg>
        <pc:spChg chg="add del mod">
          <ac:chgData name="Harry N Cuddy" userId="S::harry.n.cuddy@uk.gt.com::aa5b868a-9533-49e8-bad7-3429c909bb70" providerId="AD" clId="Web-{70528BBE-F36F-4783-8C06-B478094A13E7}" dt="2023-07-03T18:54:38.463" v="239"/>
          <ac:spMkLst>
            <pc:docMk/>
            <pc:sldMk cId="2992931613" sldId="361"/>
            <ac:spMk id="13" creationId="{B18E8C80-7382-F44E-64D6-1CBE42EC6460}"/>
          </ac:spMkLst>
        </pc:spChg>
        <pc:graphicFrameChg chg="add del mod ord modGraphic">
          <ac:chgData name="Harry N Cuddy" userId="S::harry.n.cuddy@uk.gt.com::aa5b868a-9533-49e8-bad7-3429c909bb70" providerId="AD" clId="Web-{70528BBE-F36F-4783-8C06-B478094A13E7}" dt="2023-07-03T18:54:32.651" v="237"/>
          <ac:graphicFrameMkLst>
            <pc:docMk/>
            <pc:sldMk cId="2992931613" sldId="361"/>
            <ac:graphicFrameMk id="5" creationId="{EA1898D1-103F-4047-EA1C-CA56C9D0130D}"/>
          </ac:graphicFrameMkLst>
        </pc:graphicFrameChg>
        <pc:graphicFrameChg chg="add del mod ord modGraphic">
          <ac:chgData name="Harry N Cuddy" userId="S::harry.n.cuddy@uk.gt.com::aa5b868a-9533-49e8-bad7-3429c909bb70" providerId="AD" clId="Web-{70528BBE-F36F-4783-8C06-B478094A13E7}" dt="2023-07-03T18:54:38.463" v="239"/>
          <ac:graphicFrameMkLst>
            <pc:docMk/>
            <pc:sldMk cId="2992931613" sldId="361"/>
            <ac:graphicFrameMk id="14" creationId="{BC343F8C-D74E-9AA5-E99E-8A0BB36D60A2}"/>
          </ac:graphicFrameMkLst>
        </pc:graphicFrameChg>
      </pc:sldChg>
      <pc:sldMasterChg chg="add del addSldLayout delSldLayout modSldLayout">
        <pc:chgData name="Harry N Cuddy" userId="S::harry.n.cuddy@uk.gt.com::aa5b868a-9533-49e8-bad7-3429c909bb70" providerId="AD" clId="Web-{70528BBE-F36F-4783-8C06-B478094A13E7}" dt="2023-07-03T19:05:42.179" v="251"/>
        <pc:sldMasterMkLst>
          <pc:docMk/>
          <pc:sldMasterMk cId="3644623847" sldId="2147483796"/>
        </pc:sldMasterMkLst>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4130360720" sldId="2147483797"/>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367717241" sldId="2147483798"/>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1478176173" sldId="2147483799"/>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1878370174" sldId="2147483800"/>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4242653408" sldId="2147483801"/>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2468263962" sldId="2147483802"/>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219614812" sldId="2147483803"/>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3838088591" sldId="2147483804"/>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3936751547" sldId="2147483805"/>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3278336826" sldId="2147483806"/>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3914625489" sldId="2147483807"/>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150861677" sldId="2147483808"/>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3594608514" sldId="2147483809"/>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960896391" sldId="2147483810"/>
          </pc:sldLayoutMkLst>
        </pc:sldLayoutChg>
        <pc:sldLayoutChg chg="add del mod replId">
          <pc:chgData name="Harry N Cuddy" userId="S::harry.n.cuddy@uk.gt.com::aa5b868a-9533-49e8-bad7-3429c909bb70" providerId="AD" clId="Web-{70528BBE-F36F-4783-8C06-B478094A13E7}" dt="2023-07-03T19:05:42.179" v="251"/>
          <pc:sldLayoutMkLst>
            <pc:docMk/>
            <pc:sldMasterMk cId="3644623847" sldId="2147483796"/>
            <pc:sldLayoutMk cId="1158212792" sldId="2147483811"/>
          </pc:sldLayoutMkLst>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Harry%20N%20Cuddy\Downloads\2023-01-06-15-53-30-Discount-Rates-31.12.2022.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r>
              <a:rPr lang="en-GB"/>
              <a:t>BMA Discount Curves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dk1"/>
              </a:solidFill>
              <a:latin typeface="+mn-lt"/>
              <a:ea typeface="+mn-ea"/>
              <a:cs typeface="+mn-cs"/>
            </a:defRPr>
          </a:pPr>
          <a:endParaRPr lang="en-US"/>
        </a:p>
      </c:txPr>
    </c:title>
    <c:autoTitleDeleted val="0"/>
    <c:plotArea>
      <c:layout/>
      <c:lineChart>
        <c:grouping val="standard"/>
        <c:varyColors val="0"/>
        <c:ser>
          <c:idx val="0"/>
          <c:order val="0"/>
          <c:tx>
            <c:strRef>
              <c:f>Graphs!$C$3</c:f>
              <c:strCache>
                <c:ptCount val="1"/>
                <c:pt idx="0">
                  <c:v>Risk-free Rate</c:v>
                </c:pt>
              </c:strCache>
            </c:strRef>
          </c:tx>
          <c:spPr>
            <a:ln w="28575" cap="rnd">
              <a:solidFill>
                <a:schemeClr val="accent1"/>
              </a:solidFill>
              <a:round/>
            </a:ln>
            <a:effectLst/>
          </c:spPr>
          <c:marker>
            <c:symbol val="none"/>
          </c:marker>
          <c:val>
            <c:numRef>
              <c:f>Graphs!$C$4:$C$103</c:f>
              <c:numCache>
                <c:formatCode>0.000%</c:formatCode>
                <c:ptCount val="100"/>
                <c:pt idx="0">
                  <c:v>3.1030459967774933E-2</c:v>
                </c:pt>
                <c:pt idx="1">
                  <c:v>3.1679999621089694E-2</c:v>
                </c:pt>
                <c:pt idx="2">
                  <c:v>3.0373462028962628E-2</c:v>
                </c:pt>
                <c:pt idx="3">
                  <c:v>2.9512080101798066E-2</c:v>
                </c:pt>
                <c:pt idx="4">
                  <c:v>2.9030797497445082E-2</c:v>
                </c:pt>
                <c:pt idx="5">
                  <c:v>2.8754766748412486E-2</c:v>
                </c:pt>
                <c:pt idx="6">
                  <c:v>2.8564496126880279E-2</c:v>
                </c:pt>
                <c:pt idx="7">
                  <c:v>2.8592612581637367E-2</c:v>
                </c:pt>
                <c:pt idx="8">
                  <c:v>2.8694781661488422E-2</c:v>
                </c:pt>
                <c:pt idx="9">
                  <c:v>2.8838694032265799E-2</c:v>
                </c:pt>
                <c:pt idx="10">
                  <c:v>2.9028407243960608E-2</c:v>
                </c:pt>
                <c:pt idx="11">
                  <c:v>2.9133375013119078E-2</c:v>
                </c:pt>
                <c:pt idx="12">
                  <c:v>2.912765471471146E-2</c:v>
                </c:pt>
                <c:pt idx="13">
                  <c:v>2.9036521259619974E-2</c:v>
                </c:pt>
                <c:pt idx="14">
                  <c:v>2.8857317329002763E-2</c:v>
                </c:pt>
                <c:pt idx="15">
                  <c:v>2.8532988991287533E-2</c:v>
                </c:pt>
                <c:pt idx="16">
                  <c:v>2.8120275652435911E-2</c:v>
                </c:pt>
                <c:pt idx="17">
                  <c:v>2.7637008155473097E-2</c:v>
                </c:pt>
                <c:pt idx="18">
                  <c:v>2.711965597699284E-2</c:v>
                </c:pt>
                <c:pt idx="19">
                  <c:v>2.660615511097375E-2</c:v>
                </c:pt>
                <c:pt idx="20">
                  <c:v>2.6054326380824833E-2</c:v>
                </c:pt>
                <c:pt idx="21">
                  <c:v>2.5531784874726737E-2</c:v>
                </c:pt>
                <c:pt idx="22">
                  <c:v>2.5003722802311223E-2</c:v>
                </c:pt>
                <c:pt idx="23">
                  <c:v>2.4490168621230879E-2</c:v>
                </c:pt>
                <c:pt idx="24">
                  <c:v>2.3982996079625396E-2</c:v>
                </c:pt>
                <c:pt idx="25">
                  <c:v>2.3512871841133487E-2</c:v>
                </c:pt>
                <c:pt idx="26">
                  <c:v>2.304055867636734E-2</c:v>
                </c:pt>
                <c:pt idx="27">
                  <c:v>2.2618496380868436E-2</c:v>
                </c:pt>
                <c:pt idx="28">
                  <c:v>2.2181561176765285E-2</c:v>
                </c:pt>
                <c:pt idx="29">
                  <c:v>2.1765186531213843E-2</c:v>
                </c:pt>
                <c:pt idx="30">
                  <c:v>2.1425701128743979E-2</c:v>
                </c:pt>
                <c:pt idx="31">
                  <c:v>2.115305525728739E-2</c:v>
                </c:pt>
                <c:pt idx="32">
                  <c:v>2.0941494343463818E-2</c:v>
                </c:pt>
                <c:pt idx="33">
                  <c:v>2.0785817031731435E-2</c:v>
                </c:pt>
                <c:pt idx="34">
                  <c:v>2.068129283988851E-2</c:v>
                </c:pt>
                <c:pt idx="35">
                  <c:v>2.0623598169640101E-2</c:v>
                </c:pt>
                <c:pt idx="36">
                  <c:v>2.0608758505412439E-2</c:v>
                </c:pt>
                <c:pt idx="37">
                  <c:v>2.063310353475889E-2</c:v>
                </c:pt>
                <c:pt idx="38">
                  <c:v>2.0693226360633865E-2</c:v>
                </c:pt>
                <c:pt idx="39">
                  <c:v>2.0785951214907117E-2</c:v>
                </c:pt>
                <c:pt idx="40">
                  <c:v>2.0908303969476183E-2</c:v>
                </c:pt>
                <c:pt idx="41">
                  <c:v>2.1057488273761749E-2</c:v>
                </c:pt>
                <c:pt idx="42">
                  <c:v>2.1230864686652584E-2</c:v>
                </c:pt>
                <c:pt idx="43">
                  <c:v>2.1425932102741241E-2</c:v>
                </c:pt>
                <c:pt idx="44">
                  <c:v>2.1640312730846878E-2</c:v>
                </c:pt>
                <c:pt idx="45">
                  <c:v>2.1871737994300977E-2</c:v>
                </c:pt>
                <c:pt idx="46">
                  <c:v>2.2118037147098368E-2</c:v>
                </c:pt>
                <c:pt idx="47">
                  <c:v>2.2377126636320632E-2</c:v>
                </c:pt>
                <c:pt idx="48">
                  <c:v>2.2647001310505344E-2</c:v>
                </c:pt>
                <c:pt idx="49">
                  <c:v>2.292572625542233E-2</c:v>
                </c:pt>
                <c:pt idx="50">
                  <c:v>2.32114300045132E-2</c:v>
                </c:pt>
                <c:pt idx="51">
                  <c:v>2.3502298286036449E-2</c:v>
                </c:pt>
                <c:pt idx="52">
                  <c:v>2.3796568548458463E-2</c:v>
                </c:pt>
                <c:pt idx="53">
                  <c:v>2.4092525046882862E-2</c:v>
                </c:pt>
                <c:pt idx="54">
                  <c:v>2.4388494778919467E-2</c:v>
                </c:pt>
                <c:pt idx="55">
                  <c:v>2.4682843477891403E-2</c:v>
                </c:pt>
                <c:pt idx="56">
                  <c:v>2.497397228394127E-2</c:v>
                </c:pt>
                <c:pt idx="57">
                  <c:v>2.5260314582786991E-2</c:v>
                </c:pt>
                <c:pt idx="58">
                  <c:v>2.5540333478804023E-2</c:v>
                </c:pt>
                <c:pt idx="59">
                  <c:v>2.5812519196762862E-2</c:v>
                </c:pt>
                <c:pt idx="60">
                  <c:v>2.6075849518692573E-2</c:v>
                </c:pt>
                <c:pt idx="61">
                  <c:v>2.6330749676215515E-2</c:v>
                </c:pt>
                <c:pt idx="62">
                  <c:v>2.6577618104511869E-2</c:v>
                </c:pt>
                <c:pt idx="63">
                  <c:v>2.6816828520304314E-2</c:v>
                </c:pt>
                <c:pt idx="64">
                  <c:v>2.7048731809427684E-2</c:v>
                </c:pt>
                <c:pt idx="65">
                  <c:v>2.727365774403645E-2</c:v>
                </c:pt>
                <c:pt idx="66">
                  <c:v>2.7491916547122131E-2</c:v>
                </c:pt>
                <c:pt idx="67">
                  <c:v>2.7703800319946792E-2</c:v>
                </c:pt>
                <c:pt idx="68">
                  <c:v>2.7909584346206939E-2</c:v>
                </c:pt>
                <c:pt idx="69">
                  <c:v>2.8109528285168439E-2</c:v>
                </c:pt>
                <c:pt idx="70">
                  <c:v>2.8303877264646671E-2</c:v>
                </c:pt>
                <c:pt idx="71">
                  <c:v>2.8492862883504833E-2</c:v>
                </c:pt>
                <c:pt idx="72">
                  <c:v>2.8676704132291286E-2</c:v>
                </c:pt>
                <c:pt idx="73">
                  <c:v>2.885560823970712E-2</c:v>
                </c:pt>
                <c:pt idx="74">
                  <c:v>2.9029771451785757E-2</c:v>
                </c:pt>
                <c:pt idx="75">
                  <c:v>2.9199379749941023E-2</c:v>
                </c:pt>
                <c:pt idx="76">
                  <c:v>2.9364609513408357E-2</c:v>
                </c:pt>
                <c:pt idx="77">
                  <c:v>2.9525628131038539E-2</c:v>
                </c:pt>
                <c:pt idx="78">
                  <c:v>2.9682594566903697E-2</c:v>
                </c:pt>
                <c:pt idx="79">
                  <c:v>2.9835659883735932E-2</c:v>
                </c:pt>
                <c:pt idx="80">
                  <c:v>2.9984967727817224E-2</c:v>
                </c:pt>
                <c:pt idx="81">
                  <c:v>3.0130654778596666E-2</c:v>
                </c:pt>
                <c:pt idx="82">
                  <c:v>3.0272851165988879E-2</c:v>
                </c:pt>
                <c:pt idx="83">
                  <c:v>3.0411680858034806E-2</c:v>
                </c:pt>
                <c:pt idx="84">
                  <c:v>3.0547262021349608E-2</c:v>
                </c:pt>
                <c:pt idx="85">
                  <c:v>3.067970735656167E-2</c:v>
                </c:pt>
                <c:pt idx="86">
                  <c:v>3.080912441074446E-2</c:v>
                </c:pt>
                <c:pt idx="87">
                  <c:v>3.0935615868660449E-2</c:v>
                </c:pt>
                <c:pt idx="88">
                  <c:v>3.1059279824473762E-2</c:v>
                </c:pt>
                <c:pt idx="89">
                  <c:v>3.1180210035446354E-2</c:v>
                </c:pt>
                <c:pt idx="90">
                  <c:v>3.1298496158991274E-2</c:v>
                </c:pt>
                <c:pt idx="91">
                  <c:v>3.141422397434801E-2</c:v>
                </c:pt>
                <c:pt idx="92">
                  <c:v>3.1527475590026777E-2</c:v>
                </c:pt>
                <c:pt idx="93">
                  <c:v>3.1638329638079554E-2</c:v>
                </c:pt>
                <c:pt idx="94">
                  <c:v>3.1746861456162012E-2</c:v>
                </c:pt>
                <c:pt idx="95">
                  <c:v>3.1853143258273153E-2</c:v>
                </c:pt>
                <c:pt idx="96">
                  <c:v>3.1957244294984033E-2</c:v>
                </c:pt>
                <c:pt idx="97">
                  <c:v>3.2059231003905619E-2</c:v>
                </c:pt>
                <c:pt idx="98">
                  <c:v>3.2159167151079471E-2</c:v>
                </c:pt>
                <c:pt idx="99">
                  <c:v>3.2257113963925832E-2</c:v>
                </c:pt>
              </c:numCache>
            </c:numRef>
          </c:val>
          <c:smooth val="0"/>
          <c:extLst>
            <c:ext xmlns:c16="http://schemas.microsoft.com/office/drawing/2014/chart" uri="{C3380CC4-5D6E-409C-BE32-E72D297353CC}">
              <c16:uniqueId val="{00000000-1DAB-448C-A77D-A8CA22165FBF}"/>
            </c:ext>
          </c:extLst>
        </c:ser>
        <c:ser>
          <c:idx val="1"/>
          <c:order val="1"/>
          <c:tx>
            <c:strRef>
              <c:f>Graphs!$D$3</c:f>
              <c:strCache>
                <c:ptCount val="1"/>
                <c:pt idx="0">
                  <c:v>Corporate Curve</c:v>
                </c:pt>
              </c:strCache>
            </c:strRef>
          </c:tx>
          <c:spPr>
            <a:ln w="28575" cap="rnd">
              <a:solidFill>
                <a:schemeClr val="accent2"/>
              </a:solidFill>
              <a:round/>
            </a:ln>
            <a:effectLst/>
          </c:spPr>
          <c:marker>
            <c:symbol val="none"/>
          </c:marker>
          <c:val>
            <c:numRef>
              <c:f>Graphs!$D$4:$D$103</c:f>
              <c:numCache>
                <c:formatCode>0.000%</c:formatCode>
                <c:ptCount val="100"/>
                <c:pt idx="0">
                  <c:v>3.9250058821151179E-2</c:v>
                </c:pt>
                <c:pt idx="1">
                  <c:v>3.9954097728208376E-2</c:v>
                </c:pt>
                <c:pt idx="2">
                  <c:v>3.8641112463850755E-2</c:v>
                </c:pt>
                <c:pt idx="3">
                  <c:v>3.7812679603055774E-2</c:v>
                </c:pt>
                <c:pt idx="4">
                  <c:v>3.7341847487069535E-2</c:v>
                </c:pt>
                <c:pt idx="5">
                  <c:v>3.712597431309167E-2</c:v>
                </c:pt>
                <c:pt idx="6">
                  <c:v>3.6911711422764726E-2</c:v>
                </c:pt>
                <c:pt idx="7">
                  <c:v>3.6305953402877372E-2</c:v>
                </c:pt>
                <c:pt idx="8">
                  <c:v>3.579406841172815E-2</c:v>
                </c:pt>
                <c:pt idx="9">
                  <c:v>3.5288202983587237E-2</c:v>
                </c:pt>
                <c:pt idx="10">
                  <c:v>3.5137484489371512E-2</c:v>
                </c:pt>
                <c:pt idx="11">
                  <c:v>3.4909927616257164E-2</c:v>
                </c:pt>
                <c:pt idx="12">
                  <c:v>3.460504189927379E-2</c:v>
                </c:pt>
                <c:pt idx="13">
                  <c:v>3.4186824909648854E-2</c:v>
                </c:pt>
                <c:pt idx="14">
                  <c:v>3.3670217650694133E-2</c:v>
                </c:pt>
                <c:pt idx="15">
                  <c:v>3.3042188451066795E-2</c:v>
                </c:pt>
                <c:pt idx="16">
                  <c:v>3.227749669999392E-2</c:v>
                </c:pt>
                <c:pt idx="17">
                  <c:v>3.1458107064940156E-2</c:v>
                </c:pt>
                <c:pt idx="18">
                  <c:v>3.060690403967585E-2</c:v>
                </c:pt>
                <c:pt idx="19">
                  <c:v>2.9780826619136228E-2</c:v>
                </c:pt>
                <c:pt idx="20">
                  <c:v>2.922899788898731E-2</c:v>
                </c:pt>
                <c:pt idx="21">
                  <c:v>2.8706456382889215E-2</c:v>
                </c:pt>
                <c:pt idx="22">
                  <c:v>2.8178394310473701E-2</c:v>
                </c:pt>
                <c:pt idx="23">
                  <c:v>2.7664840129393357E-2</c:v>
                </c:pt>
                <c:pt idx="24">
                  <c:v>2.7157667587787874E-2</c:v>
                </c:pt>
                <c:pt idx="25">
                  <c:v>2.6687543349295965E-2</c:v>
                </c:pt>
                <c:pt idx="26">
                  <c:v>2.6215230184529818E-2</c:v>
                </c:pt>
                <c:pt idx="27">
                  <c:v>2.5793167889030914E-2</c:v>
                </c:pt>
                <c:pt idx="28">
                  <c:v>2.5356232684927763E-2</c:v>
                </c:pt>
                <c:pt idx="29">
                  <c:v>2.493985803937632E-2</c:v>
                </c:pt>
                <c:pt idx="30">
                  <c:v>2.4600372636906457E-2</c:v>
                </c:pt>
                <c:pt idx="31">
                  <c:v>2.4327726765449868E-2</c:v>
                </c:pt>
                <c:pt idx="32">
                  <c:v>2.4116165851626296E-2</c:v>
                </c:pt>
                <c:pt idx="33">
                  <c:v>2.3960488539893913E-2</c:v>
                </c:pt>
                <c:pt idx="34">
                  <c:v>2.3855964348050988E-2</c:v>
                </c:pt>
                <c:pt idx="35">
                  <c:v>2.3798269677802578E-2</c:v>
                </c:pt>
                <c:pt idx="36">
                  <c:v>2.3783430013574917E-2</c:v>
                </c:pt>
                <c:pt idx="37">
                  <c:v>2.3807775042921368E-2</c:v>
                </c:pt>
                <c:pt idx="38">
                  <c:v>2.3867897868796343E-2</c:v>
                </c:pt>
                <c:pt idx="39">
                  <c:v>2.3960622723069595E-2</c:v>
                </c:pt>
                <c:pt idx="40">
                  <c:v>2.4082975477638661E-2</c:v>
                </c:pt>
                <c:pt idx="41">
                  <c:v>2.4232159781924226E-2</c:v>
                </c:pt>
                <c:pt idx="42">
                  <c:v>2.4405536194815062E-2</c:v>
                </c:pt>
                <c:pt idx="43">
                  <c:v>2.4600603610903719E-2</c:v>
                </c:pt>
                <c:pt idx="44">
                  <c:v>2.4814984239009356E-2</c:v>
                </c:pt>
                <c:pt idx="45">
                  <c:v>2.5046409502463455E-2</c:v>
                </c:pt>
                <c:pt idx="46">
                  <c:v>2.5292708655260846E-2</c:v>
                </c:pt>
                <c:pt idx="47">
                  <c:v>2.555179814448311E-2</c:v>
                </c:pt>
                <c:pt idx="48">
                  <c:v>2.5821672818667821E-2</c:v>
                </c:pt>
                <c:pt idx="49">
                  <c:v>2.6100397763584807E-2</c:v>
                </c:pt>
                <c:pt idx="50">
                  <c:v>2.6386101512675678E-2</c:v>
                </c:pt>
                <c:pt idx="51">
                  <c:v>2.6676969794198927E-2</c:v>
                </c:pt>
                <c:pt idx="52">
                  <c:v>2.6971240056620941E-2</c:v>
                </c:pt>
                <c:pt idx="53">
                  <c:v>2.726719655504534E-2</c:v>
                </c:pt>
                <c:pt idx="54">
                  <c:v>2.7563166287081945E-2</c:v>
                </c:pt>
                <c:pt idx="55">
                  <c:v>2.7857514986053881E-2</c:v>
                </c:pt>
                <c:pt idx="56">
                  <c:v>2.8148643792103748E-2</c:v>
                </c:pt>
                <c:pt idx="57">
                  <c:v>2.8434986090949469E-2</c:v>
                </c:pt>
                <c:pt idx="58">
                  <c:v>2.87150049869665E-2</c:v>
                </c:pt>
                <c:pt idx="59">
                  <c:v>2.898719070492534E-2</c:v>
                </c:pt>
                <c:pt idx="60">
                  <c:v>2.9250521026855051E-2</c:v>
                </c:pt>
                <c:pt idx="61">
                  <c:v>2.9505421184377992E-2</c:v>
                </c:pt>
                <c:pt idx="62">
                  <c:v>2.9752289612674346E-2</c:v>
                </c:pt>
                <c:pt idx="63">
                  <c:v>2.9991500028466792E-2</c:v>
                </c:pt>
                <c:pt idx="64">
                  <c:v>3.0223403317590162E-2</c:v>
                </c:pt>
                <c:pt idx="65">
                  <c:v>3.0448329252198928E-2</c:v>
                </c:pt>
                <c:pt idx="66">
                  <c:v>3.0666588055284608E-2</c:v>
                </c:pt>
                <c:pt idx="67">
                  <c:v>3.087847182810927E-2</c:v>
                </c:pt>
                <c:pt idx="68">
                  <c:v>3.1084255854369417E-2</c:v>
                </c:pt>
                <c:pt idx="69">
                  <c:v>3.1284199793330913E-2</c:v>
                </c:pt>
                <c:pt idx="70">
                  <c:v>3.1478548772809145E-2</c:v>
                </c:pt>
                <c:pt idx="71">
                  <c:v>3.1667534391667307E-2</c:v>
                </c:pt>
                <c:pt idx="72">
                  <c:v>3.1851375640453761E-2</c:v>
                </c:pt>
                <c:pt idx="73">
                  <c:v>3.2030279747869594E-2</c:v>
                </c:pt>
                <c:pt idx="74">
                  <c:v>3.2204442959948232E-2</c:v>
                </c:pt>
                <c:pt idx="75">
                  <c:v>3.2374051258103498E-2</c:v>
                </c:pt>
                <c:pt idx="76">
                  <c:v>3.2539281021570832E-2</c:v>
                </c:pt>
                <c:pt idx="77">
                  <c:v>3.2700299639201014E-2</c:v>
                </c:pt>
                <c:pt idx="78">
                  <c:v>3.2857266075066172E-2</c:v>
                </c:pt>
                <c:pt idx="79">
                  <c:v>3.3010331391898406E-2</c:v>
                </c:pt>
                <c:pt idx="80">
                  <c:v>3.3159639235979699E-2</c:v>
                </c:pt>
                <c:pt idx="81">
                  <c:v>3.330532628675914E-2</c:v>
                </c:pt>
                <c:pt idx="82">
                  <c:v>3.3447522674151353E-2</c:v>
                </c:pt>
                <c:pt idx="83">
                  <c:v>3.3586352366197281E-2</c:v>
                </c:pt>
                <c:pt idx="84">
                  <c:v>3.3721933529512083E-2</c:v>
                </c:pt>
                <c:pt idx="85">
                  <c:v>3.3854378864724144E-2</c:v>
                </c:pt>
                <c:pt idx="86">
                  <c:v>3.3983795918906934E-2</c:v>
                </c:pt>
                <c:pt idx="87">
                  <c:v>3.4110287376822923E-2</c:v>
                </c:pt>
                <c:pt idx="88">
                  <c:v>3.4233951332636237E-2</c:v>
                </c:pt>
                <c:pt idx="89">
                  <c:v>3.4354881543608828E-2</c:v>
                </c:pt>
                <c:pt idx="90">
                  <c:v>3.4473167667153748E-2</c:v>
                </c:pt>
                <c:pt idx="91">
                  <c:v>3.4588895482510484E-2</c:v>
                </c:pt>
                <c:pt idx="92">
                  <c:v>3.4702147098189251E-2</c:v>
                </c:pt>
                <c:pt idx="93">
                  <c:v>3.4813001146242029E-2</c:v>
                </c:pt>
                <c:pt idx="94">
                  <c:v>3.4921532964324487E-2</c:v>
                </c:pt>
                <c:pt idx="95">
                  <c:v>3.5027814766435628E-2</c:v>
                </c:pt>
                <c:pt idx="96">
                  <c:v>3.5131915803146507E-2</c:v>
                </c:pt>
                <c:pt idx="97">
                  <c:v>3.5233902512068094E-2</c:v>
                </c:pt>
                <c:pt idx="98">
                  <c:v>3.5333838659241945E-2</c:v>
                </c:pt>
                <c:pt idx="99">
                  <c:v>3.5431785472088306E-2</c:v>
                </c:pt>
              </c:numCache>
            </c:numRef>
          </c:val>
          <c:smooth val="0"/>
          <c:extLst>
            <c:ext xmlns:c16="http://schemas.microsoft.com/office/drawing/2014/chart" uri="{C3380CC4-5D6E-409C-BE32-E72D297353CC}">
              <c16:uniqueId val="{00000001-1DAB-448C-A77D-A8CA22165FBF}"/>
            </c:ext>
          </c:extLst>
        </c:ser>
        <c:dLbls>
          <c:showLegendKey val="0"/>
          <c:showVal val="0"/>
          <c:showCatName val="0"/>
          <c:showSerName val="0"/>
          <c:showPercent val="0"/>
          <c:showBubbleSize val="0"/>
        </c:dLbls>
        <c:smooth val="0"/>
        <c:axId val="714404024"/>
        <c:axId val="714401144"/>
      </c:lineChart>
      <c:catAx>
        <c:axId val="714404024"/>
        <c:scaling>
          <c:orientation val="minMax"/>
        </c:scaling>
        <c:delete val="1"/>
        <c:axPos val="b"/>
        <c:majorTickMark val="none"/>
        <c:minorTickMark val="none"/>
        <c:tickLblPos val="nextTo"/>
        <c:crossAx val="714401144"/>
        <c:crosses val="autoZero"/>
        <c:auto val="1"/>
        <c:lblAlgn val="ctr"/>
        <c:lblOffset val="100"/>
        <c:noMultiLvlLbl val="0"/>
      </c:catAx>
      <c:valAx>
        <c:axId val="714401144"/>
        <c:scaling>
          <c:orientation val="minMax"/>
        </c:scaling>
        <c:delete val="0"/>
        <c:axPos val="l"/>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crossAx val="7144040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lt1"/>
    </a:solidFill>
    <a:ln w="12700" cap="flat" cmpd="sng" algn="ctr">
      <a:solidFill>
        <a:schemeClr val="dk1"/>
      </a:solidFill>
      <a:prstDash val="solid"/>
      <a:miter lim="800000"/>
    </a:ln>
    <a:effectLst/>
  </c:spPr>
  <c:txPr>
    <a:bodyPr/>
    <a:lstStyle/>
    <a:p>
      <a:pPr>
        <a:defRPr>
          <a:solidFill>
            <a:schemeClr val="dk1"/>
          </a:solidFill>
          <a:latin typeface="+mn-lt"/>
          <a:ea typeface="+mn-ea"/>
          <a:cs typeface="+mn-cs"/>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98AF3A-6129-495B-BED8-B6C8FAAEFE4C}" type="doc">
      <dgm:prSet loTypeId="urn:microsoft.com/office/officeart/2005/8/layout/radial1" loCatId="relationship" qsTypeId="urn:microsoft.com/office/officeart/2005/8/quickstyle/simple5" qsCatId="simple" csTypeId="urn:microsoft.com/office/officeart/2005/8/colors/colorful2" csCatId="colorful" phldr="1"/>
      <dgm:spPr/>
      <dgm:t>
        <a:bodyPr/>
        <a:lstStyle/>
        <a:p>
          <a:endParaRPr lang="en-GB"/>
        </a:p>
      </dgm:t>
    </dgm:pt>
    <dgm:pt modelId="{676A0E19-E738-41BB-86A7-ECD3DF8C51FE}">
      <dgm:prSet phldrT="[Text]"/>
      <dgm:spPr/>
      <dgm:t>
        <a:bodyPr/>
        <a:lstStyle/>
        <a:p>
          <a:r>
            <a:rPr lang="en-GB"/>
            <a:t>BMA Consultation Paper</a:t>
          </a:r>
        </a:p>
      </dgm:t>
    </dgm:pt>
    <dgm:pt modelId="{C54AB90E-97BC-43E6-8732-7E4546820355}" type="parTrans" cxnId="{CF8EA616-5C0D-44B9-989B-3BEEB33C7580}">
      <dgm:prSet/>
      <dgm:spPr/>
      <dgm:t>
        <a:bodyPr/>
        <a:lstStyle/>
        <a:p>
          <a:endParaRPr lang="en-GB"/>
        </a:p>
      </dgm:t>
    </dgm:pt>
    <dgm:pt modelId="{18AD4276-43AD-4507-B143-DD4C47F5CCBA}" type="sibTrans" cxnId="{CF8EA616-5C0D-44B9-989B-3BEEB33C7580}">
      <dgm:prSet/>
      <dgm:spPr/>
      <dgm:t>
        <a:bodyPr/>
        <a:lstStyle/>
        <a:p>
          <a:endParaRPr lang="en-GB"/>
        </a:p>
      </dgm:t>
    </dgm:pt>
    <dgm:pt modelId="{6211384A-69CB-45C1-AB69-26CC7A511FD2}">
      <dgm:prSet phldrT="[Text]"/>
      <dgm:spPr/>
      <dgm:t>
        <a:bodyPr/>
        <a:lstStyle/>
        <a:p>
          <a:r>
            <a:rPr lang="en-GB"/>
            <a:t>Base Lapse Adjustment</a:t>
          </a:r>
        </a:p>
      </dgm:t>
    </dgm:pt>
    <dgm:pt modelId="{041694E2-23DE-44BC-8086-46D57C6C78DF}" type="parTrans" cxnId="{1631E48D-FC9F-4366-9D1B-77DF54C0273A}">
      <dgm:prSet/>
      <dgm:spPr/>
      <dgm:t>
        <a:bodyPr/>
        <a:lstStyle/>
        <a:p>
          <a:endParaRPr lang="en-GB"/>
        </a:p>
      </dgm:t>
    </dgm:pt>
    <dgm:pt modelId="{9F7F2B7B-0623-4E37-90FA-C290A05657E4}" type="sibTrans" cxnId="{1631E48D-FC9F-4366-9D1B-77DF54C0273A}">
      <dgm:prSet/>
      <dgm:spPr/>
      <dgm:t>
        <a:bodyPr/>
        <a:lstStyle/>
        <a:p>
          <a:endParaRPr lang="en-GB"/>
        </a:p>
      </dgm:t>
    </dgm:pt>
    <dgm:pt modelId="{138A52A2-82D3-45F6-819B-E2E27150588D}">
      <dgm:prSet phldrT="[Text]"/>
      <dgm:spPr/>
      <dgm:t>
        <a:bodyPr/>
        <a:lstStyle/>
        <a:p>
          <a:r>
            <a:rPr lang="en-GB"/>
            <a:t>Lapse &amp; Expense BSCR</a:t>
          </a:r>
        </a:p>
      </dgm:t>
    </dgm:pt>
    <dgm:pt modelId="{0003C65D-0CED-4E8A-A075-40B1D53CD075}" type="parTrans" cxnId="{66F8DEA2-2862-450B-BCB8-6DC23F9493CF}">
      <dgm:prSet/>
      <dgm:spPr/>
      <dgm:t>
        <a:bodyPr/>
        <a:lstStyle/>
        <a:p>
          <a:endParaRPr lang="en-GB"/>
        </a:p>
      </dgm:t>
    </dgm:pt>
    <dgm:pt modelId="{5C6520A8-75E3-4788-9E9C-54034CA2B3ED}" type="sibTrans" cxnId="{66F8DEA2-2862-450B-BCB8-6DC23F9493CF}">
      <dgm:prSet/>
      <dgm:spPr/>
      <dgm:t>
        <a:bodyPr/>
        <a:lstStyle/>
        <a:p>
          <a:endParaRPr lang="en-GB"/>
        </a:p>
      </dgm:t>
    </dgm:pt>
    <dgm:pt modelId="{23A1C9CA-7983-418A-91BE-3CEE88E27B06}">
      <dgm:prSet phldrT="[Text]"/>
      <dgm:spPr/>
      <dgm:t>
        <a:bodyPr/>
        <a:lstStyle/>
        <a:p>
          <a:r>
            <a:rPr lang="en-GB"/>
            <a:t>Refinement of Documentation Requirements &amp; Clarifications</a:t>
          </a:r>
        </a:p>
      </dgm:t>
    </dgm:pt>
    <dgm:pt modelId="{33691D0B-84B7-47E4-9515-9D0033F5F720}" type="parTrans" cxnId="{31ED967E-C259-4F21-B454-AD1A1B633354}">
      <dgm:prSet/>
      <dgm:spPr/>
      <dgm:t>
        <a:bodyPr/>
        <a:lstStyle/>
        <a:p>
          <a:endParaRPr lang="en-GB"/>
        </a:p>
      </dgm:t>
    </dgm:pt>
    <dgm:pt modelId="{6048591C-CF12-48D6-889B-E7711869D4E9}" type="sibTrans" cxnId="{31ED967E-C259-4F21-B454-AD1A1B633354}">
      <dgm:prSet/>
      <dgm:spPr/>
      <dgm:t>
        <a:bodyPr/>
        <a:lstStyle/>
        <a:p>
          <a:endParaRPr lang="en-GB"/>
        </a:p>
      </dgm:t>
    </dgm:pt>
    <dgm:pt modelId="{BA4B2304-AD0C-4ED9-AE76-9738799D4AA7}">
      <dgm:prSet phldrT="[Text]"/>
      <dgm:spPr/>
      <dgm:t>
        <a:bodyPr/>
        <a:lstStyle/>
        <a:p>
          <a:r>
            <a:rPr lang="en-GB"/>
            <a:t>Section 6D Refinements</a:t>
          </a:r>
        </a:p>
      </dgm:t>
    </dgm:pt>
    <dgm:pt modelId="{B67F92AD-8207-4C04-BF0B-D71ED954FF6B}" type="parTrans" cxnId="{C9890459-BAD4-4027-9C56-98800EF3690D}">
      <dgm:prSet/>
      <dgm:spPr/>
      <dgm:t>
        <a:bodyPr/>
        <a:lstStyle/>
        <a:p>
          <a:endParaRPr lang="en-GB"/>
        </a:p>
      </dgm:t>
    </dgm:pt>
    <dgm:pt modelId="{C744056C-76D9-4896-B86A-FF31C21040BD}" type="sibTrans" cxnId="{C9890459-BAD4-4027-9C56-98800EF3690D}">
      <dgm:prSet/>
      <dgm:spPr/>
      <dgm:t>
        <a:bodyPr/>
        <a:lstStyle/>
        <a:p>
          <a:endParaRPr lang="en-GB"/>
        </a:p>
      </dgm:t>
    </dgm:pt>
    <dgm:pt modelId="{9BB13389-E1CB-4E7F-AB98-B0F65D80D009}">
      <dgm:prSet phldrT="[Text]"/>
      <dgm:spPr/>
      <dgm:t>
        <a:bodyPr/>
        <a:lstStyle/>
        <a:p>
          <a:r>
            <a:rPr lang="en-GB"/>
            <a:t>SBA Approval &amp; Eligibility</a:t>
          </a:r>
        </a:p>
      </dgm:t>
    </dgm:pt>
    <dgm:pt modelId="{C0A007F8-F3DD-4C73-A70D-731A4E0ADCED}" type="parTrans" cxnId="{787CB38B-0DAD-4688-85DE-EA9BF2A4AC65}">
      <dgm:prSet/>
      <dgm:spPr/>
      <dgm:t>
        <a:bodyPr/>
        <a:lstStyle/>
        <a:p>
          <a:endParaRPr lang="en-GB"/>
        </a:p>
      </dgm:t>
    </dgm:pt>
    <dgm:pt modelId="{F4FDCBCC-E0BA-4E7A-9BFA-7DD80FCC0675}" type="sibTrans" cxnId="{787CB38B-0DAD-4688-85DE-EA9BF2A4AC65}">
      <dgm:prSet/>
      <dgm:spPr/>
      <dgm:t>
        <a:bodyPr/>
        <a:lstStyle/>
        <a:p>
          <a:endParaRPr lang="en-GB"/>
        </a:p>
      </dgm:t>
    </dgm:pt>
    <dgm:pt modelId="{991B6E76-63A2-4969-8FE5-65148626BC86}" type="pres">
      <dgm:prSet presAssocID="{9898AF3A-6129-495B-BED8-B6C8FAAEFE4C}" presName="cycle" presStyleCnt="0">
        <dgm:presLayoutVars>
          <dgm:chMax val="1"/>
          <dgm:dir/>
          <dgm:animLvl val="ctr"/>
          <dgm:resizeHandles val="exact"/>
        </dgm:presLayoutVars>
      </dgm:prSet>
      <dgm:spPr/>
    </dgm:pt>
    <dgm:pt modelId="{7CCE9B13-8B08-46A2-B5F9-6200CEE6FDCE}" type="pres">
      <dgm:prSet presAssocID="{676A0E19-E738-41BB-86A7-ECD3DF8C51FE}" presName="centerShape" presStyleLbl="node0" presStyleIdx="0" presStyleCnt="1"/>
      <dgm:spPr/>
    </dgm:pt>
    <dgm:pt modelId="{F13A832E-AD01-4B64-9CB8-8C47DAF87E02}" type="pres">
      <dgm:prSet presAssocID="{C0A007F8-F3DD-4C73-A70D-731A4E0ADCED}" presName="Name9" presStyleLbl="parChTrans1D2" presStyleIdx="0" presStyleCnt="5"/>
      <dgm:spPr/>
    </dgm:pt>
    <dgm:pt modelId="{087B1A29-40E0-4A78-A506-336A1E754FD4}" type="pres">
      <dgm:prSet presAssocID="{C0A007F8-F3DD-4C73-A70D-731A4E0ADCED}" presName="connTx" presStyleLbl="parChTrans1D2" presStyleIdx="0" presStyleCnt="5"/>
      <dgm:spPr/>
    </dgm:pt>
    <dgm:pt modelId="{610D4BC7-A9FB-47FE-BC73-294B8D45287F}" type="pres">
      <dgm:prSet presAssocID="{9BB13389-E1CB-4E7F-AB98-B0F65D80D009}" presName="node" presStyleLbl="node1" presStyleIdx="0" presStyleCnt="5">
        <dgm:presLayoutVars>
          <dgm:bulletEnabled val="1"/>
        </dgm:presLayoutVars>
      </dgm:prSet>
      <dgm:spPr/>
    </dgm:pt>
    <dgm:pt modelId="{A8C89128-E1BB-4528-8CF5-BE30B59E3C59}" type="pres">
      <dgm:prSet presAssocID="{041694E2-23DE-44BC-8086-46D57C6C78DF}" presName="Name9" presStyleLbl="parChTrans1D2" presStyleIdx="1" presStyleCnt="5"/>
      <dgm:spPr/>
    </dgm:pt>
    <dgm:pt modelId="{1921FBB7-1CAA-429F-886F-CC5198DD8052}" type="pres">
      <dgm:prSet presAssocID="{041694E2-23DE-44BC-8086-46D57C6C78DF}" presName="connTx" presStyleLbl="parChTrans1D2" presStyleIdx="1" presStyleCnt="5"/>
      <dgm:spPr/>
    </dgm:pt>
    <dgm:pt modelId="{EB821B02-ECA9-43C4-8779-B4F3EF0E95AD}" type="pres">
      <dgm:prSet presAssocID="{6211384A-69CB-45C1-AB69-26CC7A511FD2}" presName="node" presStyleLbl="node1" presStyleIdx="1" presStyleCnt="5">
        <dgm:presLayoutVars>
          <dgm:bulletEnabled val="1"/>
        </dgm:presLayoutVars>
      </dgm:prSet>
      <dgm:spPr/>
    </dgm:pt>
    <dgm:pt modelId="{86A2F2C9-64D9-4067-9AE8-E32631EC9122}" type="pres">
      <dgm:prSet presAssocID="{0003C65D-0CED-4E8A-A075-40B1D53CD075}" presName="Name9" presStyleLbl="parChTrans1D2" presStyleIdx="2" presStyleCnt="5"/>
      <dgm:spPr/>
    </dgm:pt>
    <dgm:pt modelId="{5F8D5A70-2837-4BB9-B24B-77DA482EE0E4}" type="pres">
      <dgm:prSet presAssocID="{0003C65D-0CED-4E8A-A075-40B1D53CD075}" presName="connTx" presStyleLbl="parChTrans1D2" presStyleIdx="2" presStyleCnt="5"/>
      <dgm:spPr/>
    </dgm:pt>
    <dgm:pt modelId="{59EFA191-7AA7-4355-B430-F0C2B6726C1F}" type="pres">
      <dgm:prSet presAssocID="{138A52A2-82D3-45F6-819B-E2E27150588D}" presName="node" presStyleLbl="node1" presStyleIdx="2" presStyleCnt="5">
        <dgm:presLayoutVars>
          <dgm:bulletEnabled val="1"/>
        </dgm:presLayoutVars>
      </dgm:prSet>
      <dgm:spPr/>
    </dgm:pt>
    <dgm:pt modelId="{027AC653-6E5E-4750-AE9C-15A1FC29B703}" type="pres">
      <dgm:prSet presAssocID="{B67F92AD-8207-4C04-BF0B-D71ED954FF6B}" presName="Name9" presStyleLbl="parChTrans1D2" presStyleIdx="3" presStyleCnt="5"/>
      <dgm:spPr/>
    </dgm:pt>
    <dgm:pt modelId="{C6CFB46C-DB76-4A4C-A0F7-F4D4D5829463}" type="pres">
      <dgm:prSet presAssocID="{B67F92AD-8207-4C04-BF0B-D71ED954FF6B}" presName="connTx" presStyleLbl="parChTrans1D2" presStyleIdx="3" presStyleCnt="5"/>
      <dgm:spPr/>
    </dgm:pt>
    <dgm:pt modelId="{65467E9B-34F8-4891-8CDE-22A75B18760A}" type="pres">
      <dgm:prSet presAssocID="{BA4B2304-AD0C-4ED9-AE76-9738799D4AA7}" presName="node" presStyleLbl="node1" presStyleIdx="3" presStyleCnt="5">
        <dgm:presLayoutVars>
          <dgm:bulletEnabled val="1"/>
        </dgm:presLayoutVars>
      </dgm:prSet>
      <dgm:spPr/>
    </dgm:pt>
    <dgm:pt modelId="{8C669EFA-0FB0-47BA-987E-053209BCE21D}" type="pres">
      <dgm:prSet presAssocID="{33691D0B-84B7-47E4-9515-9D0033F5F720}" presName="Name9" presStyleLbl="parChTrans1D2" presStyleIdx="4" presStyleCnt="5"/>
      <dgm:spPr/>
    </dgm:pt>
    <dgm:pt modelId="{90536EB4-916E-48DB-B066-F0823C4971DE}" type="pres">
      <dgm:prSet presAssocID="{33691D0B-84B7-47E4-9515-9D0033F5F720}" presName="connTx" presStyleLbl="parChTrans1D2" presStyleIdx="4" presStyleCnt="5"/>
      <dgm:spPr/>
    </dgm:pt>
    <dgm:pt modelId="{5334264C-B356-45F5-8165-F61E45FA191F}" type="pres">
      <dgm:prSet presAssocID="{23A1C9CA-7983-418A-91BE-3CEE88E27B06}" presName="node" presStyleLbl="node1" presStyleIdx="4" presStyleCnt="5">
        <dgm:presLayoutVars>
          <dgm:bulletEnabled val="1"/>
        </dgm:presLayoutVars>
      </dgm:prSet>
      <dgm:spPr/>
    </dgm:pt>
  </dgm:ptLst>
  <dgm:cxnLst>
    <dgm:cxn modelId="{0E7C9B01-D95C-4802-B760-96E2F88F7B94}" type="presOf" srcId="{9BB13389-E1CB-4E7F-AB98-B0F65D80D009}" destId="{610D4BC7-A9FB-47FE-BC73-294B8D45287F}" srcOrd="0" destOrd="0" presId="urn:microsoft.com/office/officeart/2005/8/layout/radial1"/>
    <dgm:cxn modelId="{9986C804-462B-495E-8978-9E3EFD84791B}" type="presOf" srcId="{0003C65D-0CED-4E8A-A075-40B1D53CD075}" destId="{5F8D5A70-2837-4BB9-B24B-77DA482EE0E4}" srcOrd="1" destOrd="0" presId="urn:microsoft.com/office/officeart/2005/8/layout/radial1"/>
    <dgm:cxn modelId="{CF8EA616-5C0D-44B9-989B-3BEEB33C7580}" srcId="{9898AF3A-6129-495B-BED8-B6C8FAAEFE4C}" destId="{676A0E19-E738-41BB-86A7-ECD3DF8C51FE}" srcOrd="0" destOrd="0" parTransId="{C54AB90E-97BC-43E6-8732-7E4546820355}" sibTransId="{18AD4276-43AD-4507-B143-DD4C47F5CCBA}"/>
    <dgm:cxn modelId="{F28FE917-0C78-499B-A705-2AE1DD35877A}" type="presOf" srcId="{C0A007F8-F3DD-4C73-A70D-731A4E0ADCED}" destId="{F13A832E-AD01-4B64-9CB8-8C47DAF87E02}" srcOrd="0" destOrd="0" presId="urn:microsoft.com/office/officeart/2005/8/layout/radial1"/>
    <dgm:cxn modelId="{EE9CF11A-59B5-4E4D-989C-8E396609B6A4}" type="presOf" srcId="{B67F92AD-8207-4C04-BF0B-D71ED954FF6B}" destId="{C6CFB46C-DB76-4A4C-A0F7-F4D4D5829463}" srcOrd="1" destOrd="0" presId="urn:microsoft.com/office/officeart/2005/8/layout/radial1"/>
    <dgm:cxn modelId="{02F19D29-3C21-40C9-BBD7-87F953D4B5B3}" type="presOf" srcId="{0003C65D-0CED-4E8A-A075-40B1D53CD075}" destId="{86A2F2C9-64D9-4067-9AE8-E32631EC9122}" srcOrd="0" destOrd="0" presId="urn:microsoft.com/office/officeart/2005/8/layout/radial1"/>
    <dgm:cxn modelId="{089D652B-0337-4E38-8160-08965CF12B29}" type="presOf" srcId="{138A52A2-82D3-45F6-819B-E2E27150588D}" destId="{59EFA191-7AA7-4355-B430-F0C2B6726C1F}" srcOrd="0" destOrd="0" presId="urn:microsoft.com/office/officeart/2005/8/layout/radial1"/>
    <dgm:cxn modelId="{D9B4253C-40D4-43B3-BA6D-D9E539B2BCCB}" type="presOf" srcId="{33691D0B-84B7-47E4-9515-9D0033F5F720}" destId="{8C669EFA-0FB0-47BA-987E-053209BCE21D}" srcOrd="0" destOrd="0" presId="urn:microsoft.com/office/officeart/2005/8/layout/radial1"/>
    <dgm:cxn modelId="{869DE13F-F2F0-41D3-B102-3EE9DBFB12E0}" type="presOf" srcId="{676A0E19-E738-41BB-86A7-ECD3DF8C51FE}" destId="{7CCE9B13-8B08-46A2-B5F9-6200CEE6FDCE}" srcOrd="0" destOrd="0" presId="urn:microsoft.com/office/officeart/2005/8/layout/radial1"/>
    <dgm:cxn modelId="{6316D741-B6DB-42E1-A75C-FB8FDA4D5802}" type="presOf" srcId="{041694E2-23DE-44BC-8086-46D57C6C78DF}" destId="{1921FBB7-1CAA-429F-886F-CC5198DD8052}" srcOrd="1" destOrd="0" presId="urn:microsoft.com/office/officeart/2005/8/layout/radial1"/>
    <dgm:cxn modelId="{7B7D1D4D-FF3B-40AB-984A-76F4A08338D3}" type="presOf" srcId="{33691D0B-84B7-47E4-9515-9D0033F5F720}" destId="{90536EB4-916E-48DB-B066-F0823C4971DE}" srcOrd="1" destOrd="0" presId="urn:microsoft.com/office/officeart/2005/8/layout/radial1"/>
    <dgm:cxn modelId="{807E9171-14AC-4DB5-9BCE-A52A7AB8BF86}" type="presOf" srcId="{B67F92AD-8207-4C04-BF0B-D71ED954FF6B}" destId="{027AC653-6E5E-4750-AE9C-15A1FC29B703}" srcOrd="0" destOrd="0" presId="urn:microsoft.com/office/officeart/2005/8/layout/radial1"/>
    <dgm:cxn modelId="{B7847358-22D6-4823-BB88-9FF9DAB6FAB9}" type="presOf" srcId="{041694E2-23DE-44BC-8086-46D57C6C78DF}" destId="{A8C89128-E1BB-4528-8CF5-BE30B59E3C59}" srcOrd="0" destOrd="0" presId="urn:microsoft.com/office/officeart/2005/8/layout/radial1"/>
    <dgm:cxn modelId="{C9890459-BAD4-4027-9C56-98800EF3690D}" srcId="{676A0E19-E738-41BB-86A7-ECD3DF8C51FE}" destId="{BA4B2304-AD0C-4ED9-AE76-9738799D4AA7}" srcOrd="3" destOrd="0" parTransId="{B67F92AD-8207-4C04-BF0B-D71ED954FF6B}" sibTransId="{C744056C-76D9-4896-B86A-FF31C21040BD}"/>
    <dgm:cxn modelId="{31ED967E-C259-4F21-B454-AD1A1B633354}" srcId="{676A0E19-E738-41BB-86A7-ECD3DF8C51FE}" destId="{23A1C9CA-7983-418A-91BE-3CEE88E27B06}" srcOrd="4" destOrd="0" parTransId="{33691D0B-84B7-47E4-9515-9D0033F5F720}" sibTransId="{6048591C-CF12-48D6-889B-E7711869D4E9}"/>
    <dgm:cxn modelId="{0A82BC86-22CF-4B3B-9D0B-52994012C18D}" type="presOf" srcId="{9898AF3A-6129-495B-BED8-B6C8FAAEFE4C}" destId="{991B6E76-63A2-4969-8FE5-65148626BC86}" srcOrd="0" destOrd="0" presId="urn:microsoft.com/office/officeart/2005/8/layout/radial1"/>
    <dgm:cxn modelId="{787CB38B-0DAD-4688-85DE-EA9BF2A4AC65}" srcId="{676A0E19-E738-41BB-86A7-ECD3DF8C51FE}" destId="{9BB13389-E1CB-4E7F-AB98-B0F65D80D009}" srcOrd="0" destOrd="0" parTransId="{C0A007F8-F3DD-4C73-A70D-731A4E0ADCED}" sibTransId="{F4FDCBCC-E0BA-4E7A-9BFA-7DD80FCC0675}"/>
    <dgm:cxn modelId="{1631E48D-FC9F-4366-9D1B-77DF54C0273A}" srcId="{676A0E19-E738-41BB-86A7-ECD3DF8C51FE}" destId="{6211384A-69CB-45C1-AB69-26CC7A511FD2}" srcOrd="1" destOrd="0" parTransId="{041694E2-23DE-44BC-8086-46D57C6C78DF}" sibTransId="{9F7F2B7B-0623-4E37-90FA-C290A05657E4}"/>
    <dgm:cxn modelId="{85512B9C-8CB9-4841-A4DB-012F84032D71}" type="presOf" srcId="{C0A007F8-F3DD-4C73-A70D-731A4E0ADCED}" destId="{087B1A29-40E0-4A78-A506-336A1E754FD4}" srcOrd="1" destOrd="0" presId="urn:microsoft.com/office/officeart/2005/8/layout/radial1"/>
    <dgm:cxn modelId="{66F8DEA2-2862-450B-BCB8-6DC23F9493CF}" srcId="{676A0E19-E738-41BB-86A7-ECD3DF8C51FE}" destId="{138A52A2-82D3-45F6-819B-E2E27150588D}" srcOrd="2" destOrd="0" parTransId="{0003C65D-0CED-4E8A-A075-40B1D53CD075}" sibTransId="{5C6520A8-75E3-4788-9E9C-54034CA2B3ED}"/>
    <dgm:cxn modelId="{9677FEA6-2CEA-4A25-891D-BC9FF3284F4B}" type="presOf" srcId="{6211384A-69CB-45C1-AB69-26CC7A511FD2}" destId="{EB821B02-ECA9-43C4-8779-B4F3EF0E95AD}" srcOrd="0" destOrd="0" presId="urn:microsoft.com/office/officeart/2005/8/layout/radial1"/>
    <dgm:cxn modelId="{201266AA-6767-474F-8BA6-0D994C37656B}" type="presOf" srcId="{23A1C9CA-7983-418A-91BE-3CEE88E27B06}" destId="{5334264C-B356-45F5-8165-F61E45FA191F}" srcOrd="0" destOrd="0" presId="urn:microsoft.com/office/officeart/2005/8/layout/radial1"/>
    <dgm:cxn modelId="{9AD217F5-CC39-4A4F-9E62-2A1EE5EA5C4C}" type="presOf" srcId="{BA4B2304-AD0C-4ED9-AE76-9738799D4AA7}" destId="{65467E9B-34F8-4891-8CDE-22A75B18760A}" srcOrd="0" destOrd="0" presId="urn:microsoft.com/office/officeart/2005/8/layout/radial1"/>
    <dgm:cxn modelId="{6446B179-30CA-494D-A99A-2096C875A2EF}" type="presParOf" srcId="{991B6E76-63A2-4969-8FE5-65148626BC86}" destId="{7CCE9B13-8B08-46A2-B5F9-6200CEE6FDCE}" srcOrd="0" destOrd="0" presId="urn:microsoft.com/office/officeart/2005/8/layout/radial1"/>
    <dgm:cxn modelId="{E4241C1C-E775-4A5E-97BB-FA21BBBC3B02}" type="presParOf" srcId="{991B6E76-63A2-4969-8FE5-65148626BC86}" destId="{F13A832E-AD01-4B64-9CB8-8C47DAF87E02}" srcOrd="1" destOrd="0" presId="urn:microsoft.com/office/officeart/2005/8/layout/radial1"/>
    <dgm:cxn modelId="{FC77129B-3D51-49C3-B689-B72F83E8AF11}" type="presParOf" srcId="{F13A832E-AD01-4B64-9CB8-8C47DAF87E02}" destId="{087B1A29-40E0-4A78-A506-336A1E754FD4}" srcOrd="0" destOrd="0" presId="urn:microsoft.com/office/officeart/2005/8/layout/radial1"/>
    <dgm:cxn modelId="{F630A0B8-8449-4180-BA49-0CA56362F708}" type="presParOf" srcId="{991B6E76-63A2-4969-8FE5-65148626BC86}" destId="{610D4BC7-A9FB-47FE-BC73-294B8D45287F}" srcOrd="2" destOrd="0" presId="urn:microsoft.com/office/officeart/2005/8/layout/radial1"/>
    <dgm:cxn modelId="{320FF193-D888-4D04-9CFB-BA2A6D4FDA90}" type="presParOf" srcId="{991B6E76-63A2-4969-8FE5-65148626BC86}" destId="{A8C89128-E1BB-4528-8CF5-BE30B59E3C59}" srcOrd="3" destOrd="0" presId="urn:microsoft.com/office/officeart/2005/8/layout/radial1"/>
    <dgm:cxn modelId="{0B2A77AC-B5E4-400E-BE04-3DAC1B77AB03}" type="presParOf" srcId="{A8C89128-E1BB-4528-8CF5-BE30B59E3C59}" destId="{1921FBB7-1CAA-429F-886F-CC5198DD8052}" srcOrd="0" destOrd="0" presId="urn:microsoft.com/office/officeart/2005/8/layout/radial1"/>
    <dgm:cxn modelId="{CA6E46B7-4E7F-4A81-BE59-A5FBCFF128C7}" type="presParOf" srcId="{991B6E76-63A2-4969-8FE5-65148626BC86}" destId="{EB821B02-ECA9-43C4-8779-B4F3EF0E95AD}" srcOrd="4" destOrd="0" presId="urn:microsoft.com/office/officeart/2005/8/layout/radial1"/>
    <dgm:cxn modelId="{7E2E719C-D992-44D8-ABB8-66B3AE36108B}" type="presParOf" srcId="{991B6E76-63A2-4969-8FE5-65148626BC86}" destId="{86A2F2C9-64D9-4067-9AE8-E32631EC9122}" srcOrd="5" destOrd="0" presId="urn:microsoft.com/office/officeart/2005/8/layout/radial1"/>
    <dgm:cxn modelId="{709A2412-22EF-428B-B552-C2741A7F0E25}" type="presParOf" srcId="{86A2F2C9-64D9-4067-9AE8-E32631EC9122}" destId="{5F8D5A70-2837-4BB9-B24B-77DA482EE0E4}" srcOrd="0" destOrd="0" presId="urn:microsoft.com/office/officeart/2005/8/layout/radial1"/>
    <dgm:cxn modelId="{6CA33D2F-E84A-4294-B99B-FA2D1ED75F1B}" type="presParOf" srcId="{991B6E76-63A2-4969-8FE5-65148626BC86}" destId="{59EFA191-7AA7-4355-B430-F0C2B6726C1F}" srcOrd="6" destOrd="0" presId="urn:microsoft.com/office/officeart/2005/8/layout/radial1"/>
    <dgm:cxn modelId="{600910AE-A05C-4140-9921-BB81A8F008F7}" type="presParOf" srcId="{991B6E76-63A2-4969-8FE5-65148626BC86}" destId="{027AC653-6E5E-4750-AE9C-15A1FC29B703}" srcOrd="7" destOrd="0" presId="urn:microsoft.com/office/officeart/2005/8/layout/radial1"/>
    <dgm:cxn modelId="{241F91E5-4BBA-4B00-97A0-18276D59CF24}" type="presParOf" srcId="{027AC653-6E5E-4750-AE9C-15A1FC29B703}" destId="{C6CFB46C-DB76-4A4C-A0F7-F4D4D5829463}" srcOrd="0" destOrd="0" presId="urn:microsoft.com/office/officeart/2005/8/layout/radial1"/>
    <dgm:cxn modelId="{5C3C6F1D-4EC0-41E4-BE30-A9A951711E93}" type="presParOf" srcId="{991B6E76-63A2-4969-8FE5-65148626BC86}" destId="{65467E9B-34F8-4891-8CDE-22A75B18760A}" srcOrd="8" destOrd="0" presId="urn:microsoft.com/office/officeart/2005/8/layout/radial1"/>
    <dgm:cxn modelId="{163EB928-0E2B-48FF-BD16-3EB5F4C4BDFE}" type="presParOf" srcId="{991B6E76-63A2-4969-8FE5-65148626BC86}" destId="{8C669EFA-0FB0-47BA-987E-053209BCE21D}" srcOrd="9" destOrd="0" presId="urn:microsoft.com/office/officeart/2005/8/layout/radial1"/>
    <dgm:cxn modelId="{DF94CB19-2AB6-462E-9BF2-AAF225441919}" type="presParOf" srcId="{8C669EFA-0FB0-47BA-987E-053209BCE21D}" destId="{90536EB4-916E-48DB-B066-F0823C4971DE}" srcOrd="0" destOrd="0" presId="urn:microsoft.com/office/officeart/2005/8/layout/radial1"/>
    <dgm:cxn modelId="{7677329C-D8D1-49CA-86AB-C7C981A3853A}" type="presParOf" srcId="{991B6E76-63A2-4969-8FE5-65148626BC86}" destId="{5334264C-B356-45F5-8165-F61E45FA191F}" srcOrd="10" destOrd="0" presId="urn:microsoft.com/office/officeart/2005/8/layout/radial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2499B73-3EF5-4CA9-9B88-EF4B88399FB7}" type="doc">
      <dgm:prSet loTypeId="urn:microsoft.com/office/officeart/2005/8/layout/process2" loCatId="process" qsTypeId="urn:microsoft.com/office/officeart/2005/8/quickstyle/simple5" qsCatId="simple" csTypeId="urn:microsoft.com/office/officeart/2005/8/colors/colorful2" csCatId="colorful" phldr="1"/>
      <dgm:spPr/>
      <dgm:t>
        <a:bodyPr/>
        <a:lstStyle/>
        <a:p>
          <a:endParaRPr lang="en-GB"/>
        </a:p>
      </dgm:t>
    </dgm:pt>
    <dgm:pt modelId="{930F231E-90E8-4F58-8B3A-3D99244C1125}">
      <dgm:prSet phldrT="[Text]"/>
      <dgm:spPr/>
      <dgm:t>
        <a:bodyPr/>
        <a:lstStyle/>
        <a:p>
          <a:r>
            <a:rPr lang="en-GB" b="1"/>
            <a:t>Feb 2023</a:t>
          </a:r>
        </a:p>
        <a:p>
          <a:r>
            <a:rPr lang="en-GB"/>
            <a:t>BMA releases initial consultation paper (with feedback and field-testing)</a:t>
          </a:r>
        </a:p>
      </dgm:t>
    </dgm:pt>
    <dgm:pt modelId="{5C20742D-E646-49E7-9815-B89625D90FD8}" type="parTrans" cxnId="{CF82717C-41DC-4352-901C-B9D7C2B79F69}">
      <dgm:prSet/>
      <dgm:spPr/>
      <dgm:t>
        <a:bodyPr/>
        <a:lstStyle/>
        <a:p>
          <a:endParaRPr lang="en-GB"/>
        </a:p>
      </dgm:t>
    </dgm:pt>
    <dgm:pt modelId="{AC17AD62-8136-457A-A16B-8016824087D4}" type="sibTrans" cxnId="{CF82717C-41DC-4352-901C-B9D7C2B79F69}">
      <dgm:prSet/>
      <dgm:spPr/>
      <dgm:t>
        <a:bodyPr/>
        <a:lstStyle/>
        <a:p>
          <a:endParaRPr lang="en-GB"/>
        </a:p>
      </dgm:t>
    </dgm:pt>
    <dgm:pt modelId="{6CA1CECE-AB97-48DB-91F8-523B12D3FA75}">
      <dgm:prSet phldrT="[Text]"/>
      <dgm:spPr/>
      <dgm:t>
        <a:bodyPr/>
        <a:lstStyle/>
        <a:p>
          <a:r>
            <a:rPr lang="en-GB" b="1"/>
            <a:t>Q3 2023 </a:t>
          </a:r>
        </a:p>
        <a:p>
          <a:r>
            <a:rPr lang="en-GB"/>
            <a:t>BMA releases revised consultation paper (with feedback and field-testing)</a:t>
          </a:r>
        </a:p>
      </dgm:t>
    </dgm:pt>
    <dgm:pt modelId="{C0A0B4B8-B45C-4EA0-98F5-E6847914A631}" type="parTrans" cxnId="{C8BE9DFE-0718-474C-980A-B40C3702DAF7}">
      <dgm:prSet/>
      <dgm:spPr/>
      <dgm:t>
        <a:bodyPr/>
        <a:lstStyle/>
        <a:p>
          <a:endParaRPr lang="en-GB"/>
        </a:p>
      </dgm:t>
    </dgm:pt>
    <dgm:pt modelId="{D8C401A9-9BB9-4617-836F-65210F12E592}" type="sibTrans" cxnId="{C8BE9DFE-0718-474C-980A-B40C3702DAF7}">
      <dgm:prSet/>
      <dgm:spPr/>
      <dgm:t>
        <a:bodyPr/>
        <a:lstStyle/>
        <a:p>
          <a:endParaRPr lang="en-GB"/>
        </a:p>
      </dgm:t>
    </dgm:pt>
    <dgm:pt modelId="{357FE325-516C-4795-B272-C586B2F3E397}">
      <dgm:prSet phldrT="[Text]"/>
      <dgm:spPr/>
      <dgm:t>
        <a:bodyPr/>
        <a:lstStyle/>
        <a:p>
          <a:r>
            <a:rPr lang="en-GB" b="1"/>
            <a:t>1</a:t>
          </a:r>
          <a:r>
            <a:rPr lang="en-GB" b="1" baseline="30000"/>
            <a:t>st</a:t>
          </a:r>
          <a:r>
            <a:rPr lang="en-GB" b="1"/>
            <a:t> Jan 2024</a:t>
          </a:r>
        </a:p>
        <a:p>
          <a:r>
            <a:rPr lang="en-GB"/>
            <a:t>New BMA requirements enter into force</a:t>
          </a:r>
        </a:p>
      </dgm:t>
    </dgm:pt>
    <dgm:pt modelId="{1631A676-FB22-41F5-BFAF-6AC8EA575F3F}" type="parTrans" cxnId="{38A74F82-1285-4D6F-9AE8-ADD37661BE5B}">
      <dgm:prSet/>
      <dgm:spPr/>
      <dgm:t>
        <a:bodyPr/>
        <a:lstStyle/>
        <a:p>
          <a:endParaRPr lang="en-GB"/>
        </a:p>
      </dgm:t>
    </dgm:pt>
    <dgm:pt modelId="{C38910B3-FA7A-4AD5-89C7-9F5EB63CF541}" type="sibTrans" cxnId="{38A74F82-1285-4D6F-9AE8-ADD37661BE5B}">
      <dgm:prSet/>
      <dgm:spPr/>
      <dgm:t>
        <a:bodyPr/>
        <a:lstStyle/>
        <a:p>
          <a:endParaRPr lang="en-GB"/>
        </a:p>
      </dgm:t>
    </dgm:pt>
    <dgm:pt modelId="{27728E65-7D76-405C-A36E-3FC56BB1212E}" type="pres">
      <dgm:prSet presAssocID="{D2499B73-3EF5-4CA9-9B88-EF4B88399FB7}" presName="linearFlow" presStyleCnt="0">
        <dgm:presLayoutVars>
          <dgm:resizeHandles val="exact"/>
        </dgm:presLayoutVars>
      </dgm:prSet>
      <dgm:spPr/>
    </dgm:pt>
    <dgm:pt modelId="{161599D1-8A84-4F8B-A88D-8A93A582E542}" type="pres">
      <dgm:prSet presAssocID="{930F231E-90E8-4F58-8B3A-3D99244C1125}" presName="node" presStyleLbl="node1" presStyleIdx="0" presStyleCnt="3" custScaleX="103728">
        <dgm:presLayoutVars>
          <dgm:bulletEnabled val="1"/>
        </dgm:presLayoutVars>
      </dgm:prSet>
      <dgm:spPr/>
    </dgm:pt>
    <dgm:pt modelId="{F8E9698D-DC2F-45E0-98E9-1FF87C7DD558}" type="pres">
      <dgm:prSet presAssocID="{AC17AD62-8136-457A-A16B-8016824087D4}" presName="sibTrans" presStyleLbl="sibTrans2D1" presStyleIdx="0" presStyleCnt="2"/>
      <dgm:spPr/>
    </dgm:pt>
    <dgm:pt modelId="{EFF3D6DC-F8B8-4776-8E13-5FC6A4F14DDF}" type="pres">
      <dgm:prSet presAssocID="{AC17AD62-8136-457A-A16B-8016824087D4}" presName="connectorText" presStyleLbl="sibTrans2D1" presStyleIdx="0" presStyleCnt="2"/>
      <dgm:spPr/>
    </dgm:pt>
    <dgm:pt modelId="{4C1CD55A-D00D-40CE-AD83-DBA5A8D82A6C}" type="pres">
      <dgm:prSet presAssocID="{6CA1CECE-AB97-48DB-91F8-523B12D3FA75}" presName="node" presStyleLbl="node1" presStyleIdx="1" presStyleCnt="3" custScaleX="103728">
        <dgm:presLayoutVars>
          <dgm:bulletEnabled val="1"/>
        </dgm:presLayoutVars>
      </dgm:prSet>
      <dgm:spPr/>
    </dgm:pt>
    <dgm:pt modelId="{C02B1BA2-BF51-445B-98C6-03150DE39373}" type="pres">
      <dgm:prSet presAssocID="{D8C401A9-9BB9-4617-836F-65210F12E592}" presName="sibTrans" presStyleLbl="sibTrans2D1" presStyleIdx="1" presStyleCnt="2"/>
      <dgm:spPr/>
    </dgm:pt>
    <dgm:pt modelId="{CAD91066-7A79-40C1-B7AC-381C6B8413E7}" type="pres">
      <dgm:prSet presAssocID="{D8C401A9-9BB9-4617-836F-65210F12E592}" presName="connectorText" presStyleLbl="sibTrans2D1" presStyleIdx="1" presStyleCnt="2"/>
      <dgm:spPr/>
    </dgm:pt>
    <dgm:pt modelId="{BCCC99BF-30C3-4200-ABAD-A95F24A72318}" type="pres">
      <dgm:prSet presAssocID="{357FE325-516C-4795-B272-C586B2F3E397}" presName="node" presStyleLbl="node1" presStyleIdx="2" presStyleCnt="3" custScaleX="103728">
        <dgm:presLayoutVars>
          <dgm:bulletEnabled val="1"/>
        </dgm:presLayoutVars>
      </dgm:prSet>
      <dgm:spPr/>
    </dgm:pt>
  </dgm:ptLst>
  <dgm:cxnLst>
    <dgm:cxn modelId="{193E9A1D-3CCE-4ADC-916E-C966E285DA97}" type="presOf" srcId="{AC17AD62-8136-457A-A16B-8016824087D4}" destId="{EFF3D6DC-F8B8-4776-8E13-5FC6A4F14DDF}" srcOrd="1" destOrd="0" presId="urn:microsoft.com/office/officeart/2005/8/layout/process2"/>
    <dgm:cxn modelId="{DEC89228-CCCE-4D2D-8900-7957AB410448}" type="presOf" srcId="{D8C401A9-9BB9-4617-836F-65210F12E592}" destId="{CAD91066-7A79-40C1-B7AC-381C6B8413E7}" srcOrd="1" destOrd="0" presId="urn:microsoft.com/office/officeart/2005/8/layout/process2"/>
    <dgm:cxn modelId="{CF82717C-41DC-4352-901C-B9D7C2B79F69}" srcId="{D2499B73-3EF5-4CA9-9B88-EF4B88399FB7}" destId="{930F231E-90E8-4F58-8B3A-3D99244C1125}" srcOrd="0" destOrd="0" parTransId="{5C20742D-E646-49E7-9815-B89625D90FD8}" sibTransId="{AC17AD62-8136-457A-A16B-8016824087D4}"/>
    <dgm:cxn modelId="{38A74F82-1285-4D6F-9AE8-ADD37661BE5B}" srcId="{D2499B73-3EF5-4CA9-9B88-EF4B88399FB7}" destId="{357FE325-516C-4795-B272-C586B2F3E397}" srcOrd="2" destOrd="0" parTransId="{1631A676-FB22-41F5-BFAF-6AC8EA575F3F}" sibTransId="{C38910B3-FA7A-4AD5-89C7-9F5EB63CF541}"/>
    <dgm:cxn modelId="{818DD585-D702-4884-ADDA-E99E829D057F}" type="presOf" srcId="{6CA1CECE-AB97-48DB-91F8-523B12D3FA75}" destId="{4C1CD55A-D00D-40CE-AD83-DBA5A8D82A6C}" srcOrd="0" destOrd="0" presId="urn:microsoft.com/office/officeart/2005/8/layout/process2"/>
    <dgm:cxn modelId="{970F8292-0507-4CA6-83FA-5899DEC8AD21}" type="presOf" srcId="{AC17AD62-8136-457A-A16B-8016824087D4}" destId="{F8E9698D-DC2F-45E0-98E9-1FF87C7DD558}" srcOrd="0" destOrd="0" presId="urn:microsoft.com/office/officeart/2005/8/layout/process2"/>
    <dgm:cxn modelId="{2949CDAE-5999-458C-9DBC-8D0A604606F5}" type="presOf" srcId="{930F231E-90E8-4F58-8B3A-3D99244C1125}" destId="{161599D1-8A84-4F8B-A88D-8A93A582E542}" srcOrd="0" destOrd="0" presId="urn:microsoft.com/office/officeart/2005/8/layout/process2"/>
    <dgm:cxn modelId="{151AECD5-A6A2-49C5-9641-4B6D2D506AF7}" type="presOf" srcId="{D2499B73-3EF5-4CA9-9B88-EF4B88399FB7}" destId="{27728E65-7D76-405C-A36E-3FC56BB1212E}" srcOrd="0" destOrd="0" presId="urn:microsoft.com/office/officeart/2005/8/layout/process2"/>
    <dgm:cxn modelId="{0283E3D7-3A6C-4417-8A63-0DE8DFFC7826}" type="presOf" srcId="{357FE325-516C-4795-B272-C586B2F3E397}" destId="{BCCC99BF-30C3-4200-ABAD-A95F24A72318}" srcOrd="0" destOrd="0" presId="urn:microsoft.com/office/officeart/2005/8/layout/process2"/>
    <dgm:cxn modelId="{C84114EE-62D5-4EBE-A3C2-A427FF5BACA8}" type="presOf" srcId="{D8C401A9-9BB9-4617-836F-65210F12E592}" destId="{C02B1BA2-BF51-445B-98C6-03150DE39373}" srcOrd="0" destOrd="0" presId="urn:microsoft.com/office/officeart/2005/8/layout/process2"/>
    <dgm:cxn modelId="{C8BE9DFE-0718-474C-980A-B40C3702DAF7}" srcId="{D2499B73-3EF5-4CA9-9B88-EF4B88399FB7}" destId="{6CA1CECE-AB97-48DB-91F8-523B12D3FA75}" srcOrd="1" destOrd="0" parTransId="{C0A0B4B8-B45C-4EA0-98F5-E6847914A631}" sibTransId="{D8C401A9-9BB9-4617-836F-65210F12E592}"/>
    <dgm:cxn modelId="{CE6E21DC-CD9F-4192-A8BA-6DDC8D7CE8FF}" type="presParOf" srcId="{27728E65-7D76-405C-A36E-3FC56BB1212E}" destId="{161599D1-8A84-4F8B-A88D-8A93A582E542}" srcOrd="0" destOrd="0" presId="urn:microsoft.com/office/officeart/2005/8/layout/process2"/>
    <dgm:cxn modelId="{B926086D-925F-477A-913E-8CD4FC7999E5}" type="presParOf" srcId="{27728E65-7D76-405C-A36E-3FC56BB1212E}" destId="{F8E9698D-DC2F-45E0-98E9-1FF87C7DD558}" srcOrd="1" destOrd="0" presId="urn:microsoft.com/office/officeart/2005/8/layout/process2"/>
    <dgm:cxn modelId="{22DB15E9-8065-4C8C-BB6F-3FE7EC93ED12}" type="presParOf" srcId="{F8E9698D-DC2F-45E0-98E9-1FF87C7DD558}" destId="{EFF3D6DC-F8B8-4776-8E13-5FC6A4F14DDF}" srcOrd="0" destOrd="0" presId="urn:microsoft.com/office/officeart/2005/8/layout/process2"/>
    <dgm:cxn modelId="{34E979F8-DED4-4D39-BF7E-8E4B1829023E}" type="presParOf" srcId="{27728E65-7D76-405C-A36E-3FC56BB1212E}" destId="{4C1CD55A-D00D-40CE-AD83-DBA5A8D82A6C}" srcOrd="2" destOrd="0" presId="urn:microsoft.com/office/officeart/2005/8/layout/process2"/>
    <dgm:cxn modelId="{76A91476-48B4-4CAB-AA4E-5FC254369FB8}" type="presParOf" srcId="{27728E65-7D76-405C-A36E-3FC56BB1212E}" destId="{C02B1BA2-BF51-445B-98C6-03150DE39373}" srcOrd="3" destOrd="0" presId="urn:microsoft.com/office/officeart/2005/8/layout/process2"/>
    <dgm:cxn modelId="{AD6514E7-A5B1-492E-988A-74025C68AA70}" type="presParOf" srcId="{C02B1BA2-BF51-445B-98C6-03150DE39373}" destId="{CAD91066-7A79-40C1-B7AC-381C6B8413E7}" srcOrd="0" destOrd="0" presId="urn:microsoft.com/office/officeart/2005/8/layout/process2"/>
    <dgm:cxn modelId="{9386A02A-94F2-4D17-9451-3556C3BC22BE}" type="presParOf" srcId="{27728E65-7D76-405C-A36E-3FC56BB1212E}" destId="{BCCC99BF-30C3-4200-ABAD-A95F24A72318}" srcOrd="4" destOrd="0" presId="urn:microsoft.com/office/officeart/2005/8/layout/process2"/>
  </dgm:cxnLst>
  <dgm:bg/>
  <dgm:whole/>
  <dgm:extLst>
    <a:ext uri="http://schemas.microsoft.com/office/drawing/2008/diagram">
      <dsp:dataModelExt xmlns:dsp="http://schemas.microsoft.com/office/drawing/2008/diagram" relId="rId14"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78DB021-442F-4178-B3CD-4DC75A977B5D}" type="doc">
      <dgm:prSet loTypeId="urn:microsoft.com/office/officeart/2005/8/layout/hierarchy4" loCatId="hierarchy" qsTypeId="urn:microsoft.com/office/officeart/2005/8/quickstyle/simple5" qsCatId="simple" csTypeId="urn:microsoft.com/office/officeart/2005/8/colors/colorful3" csCatId="colorful" phldr="1"/>
      <dgm:spPr/>
      <dgm:t>
        <a:bodyPr/>
        <a:lstStyle/>
        <a:p>
          <a:endParaRPr lang="en-GB"/>
        </a:p>
      </dgm:t>
    </dgm:pt>
    <dgm:pt modelId="{167EA273-DB8F-4180-AE04-25B7F6B5E766}">
      <dgm:prSet phldrT="[Text]" custT="1"/>
      <dgm:spPr/>
      <dgm:t>
        <a:bodyPr/>
        <a:lstStyle/>
        <a:p>
          <a:r>
            <a:rPr lang="en-GB" sz="1800"/>
            <a:t>Demonstration of insignificant residual risk</a:t>
          </a:r>
        </a:p>
      </dgm:t>
    </dgm:pt>
    <dgm:pt modelId="{427E38D7-4A6C-487D-8433-6E3D0A0B7CFB}" type="parTrans" cxnId="{97D24952-E06D-4BCD-B603-0E50E9688C16}">
      <dgm:prSet/>
      <dgm:spPr/>
      <dgm:t>
        <a:bodyPr/>
        <a:lstStyle/>
        <a:p>
          <a:endParaRPr lang="en-GB" sz="2800"/>
        </a:p>
      </dgm:t>
    </dgm:pt>
    <dgm:pt modelId="{7C843E82-455B-4F1F-94D4-972E5A88DF5B}" type="sibTrans" cxnId="{97D24952-E06D-4BCD-B603-0E50E9688C16}">
      <dgm:prSet/>
      <dgm:spPr/>
      <dgm:t>
        <a:bodyPr/>
        <a:lstStyle/>
        <a:p>
          <a:endParaRPr lang="en-GB" sz="2800"/>
        </a:p>
      </dgm:t>
    </dgm:pt>
    <dgm:pt modelId="{D7E362E4-0CE0-46E0-B5EE-349502702AA6}">
      <dgm:prSet phldrT="[Text]" custT="1"/>
      <dgm:spPr/>
      <dgm:t>
        <a:bodyPr/>
        <a:lstStyle/>
        <a:p>
          <a:r>
            <a:rPr lang="en-GB" sz="1400"/>
            <a:t>40% Lapse Up/Down (whichever most onerous)</a:t>
          </a:r>
        </a:p>
      </dgm:t>
    </dgm:pt>
    <dgm:pt modelId="{1E2A7F1D-DC2D-4E5A-B4DA-EB100E47C8D2}" type="parTrans" cxnId="{F35A0891-289F-4894-8BE5-E025ED536A1B}">
      <dgm:prSet/>
      <dgm:spPr/>
      <dgm:t>
        <a:bodyPr/>
        <a:lstStyle/>
        <a:p>
          <a:endParaRPr lang="en-GB" sz="2800"/>
        </a:p>
      </dgm:t>
    </dgm:pt>
    <dgm:pt modelId="{3F9E56D8-AD1B-48BA-AABF-3D809B612187}" type="sibTrans" cxnId="{F35A0891-289F-4894-8BE5-E025ED536A1B}">
      <dgm:prSet/>
      <dgm:spPr/>
      <dgm:t>
        <a:bodyPr/>
        <a:lstStyle/>
        <a:p>
          <a:endParaRPr lang="en-GB" sz="2800"/>
        </a:p>
      </dgm:t>
    </dgm:pt>
    <dgm:pt modelId="{31D66578-6642-4DB0-A798-BCED6F577607}">
      <dgm:prSet phldrT="[Text]" custT="1"/>
      <dgm:spPr/>
      <dgm:t>
        <a:bodyPr/>
        <a:lstStyle/>
        <a:p>
          <a:r>
            <a:rPr lang="en-GB" sz="1400"/>
            <a:t>20% mass lapse &amp; asset market value stress</a:t>
          </a:r>
        </a:p>
      </dgm:t>
    </dgm:pt>
    <dgm:pt modelId="{6F0C425B-2784-401C-871F-ADEC91BFBEDC}" type="parTrans" cxnId="{E5A9C56F-842F-4217-B3F7-653A54DEA571}">
      <dgm:prSet/>
      <dgm:spPr/>
      <dgm:t>
        <a:bodyPr/>
        <a:lstStyle/>
        <a:p>
          <a:endParaRPr lang="en-GB" sz="2800"/>
        </a:p>
      </dgm:t>
    </dgm:pt>
    <dgm:pt modelId="{EA6BF23A-036D-444B-AB5A-9C75474E9633}" type="sibTrans" cxnId="{E5A9C56F-842F-4217-B3F7-653A54DEA571}">
      <dgm:prSet/>
      <dgm:spPr/>
      <dgm:t>
        <a:bodyPr/>
        <a:lstStyle/>
        <a:p>
          <a:endParaRPr lang="en-GB" sz="2800"/>
        </a:p>
      </dgm:t>
    </dgm:pt>
    <dgm:pt modelId="{7D71043A-0381-46B5-AFBA-9BCBDA964199}">
      <dgm:prSet phldrT="[Text]" custT="1"/>
      <dgm:spPr/>
      <dgm:t>
        <a:bodyPr/>
        <a:lstStyle/>
        <a:p>
          <a:r>
            <a:rPr lang="en-GB" sz="1050"/>
            <a:t>ECR Ratio remains &gt;100%</a:t>
          </a:r>
        </a:p>
      </dgm:t>
    </dgm:pt>
    <dgm:pt modelId="{1B2065C0-6EC1-40BD-B10D-DC092FDE5DE4}" type="parTrans" cxnId="{8F1C83D2-E2B6-497D-9EAD-3B273B46DE22}">
      <dgm:prSet/>
      <dgm:spPr/>
      <dgm:t>
        <a:bodyPr/>
        <a:lstStyle/>
        <a:p>
          <a:endParaRPr lang="en-GB" sz="2800"/>
        </a:p>
      </dgm:t>
    </dgm:pt>
    <dgm:pt modelId="{C7708E1E-1401-426B-ADAE-D8C6F7036A0A}" type="sibTrans" cxnId="{8F1C83D2-E2B6-497D-9EAD-3B273B46DE22}">
      <dgm:prSet/>
      <dgm:spPr/>
      <dgm:t>
        <a:bodyPr/>
        <a:lstStyle/>
        <a:p>
          <a:endParaRPr lang="en-GB" sz="2800"/>
        </a:p>
      </dgm:t>
    </dgm:pt>
    <dgm:pt modelId="{CD3CCBFD-6906-43C6-9C25-4BF3F032E560}">
      <dgm:prSet phldrT="[Text]" custT="1"/>
      <dgm:spPr/>
      <dgm:t>
        <a:bodyPr/>
        <a:lstStyle/>
        <a:p>
          <a:r>
            <a:rPr lang="en-GB" sz="1050"/>
            <a:t>Prescribed haircuts for asset stresses</a:t>
          </a:r>
        </a:p>
      </dgm:t>
    </dgm:pt>
    <dgm:pt modelId="{314B09D7-30B1-4828-A219-E1A9F535AB06}" type="parTrans" cxnId="{DA61F6D9-38DF-46FE-A936-947570C46650}">
      <dgm:prSet/>
      <dgm:spPr/>
      <dgm:t>
        <a:bodyPr/>
        <a:lstStyle/>
        <a:p>
          <a:endParaRPr lang="en-GB" sz="2800"/>
        </a:p>
      </dgm:t>
    </dgm:pt>
    <dgm:pt modelId="{7252C2EF-EE6F-42E9-88C4-AEBE8F7D4A6A}" type="sibTrans" cxnId="{DA61F6D9-38DF-46FE-A936-947570C46650}">
      <dgm:prSet/>
      <dgm:spPr/>
      <dgm:t>
        <a:bodyPr/>
        <a:lstStyle/>
        <a:p>
          <a:endParaRPr lang="en-GB" sz="2800"/>
        </a:p>
      </dgm:t>
    </dgm:pt>
    <dgm:pt modelId="{8BDC7BC1-7269-4CD8-ADBC-818EE5F06F29}">
      <dgm:prSet phldrT="[Text]" custT="1"/>
      <dgm:spPr/>
      <dgm:t>
        <a:bodyPr/>
        <a:lstStyle/>
        <a:p>
          <a:r>
            <a:rPr lang="en-GB" sz="1050"/>
            <a:t>Excess cashflows met by High Quality Liquid Assets (HQLA)</a:t>
          </a:r>
        </a:p>
      </dgm:t>
    </dgm:pt>
    <dgm:pt modelId="{CF51F21D-FD92-45A4-BC89-F9B86BA03C73}" type="parTrans" cxnId="{935DE2A2-7CD4-4506-9377-90783498A636}">
      <dgm:prSet/>
      <dgm:spPr/>
      <dgm:t>
        <a:bodyPr/>
        <a:lstStyle/>
        <a:p>
          <a:endParaRPr lang="en-GB"/>
        </a:p>
      </dgm:t>
    </dgm:pt>
    <dgm:pt modelId="{02844B63-F359-42B7-9F0A-24BF01C63AAE}" type="sibTrans" cxnId="{935DE2A2-7CD4-4506-9377-90783498A636}">
      <dgm:prSet/>
      <dgm:spPr/>
      <dgm:t>
        <a:bodyPr/>
        <a:lstStyle/>
        <a:p>
          <a:endParaRPr lang="en-GB"/>
        </a:p>
      </dgm:t>
    </dgm:pt>
    <dgm:pt modelId="{F3A6910D-27EE-42A7-A776-F33FA0A5A809}">
      <dgm:prSet phldrT="[Text]" custT="1"/>
      <dgm:spPr/>
      <dgm:t>
        <a:bodyPr/>
        <a:lstStyle/>
        <a:p>
          <a:r>
            <a:rPr lang="en-GB" sz="1050"/>
            <a:t>Insurer specific tests may be considered</a:t>
          </a:r>
        </a:p>
      </dgm:t>
    </dgm:pt>
    <dgm:pt modelId="{F8C474FF-066C-4281-BAD0-EDCD139678BF}" type="parTrans" cxnId="{0DCDF9E9-A4A1-448F-81EF-72A7E3D26BB0}">
      <dgm:prSet/>
      <dgm:spPr/>
      <dgm:t>
        <a:bodyPr/>
        <a:lstStyle/>
        <a:p>
          <a:endParaRPr lang="en-GB"/>
        </a:p>
      </dgm:t>
    </dgm:pt>
    <dgm:pt modelId="{D73A869A-EF2F-4FF0-B1B1-3514B12A327B}" type="sibTrans" cxnId="{0DCDF9E9-A4A1-448F-81EF-72A7E3D26BB0}">
      <dgm:prSet/>
      <dgm:spPr/>
      <dgm:t>
        <a:bodyPr/>
        <a:lstStyle/>
        <a:p>
          <a:endParaRPr lang="en-GB"/>
        </a:p>
      </dgm:t>
    </dgm:pt>
    <dgm:pt modelId="{84C1E2A5-3473-4C68-81F5-000DE62EE4B4}">
      <dgm:prSet phldrT="[Text]" custT="1"/>
      <dgm:spPr/>
      <dgm:t>
        <a:bodyPr/>
        <a:lstStyle/>
        <a:p>
          <a:r>
            <a:rPr lang="en-GB" sz="1050"/>
            <a:t>Excess cashflows met by HQLA</a:t>
          </a:r>
        </a:p>
      </dgm:t>
    </dgm:pt>
    <dgm:pt modelId="{0A385757-9F08-49EA-B5E8-52A8C75CD9A1}" type="parTrans" cxnId="{49E64F86-E5B3-43F2-ACEE-0331AA88A79A}">
      <dgm:prSet/>
      <dgm:spPr/>
      <dgm:t>
        <a:bodyPr/>
        <a:lstStyle/>
        <a:p>
          <a:endParaRPr lang="en-GB"/>
        </a:p>
      </dgm:t>
    </dgm:pt>
    <dgm:pt modelId="{388AAA24-2DAF-4153-97D4-0D5CE26E3A1D}" type="sibTrans" cxnId="{49E64F86-E5B3-43F2-ACEE-0331AA88A79A}">
      <dgm:prSet/>
      <dgm:spPr/>
      <dgm:t>
        <a:bodyPr/>
        <a:lstStyle/>
        <a:p>
          <a:endParaRPr lang="en-GB"/>
        </a:p>
      </dgm:t>
    </dgm:pt>
    <dgm:pt modelId="{14DF5C12-C9A1-4413-B9CC-D8935349076F}">
      <dgm:prSet phldrT="[Text]" custT="1"/>
      <dgm:spPr/>
      <dgm:t>
        <a:bodyPr/>
        <a:lstStyle/>
        <a:p>
          <a:r>
            <a:rPr lang="en-GB" sz="1050"/>
            <a:t>Remaining assets can support remaining policyholder liabilities</a:t>
          </a:r>
        </a:p>
      </dgm:t>
    </dgm:pt>
    <dgm:pt modelId="{2C2BE0CC-E0E2-461A-90CE-CC56338D6465}" type="parTrans" cxnId="{4DE0702E-5848-4D0A-954F-06DCF5B375ED}">
      <dgm:prSet/>
      <dgm:spPr/>
      <dgm:t>
        <a:bodyPr/>
        <a:lstStyle/>
        <a:p>
          <a:endParaRPr lang="en-GB"/>
        </a:p>
      </dgm:t>
    </dgm:pt>
    <dgm:pt modelId="{7BAB1A90-D7E4-4A4F-88FF-3BD25373D878}" type="sibTrans" cxnId="{4DE0702E-5848-4D0A-954F-06DCF5B375ED}">
      <dgm:prSet/>
      <dgm:spPr/>
      <dgm:t>
        <a:bodyPr/>
        <a:lstStyle/>
        <a:p>
          <a:endParaRPr lang="en-GB"/>
        </a:p>
      </dgm:t>
    </dgm:pt>
    <dgm:pt modelId="{0A4DCF53-5AB8-4859-BD73-C2E35BA3BAD0}">
      <dgm:prSet phldrT="[Text]" custT="1"/>
      <dgm:spPr/>
      <dgm:t>
        <a:bodyPr/>
        <a:lstStyle/>
        <a:p>
          <a:r>
            <a:rPr lang="en-GB" sz="1050"/>
            <a:t>No cross subsidisation</a:t>
          </a:r>
        </a:p>
      </dgm:t>
    </dgm:pt>
    <dgm:pt modelId="{CDCFE373-7743-433A-B85E-95E8EE0636D1}" type="parTrans" cxnId="{38D772A9-596D-45C0-AE48-0AFC16F2AB92}">
      <dgm:prSet/>
      <dgm:spPr/>
      <dgm:t>
        <a:bodyPr/>
        <a:lstStyle/>
        <a:p>
          <a:endParaRPr lang="en-GB"/>
        </a:p>
      </dgm:t>
    </dgm:pt>
    <dgm:pt modelId="{8A7D6770-6E08-416F-BDF1-54731010785B}" type="sibTrans" cxnId="{38D772A9-596D-45C0-AE48-0AFC16F2AB92}">
      <dgm:prSet/>
      <dgm:spPr/>
      <dgm:t>
        <a:bodyPr/>
        <a:lstStyle/>
        <a:p>
          <a:endParaRPr lang="en-GB"/>
        </a:p>
      </dgm:t>
    </dgm:pt>
    <dgm:pt modelId="{48949C6A-1418-443F-9F06-5ECA1F021387}">
      <dgm:prSet phldrT="[Text]" custT="1"/>
      <dgm:spPr/>
      <dgm:t>
        <a:bodyPr/>
        <a:lstStyle/>
        <a:p>
          <a:r>
            <a:rPr lang="en-GB" sz="1050"/>
            <a:t>No cross subsidisation</a:t>
          </a:r>
        </a:p>
      </dgm:t>
    </dgm:pt>
    <dgm:pt modelId="{B5F67F8E-E4F4-4B20-9ED8-8E4F129D010B}" type="parTrans" cxnId="{9F15E324-EC43-4599-AB9A-CC8685AC3C26}">
      <dgm:prSet/>
      <dgm:spPr/>
      <dgm:t>
        <a:bodyPr/>
        <a:lstStyle/>
        <a:p>
          <a:endParaRPr lang="en-GB"/>
        </a:p>
      </dgm:t>
    </dgm:pt>
    <dgm:pt modelId="{D5AB3A8B-AB70-407A-89A2-93271190AC1F}" type="sibTrans" cxnId="{9F15E324-EC43-4599-AB9A-CC8685AC3C26}">
      <dgm:prSet/>
      <dgm:spPr/>
      <dgm:t>
        <a:bodyPr/>
        <a:lstStyle/>
        <a:p>
          <a:endParaRPr lang="en-GB"/>
        </a:p>
      </dgm:t>
    </dgm:pt>
    <dgm:pt modelId="{F0EB3B5D-1711-4713-A161-EDA9BEB98319}" type="pres">
      <dgm:prSet presAssocID="{A78DB021-442F-4178-B3CD-4DC75A977B5D}" presName="Name0" presStyleCnt="0">
        <dgm:presLayoutVars>
          <dgm:chPref val="1"/>
          <dgm:dir/>
          <dgm:animOne val="branch"/>
          <dgm:animLvl val="lvl"/>
          <dgm:resizeHandles/>
        </dgm:presLayoutVars>
      </dgm:prSet>
      <dgm:spPr/>
    </dgm:pt>
    <dgm:pt modelId="{7F0EA444-B10A-4BE1-B78F-3AED55144ABF}" type="pres">
      <dgm:prSet presAssocID="{167EA273-DB8F-4180-AE04-25B7F6B5E766}" presName="vertOne" presStyleCnt="0"/>
      <dgm:spPr/>
    </dgm:pt>
    <dgm:pt modelId="{3BB18AF3-7B5B-4E36-84C0-5B8B8FE829B5}" type="pres">
      <dgm:prSet presAssocID="{167EA273-DB8F-4180-AE04-25B7F6B5E766}" presName="txOne" presStyleLbl="node0" presStyleIdx="0" presStyleCnt="1" custScaleY="26427" custLinFactNeighborX="37" custLinFactNeighborY="-23">
        <dgm:presLayoutVars>
          <dgm:chPref val="3"/>
        </dgm:presLayoutVars>
      </dgm:prSet>
      <dgm:spPr/>
    </dgm:pt>
    <dgm:pt modelId="{681B96D4-4086-4DD1-ACB0-7AB4D3550CAC}" type="pres">
      <dgm:prSet presAssocID="{167EA273-DB8F-4180-AE04-25B7F6B5E766}" presName="parTransOne" presStyleCnt="0"/>
      <dgm:spPr/>
    </dgm:pt>
    <dgm:pt modelId="{E946F303-08FC-497E-ADD0-DD0916FF4041}" type="pres">
      <dgm:prSet presAssocID="{167EA273-DB8F-4180-AE04-25B7F6B5E766}" presName="horzOne" presStyleCnt="0"/>
      <dgm:spPr/>
    </dgm:pt>
    <dgm:pt modelId="{60E69C1E-E649-4D92-B79F-CB71CA317454}" type="pres">
      <dgm:prSet presAssocID="{D7E362E4-0CE0-46E0-B5EE-349502702AA6}" presName="vertTwo" presStyleCnt="0"/>
      <dgm:spPr/>
    </dgm:pt>
    <dgm:pt modelId="{C95E7EBB-F23D-41FA-A5B0-AED06FC177DD}" type="pres">
      <dgm:prSet presAssocID="{D7E362E4-0CE0-46E0-B5EE-349502702AA6}" presName="txTwo" presStyleLbl="node2" presStyleIdx="0" presStyleCnt="2" custScaleY="41003">
        <dgm:presLayoutVars>
          <dgm:chPref val="3"/>
        </dgm:presLayoutVars>
      </dgm:prSet>
      <dgm:spPr/>
    </dgm:pt>
    <dgm:pt modelId="{E46B891A-D497-4AAB-857B-17A1956E09A7}" type="pres">
      <dgm:prSet presAssocID="{D7E362E4-0CE0-46E0-B5EE-349502702AA6}" presName="parTransTwo" presStyleCnt="0"/>
      <dgm:spPr/>
    </dgm:pt>
    <dgm:pt modelId="{1368AF6F-C7CF-4F93-B898-6B418529FA29}" type="pres">
      <dgm:prSet presAssocID="{D7E362E4-0CE0-46E0-B5EE-349502702AA6}" presName="horzTwo" presStyleCnt="0"/>
      <dgm:spPr/>
    </dgm:pt>
    <dgm:pt modelId="{0559E004-848E-4780-B1D9-534915352AEC}" type="pres">
      <dgm:prSet presAssocID="{7D71043A-0381-46B5-AFBA-9BCBDA964199}" presName="vertThree" presStyleCnt="0"/>
      <dgm:spPr/>
    </dgm:pt>
    <dgm:pt modelId="{BBFF5101-008A-4DEA-BC86-F03EFF56F250}" type="pres">
      <dgm:prSet presAssocID="{7D71043A-0381-46B5-AFBA-9BCBDA964199}" presName="txThree" presStyleLbl="node3" presStyleIdx="0" presStyleCnt="8">
        <dgm:presLayoutVars>
          <dgm:chPref val="3"/>
        </dgm:presLayoutVars>
      </dgm:prSet>
      <dgm:spPr/>
    </dgm:pt>
    <dgm:pt modelId="{6FAF9118-79B1-4FBA-BD31-13FA8C7225CD}" type="pres">
      <dgm:prSet presAssocID="{7D71043A-0381-46B5-AFBA-9BCBDA964199}" presName="horzThree" presStyleCnt="0"/>
      <dgm:spPr/>
    </dgm:pt>
    <dgm:pt modelId="{3769969F-3996-4F66-B8C1-BA6D80BDC1C9}" type="pres">
      <dgm:prSet presAssocID="{C7708E1E-1401-426B-ADAE-D8C6F7036A0A}" presName="sibSpaceThree" presStyleCnt="0"/>
      <dgm:spPr/>
    </dgm:pt>
    <dgm:pt modelId="{652403CB-780F-4433-8F21-88F51F9D4786}" type="pres">
      <dgm:prSet presAssocID="{8BDC7BC1-7269-4CD8-ADBC-818EE5F06F29}" presName="vertThree" presStyleCnt="0"/>
      <dgm:spPr/>
    </dgm:pt>
    <dgm:pt modelId="{D1873C18-8DCC-4810-8BA1-D372CDA28650}" type="pres">
      <dgm:prSet presAssocID="{8BDC7BC1-7269-4CD8-ADBC-818EE5F06F29}" presName="txThree" presStyleLbl="node3" presStyleIdx="1" presStyleCnt="8">
        <dgm:presLayoutVars>
          <dgm:chPref val="3"/>
        </dgm:presLayoutVars>
      </dgm:prSet>
      <dgm:spPr/>
    </dgm:pt>
    <dgm:pt modelId="{50245C11-DB63-4375-BB27-A2B9034E3DBB}" type="pres">
      <dgm:prSet presAssocID="{8BDC7BC1-7269-4CD8-ADBC-818EE5F06F29}" presName="horzThree" presStyleCnt="0"/>
      <dgm:spPr/>
    </dgm:pt>
    <dgm:pt modelId="{0DE99B9E-199B-4CF6-9398-EC2C7C99736E}" type="pres">
      <dgm:prSet presAssocID="{02844B63-F359-42B7-9F0A-24BF01C63AAE}" presName="sibSpaceThree" presStyleCnt="0"/>
      <dgm:spPr/>
    </dgm:pt>
    <dgm:pt modelId="{422642E9-E395-4808-BF57-66909667648A}" type="pres">
      <dgm:prSet presAssocID="{F3A6910D-27EE-42A7-A776-F33FA0A5A809}" presName="vertThree" presStyleCnt="0"/>
      <dgm:spPr/>
    </dgm:pt>
    <dgm:pt modelId="{81D77CA5-9B04-4541-BD74-C8454A069DE7}" type="pres">
      <dgm:prSet presAssocID="{F3A6910D-27EE-42A7-A776-F33FA0A5A809}" presName="txThree" presStyleLbl="node3" presStyleIdx="2" presStyleCnt="8">
        <dgm:presLayoutVars>
          <dgm:chPref val="3"/>
        </dgm:presLayoutVars>
      </dgm:prSet>
      <dgm:spPr/>
    </dgm:pt>
    <dgm:pt modelId="{331153B7-D150-4447-A92B-9D2A9742C521}" type="pres">
      <dgm:prSet presAssocID="{F3A6910D-27EE-42A7-A776-F33FA0A5A809}" presName="horzThree" presStyleCnt="0"/>
      <dgm:spPr/>
    </dgm:pt>
    <dgm:pt modelId="{F1252B68-4E92-4BA7-8361-1588401929E7}" type="pres">
      <dgm:prSet presAssocID="{D73A869A-EF2F-4FF0-B1B1-3514B12A327B}" presName="sibSpaceThree" presStyleCnt="0"/>
      <dgm:spPr/>
    </dgm:pt>
    <dgm:pt modelId="{C914D2C7-3280-4FD6-BECF-1C739ADDBFFD}" type="pres">
      <dgm:prSet presAssocID="{0A4DCF53-5AB8-4859-BD73-C2E35BA3BAD0}" presName="vertThree" presStyleCnt="0"/>
      <dgm:spPr/>
    </dgm:pt>
    <dgm:pt modelId="{84454FAA-FA32-40DB-89A5-98342896E23B}" type="pres">
      <dgm:prSet presAssocID="{0A4DCF53-5AB8-4859-BD73-C2E35BA3BAD0}" presName="txThree" presStyleLbl="node3" presStyleIdx="3" presStyleCnt="8">
        <dgm:presLayoutVars>
          <dgm:chPref val="3"/>
        </dgm:presLayoutVars>
      </dgm:prSet>
      <dgm:spPr/>
    </dgm:pt>
    <dgm:pt modelId="{9B3704C9-ECD4-40BD-8CB6-155B9ECFD84C}" type="pres">
      <dgm:prSet presAssocID="{0A4DCF53-5AB8-4859-BD73-C2E35BA3BAD0}" presName="horzThree" presStyleCnt="0"/>
      <dgm:spPr/>
    </dgm:pt>
    <dgm:pt modelId="{EFF3F2E4-0F95-4479-8D3F-A42E75DB8787}" type="pres">
      <dgm:prSet presAssocID="{3F9E56D8-AD1B-48BA-AABF-3D809B612187}" presName="sibSpaceTwo" presStyleCnt="0"/>
      <dgm:spPr/>
    </dgm:pt>
    <dgm:pt modelId="{5A661B2A-5605-4F14-9CE8-0914FCC42E8E}" type="pres">
      <dgm:prSet presAssocID="{31D66578-6642-4DB0-A798-BCED6F577607}" presName="vertTwo" presStyleCnt="0"/>
      <dgm:spPr/>
    </dgm:pt>
    <dgm:pt modelId="{A2D1EF1C-E866-4C18-ACCC-92E08BB2869C}" type="pres">
      <dgm:prSet presAssocID="{31D66578-6642-4DB0-A798-BCED6F577607}" presName="txTwo" presStyleLbl="node2" presStyleIdx="1" presStyleCnt="2" custScaleY="41003">
        <dgm:presLayoutVars>
          <dgm:chPref val="3"/>
        </dgm:presLayoutVars>
      </dgm:prSet>
      <dgm:spPr/>
    </dgm:pt>
    <dgm:pt modelId="{721ACFD9-8B05-4548-A90F-2E58B1830108}" type="pres">
      <dgm:prSet presAssocID="{31D66578-6642-4DB0-A798-BCED6F577607}" presName="parTransTwo" presStyleCnt="0"/>
      <dgm:spPr/>
    </dgm:pt>
    <dgm:pt modelId="{7D61685A-2B37-411C-AD5E-AD41A8E46CB8}" type="pres">
      <dgm:prSet presAssocID="{31D66578-6642-4DB0-A798-BCED6F577607}" presName="horzTwo" presStyleCnt="0"/>
      <dgm:spPr/>
    </dgm:pt>
    <dgm:pt modelId="{A02032A2-D1EB-484A-B92E-36064FBA34AA}" type="pres">
      <dgm:prSet presAssocID="{CD3CCBFD-6906-43C6-9C25-4BF3F032E560}" presName="vertThree" presStyleCnt="0"/>
      <dgm:spPr/>
    </dgm:pt>
    <dgm:pt modelId="{9EED6FE5-FE17-4077-956E-FD7E486C83BE}" type="pres">
      <dgm:prSet presAssocID="{CD3CCBFD-6906-43C6-9C25-4BF3F032E560}" presName="txThree" presStyleLbl="node3" presStyleIdx="4" presStyleCnt="8">
        <dgm:presLayoutVars>
          <dgm:chPref val="3"/>
        </dgm:presLayoutVars>
      </dgm:prSet>
      <dgm:spPr/>
    </dgm:pt>
    <dgm:pt modelId="{4ED5238B-A898-4D0A-888F-6A13BF555DF3}" type="pres">
      <dgm:prSet presAssocID="{CD3CCBFD-6906-43C6-9C25-4BF3F032E560}" presName="horzThree" presStyleCnt="0"/>
      <dgm:spPr/>
    </dgm:pt>
    <dgm:pt modelId="{7705F9E8-2798-4309-8079-748BE526BE8F}" type="pres">
      <dgm:prSet presAssocID="{7252C2EF-EE6F-42E9-88C4-AEBE8F7D4A6A}" presName="sibSpaceThree" presStyleCnt="0"/>
      <dgm:spPr/>
    </dgm:pt>
    <dgm:pt modelId="{5A2964E6-1F93-44FC-9C2A-1339D69D6D4E}" type="pres">
      <dgm:prSet presAssocID="{84C1E2A5-3473-4C68-81F5-000DE62EE4B4}" presName="vertThree" presStyleCnt="0"/>
      <dgm:spPr/>
    </dgm:pt>
    <dgm:pt modelId="{1484D844-7793-47AA-8FD3-0851258BC0ED}" type="pres">
      <dgm:prSet presAssocID="{84C1E2A5-3473-4C68-81F5-000DE62EE4B4}" presName="txThree" presStyleLbl="node3" presStyleIdx="5" presStyleCnt="8">
        <dgm:presLayoutVars>
          <dgm:chPref val="3"/>
        </dgm:presLayoutVars>
      </dgm:prSet>
      <dgm:spPr/>
    </dgm:pt>
    <dgm:pt modelId="{431219BA-C32E-4A9B-AEF7-77AEF1EA73C7}" type="pres">
      <dgm:prSet presAssocID="{84C1E2A5-3473-4C68-81F5-000DE62EE4B4}" presName="horzThree" presStyleCnt="0"/>
      <dgm:spPr/>
    </dgm:pt>
    <dgm:pt modelId="{8123CA1F-13E6-4C6C-8A62-87EE67F36B89}" type="pres">
      <dgm:prSet presAssocID="{388AAA24-2DAF-4153-97D4-0D5CE26E3A1D}" presName="sibSpaceThree" presStyleCnt="0"/>
      <dgm:spPr/>
    </dgm:pt>
    <dgm:pt modelId="{0BC48406-0DD0-4557-815C-EEBB5D8BFF81}" type="pres">
      <dgm:prSet presAssocID="{14DF5C12-C9A1-4413-B9CC-D8935349076F}" presName="vertThree" presStyleCnt="0"/>
      <dgm:spPr/>
    </dgm:pt>
    <dgm:pt modelId="{0779B725-22B7-49F3-9271-0DBE9DADC432}" type="pres">
      <dgm:prSet presAssocID="{14DF5C12-C9A1-4413-B9CC-D8935349076F}" presName="txThree" presStyleLbl="node3" presStyleIdx="6" presStyleCnt="8">
        <dgm:presLayoutVars>
          <dgm:chPref val="3"/>
        </dgm:presLayoutVars>
      </dgm:prSet>
      <dgm:spPr/>
    </dgm:pt>
    <dgm:pt modelId="{C762BD77-C837-46E4-AE3C-1D45D6F9A364}" type="pres">
      <dgm:prSet presAssocID="{14DF5C12-C9A1-4413-B9CC-D8935349076F}" presName="horzThree" presStyleCnt="0"/>
      <dgm:spPr/>
    </dgm:pt>
    <dgm:pt modelId="{471F6CBD-CFD2-4648-8E3E-D36035244312}" type="pres">
      <dgm:prSet presAssocID="{7BAB1A90-D7E4-4A4F-88FF-3BD25373D878}" presName="sibSpaceThree" presStyleCnt="0"/>
      <dgm:spPr/>
    </dgm:pt>
    <dgm:pt modelId="{43C2819D-ED72-47C6-892D-6B99788592A4}" type="pres">
      <dgm:prSet presAssocID="{48949C6A-1418-443F-9F06-5ECA1F021387}" presName="vertThree" presStyleCnt="0"/>
      <dgm:spPr/>
    </dgm:pt>
    <dgm:pt modelId="{FC3A6F99-3ED5-4266-A62B-B87E7B88118B}" type="pres">
      <dgm:prSet presAssocID="{48949C6A-1418-443F-9F06-5ECA1F021387}" presName="txThree" presStyleLbl="node3" presStyleIdx="7" presStyleCnt="8">
        <dgm:presLayoutVars>
          <dgm:chPref val="3"/>
        </dgm:presLayoutVars>
      </dgm:prSet>
      <dgm:spPr/>
    </dgm:pt>
    <dgm:pt modelId="{8EC99F77-B5E8-487A-A73A-557B09C46F4A}" type="pres">
      <dgm:prSet presAssocID="{48949C6A-1418-443F-9F06-5ECA1F021387}" presName="horzThree" presStyleCnt="0"/>
      <dgm:spPr/>
    </dgm:pt>
  </dgm:ptLst>
  <dgm:cxnLst>
    <dgm:cxn modelId="{DAC2BB08-BB40-4129-853A-182FD26980F0}" type="presOf" srcId="{167EA273-DB8F-4180-AE04-25B7F6B5E766}" destId="{3BB18AF3-7B5B-4E36-84C0-5B8B8FE829B5}" srcOrd="0" destOrd="0" presId="urn:microsoft.com/office/officeart/2005/8/layout/hierarchy4"/>
    <dgm:cxn modelId="{467DFC0D-68A3-4E40-A5BA-C8C72E483A86}" type="presOf" srcId="{0A4DCF53-5AB8-4859-BD73-C2E35BA3BAD0}" destId="{84454FAA-FA32-40DB-89A5-98342896E23B}" srcOrd="0" destOrd="0" presId="urn:microsoft.com/office/officeart/2005/8/layout/hierarchy4"/>
    <dgm:cxn modelId="{7677BF21-0FC2-4D7A-91DA-A98DADDC7D3A}" type="presOf" srcId="{8BDC7BC1-7269-4CD8-ADBC-818EE5F06F29}" destId="{D1873C18-8DCC-4810-8BA1-D372CDA28650}" srcOrd="0" destOrd="0" presId="urn:microsoft.com/office/officeart/2005/8/layout/hierarchy4"/>
    <dgm:cxn modelId="{9F15E324-EC43-4599-AB9A-CC8685AC3C26}" srcId="{31D66578-6642-4DB0-A798-BCED6F577607}" destId="{48949C6A-1418-443F-9F06-5ECA1F021387}" srcOrd="3" destOrd="0" parTransId="{B5F67F8E-E4F4-4B20-9ED8-8E4F129D010B}" sibTransId="{D5AB3A8B-AB70-407A-89A2-93271190AC1F}"/>
    <dgm:cxn modelId="{4DE0702E-5848-4D0A-954F-06DCF5B375ED}" srcId="{31D66578-6642-4DB0-A798-BCED6F577607}" destId="{14DF5C12-C9A1-4413-B9CC-D8935349076F}" srcOrd="2" destOrd="0" parTransId="{2C2BE0CC-E0E2-461A-90CE-CC56338D6465}" sibTransId="{7BAB1A90-D7E4-4A4F-88FF-3BD25373D878}"/>
    <dgm:cxn modelId="{77507042-5F39-440D-A3E1-DB72A82CCCD1}" type="presOf" srcId="{48949C6A-1418-443F-9F06-5ECA1F021387}" destId="{FC3A6F99-3ED5-4266-A62B-B87E7B88118B}" srcOrd="0" destOrd="0" presId="urn:microsoft.com/office/officeart/2005/8/layout/hierarchy4"/>
    <dgm:cxn modelId="{4DC2EC64-6B8D-4B85-87E5-7E1C54111D14}" type="presOf" srcId="{7D71043A-0381-46B5-AFBA-9BCBDA964199}" destId="{BBFF5101-008A-4DEA-BC86-F03EFF56F250}" srcOrd="0" destOrd="0" presId="urn:microsoft.com/office/officeart/2005/8/layout/hierarchy4"/>
    <dgm:cxn modelId="{8E4CF545-A13A-4F2A-8B2C-78DC0ACAAFBA}" type="presOf" srcId="{CD3CCBFD-6906-43C6-9C25-4BF3F032E560}" destId="{9EED6FE5-FE17-4077-956E-FD7E486C83BE}" srcOrd="0" destOrd="0" presId="urn:microsoft.com/office/officeart/2005/8/layout/hierarchy4"/>
    <dgm:cxn modelId="{E5A9C56F-842F-4217-B3F7-653A54DEA571}" srcId="{167EA273-DB8F-4180-AE04-25B7F6B5E766}" destId="{31D66578-6642-4DB0-A798-BCED6F577607}" srcOrd="1" destOrd="0" parTransId="{6F0C425B-2784-401C-871F-ADEC91BFBEDC}" sibTransId="{EA6BF23A-036D-444B-AB5A-9C75474E9633}"/>
    <dgm:cxn modelId="{97D24952-E06D-4BCD-B603-0E50E9688C16}" srcId="{A78DB021-442F-4178-B3CD-4DC75A977B5D}" destId="{167EA273-DB8F-4180-AE04-25B7F6B5E766}" srcOrd="0" destOrd="0" parTransId="{427E38D7-4A6C-487D-8433-6E3D0A0B7CFB}" sibTransId="{7C843E82-455B-4F1F-94D4-972E5A88DF5B}"/>
    <dgm:cxn modelId="{6E235183-FBDE-4C41-81EB-09FD5252F989}" type="presOf" srcId="{14DF5C12-C9A1-4413-B9CC-D8935349076F}" destId="{0779B725-22B7-49F3-9271-0DBE9DADC432}" srcOrd="0" destOrd="0" presId="urn:microsoft.com/office/officeart/2005/8/layout/hierarchy4"/>
    <dgm:cxn modelId="{49E64F86-E5B3-43F2-ACEE-0331AA88A79A}" srcId="{31D66578-6642-4DB0-A798-BCED6F577607}" destId="{84C1E2A5-3473-4C68-81F5-000DE62EE4B4}" srcOrd="1" destOrd="0" parTransId="{0A385757-9F08-49EA-B5E8-52A8C75CD9A1}" sibTransId="{388AAA24-2DAF-4153-97D4-0D5CE26E3A1D}"/>
    <dgm:cxn modelId="{F35A0891-289F-4894-8BE5-E025ED536A1B}" srcId="{167EA273-DB8F-4180-AE04-25B7F6B5E766}" destId="{D7E362E4-0CE0-46E0-B5EE-349502702AA6}" srcOrd="0" destOrd="0" parTransId="{1E2A7F1D-DC2D-4E5A-B4DA-EB100E47C8D2}" sibTransId="{3F9E56D8-AD1B-48BA-AABF-3D809B612187}"/>
    <dgm:cxn modelId="{8E825E95-1925-4E3A-8974-45B4E40710B1}" type="presOf" srcId="{31D66578-6642-4DB0-A798-BCED6F577607}" destId="{A2D1EF1C-E866-4C18-ACCC-92E08BB2869C}" srcOrd="0" destOrd="0" presId="urn:microsoft.com/office/officeart/2005/8/layout/hierarchy4"/>
    <dgm:cxn modelId="{04A7909B-D042-48D6-BFF1-38EB6A5AE353}" type="presOf" srcId="{F3A6910D-27EE-42A7-A776-F33FA0A5A809}" destId="{81D77CA5-9B04-4541-BD74-C8454A069DE7}" srcOrd="0" destOrd="0" presId="urn:microsoft.com/office/officeart/2005/8/layout/hierarchy4"/>
    <dgm:cxn modelId="{935DE2A2-7CD4-4506-9377-90783498A636}" srcId="{D7E362E4-0CE0-46E0-B5EE-349502702AA6}" destId="{8BDC7BC1-7269-4CD8-ADBC-818EE5F06F29}" srcOrd="1" destOrd="0" parTransId="{CF51F21D-FD92-45A4-BC89-F9B86BA03C73}" sibTransId="{02844B63-F359-42B7-9F0A-24BF01C63AAE}"/>
    <dgm:cxn modelId="{B142ECA8-B0EB-4923-ABF4-EC635AD636F4}" type="presOf" srcId="{A78DB021-442F-4178-B3CD-4DC75A977B5D}" destId="{F0EB3B5D-1711-4713-A161-EDA9BEB98319}" srcOrd="0" destOrd="0" presId="urn:microsoft.com/office/officeart/2005/8/layout/hierarchy4"/>
    <dgm:cxn modelId="{38D772A9-596D-45C0-AE48-0AFC16F2AB92}" srcId="{D7E362E4-0CE0-46E0-B5EE-349502702AA6}" destId="{0A4DCF53-5AB8-4859-BD73-C2E35BA3BAD0}" srcOrd="3" destOrd="0" parTransId="{CDCFE373-7743-433A-B85E-95E8EE0636D1}" sibTransId="{8A7D6770-6E08-416F-BDF1-54731010785B}"/>
    <dgm:cxn modelId="{E95365CE-8597-4127-A380-C35F3E2D0CEE}" type="presOf" srcId="{D7E362E4-0CE0-46E0-B5EE-349502702AA6}" destId="{C95E7EBB-F23D-41FA-A5B0-AED06FC177DD}" srcOrd="0" destOrd="0" presId="urn:microsoft.com/office/officeart/2005/8/layout/hierarchy4"/>
    <dgm:cxn modelId="{8F1C83D2-E2B6-497D-9EAD-3B273B46DE22}" srcId="{D7E362E4-0CE0-46E0-B5EE-349502702AA6}" destId="{7D71043A-0381-46B5-AFBA-9BCBDA964199}" srcOrd="0" destOrd="0" parTransId="{1B2065C0-6EC1-40BD-B10D-DC092FDE5DE4}" sibTransId="{C7708E1E-1401-426B-ADAE-D8C6F7036A0A}"/>
    <dgm:cxn modelId="{7ADB6ED4-4C22-45F4-97D8-F20E6059CFAA}" type="presOf" srcId="{84C1E2A5-3473-4C68-81F5-000DE62EE4B4}" destId="{1484D844-7793-47AA-8FD3-0851258BC0ED}" srcOrd="0" destOrd="0" presId="urn:microsoft.com/office/officeart/2005/8/layout/hierarchy4"/>
    <dgm:cxn modelId="{DA61F6D9-38DF-46FE-A936-947570C46650}" srcId="{31D66578-6642-4DB0-A798-BCED6F577607}" destId="{CD3CCBFD-6906-43C6-9C25-4BF3F032E560}" srcOrd="0" destOrd="0" parTransId="{314B09D7-30B1-4828-A219-E1A9F535AB06}" sibTransId="{7252C2EF-EE6F-42E9-88C4-AEBE8F7D4A6A}"/>
    <dgm:cxn modelId="{0DCDF9E9-A4A1-448F-81EF-72A7E3D26BB0}" srcId="{D7E362E4-0CE0-46E0-B5EE-349502702AA6}" destId="{F3A6910D-27EE-42A7-A776-F33FA0A5A809}" srcOrd="2" destOrd="0" parTransId="{F8C474FF-066C-4281-BAD0-EDCD139678BF}" sibTransId="{D73A869A-EF2F-4FF0-B1B1-3514B12A327B}"/>
    <dgm:cxn modelId="{663497E8-C43B-44A9-9BF2-E0F5CC6B408F}" type="presParOf" srcId="{F0EB3B5D-1711-4713-A161-EDA9BEB98319}" destId="{7F0EA444-B10A-4BE1-B78F-3AED55144ABF}" srcOrd="0" destOrd="0" presId="urn:microsoft.com/office/officeart/2005/8/layout/hierarchy4"/>
    <dgm:cxn modelId="{9C3C57DE-35D9-4F40-89C7-44EBF1D59BF4}" type="presParOf" srcId="{7F0EA444-B10A-4BE1-B78F-3AED55144ABF}" destId="{3BB18AF3-7B5B-4E36-84C0-5B8B8FE829B5}" srcOrd="0" destOrd="0" presId="urn:microsoft.com/office/officeart/2005/8/layout/hierarchy4"/>
    <dgm:cxn modelId="{15BE833A-3D75-46F6-B759-B5883C5AE656}" type="presParOf" srcId="{7F0EA444-B10A-4BE1-B78F-3AED55144ABF}" destId="{681B96D4-4086-4DD1-ACB0-7AB4D3550CAC}" srcOrd="1" destOrd="0" presId="urn:microsoft.com/office/officeart/2005/8/layout/hierarchy4"/>
    <dgm:cxn modelId="{E1702873-6461-4CE8-A378-9B209B70D973}" type="presParOf" srcId="{7F0EA444-B10A-4BE1-B78F-3AED55144ABF}" destId="{E946F303-08FC-497E-ADD0-DD0916FF4041}" srcOrd="2" destOrd="0" presId="urn:microsoft.com/office/officeart/2005/8/layout/hierarchy4"/>
    <dgm:cxn modelId="{FDEBC557-CBDD-4520-8446-AEF9A612E556}" type="presParOf" srcId="{E946F303-08FC-497E-ADD0-DD0916FF4041}" destId="{60E69C1E-E649-4D92-B79F-CB71CA317454}" srcOrd="0" destOrd="0" presId="urn:microsoft.com/office/officeart/2005/8/layout/hierarchy4"/>
    <dgm:cxn modelId="{2D9D5D2C-5CED-4417-BEAC-7C812A66A043}" type="presParOf" srcId="{60E69C1E-E649-4D92-B79F-CB71CA317454}" destId="{C95E7EBB-F23D-41FA-A5B0-AED06FC177DD}" srcOrd="0" destOrd="0" presId="urn:microsoft.com/office/officeart/2005/8/layout/hierarchy4"/>
    <dgm:cxn modelId="{E54C4836-5CBB-4DFC-A42D-B3D611CFAA1D}" type="presParOf" srcId="{60E69C1E-E649-4D92-B79F-CB71CA317454}" destId="{E46B891A-D497-4AAB-857B-17A1956E09A7}" srcOrd="1" destOrd="0" presId="urn:microsoft.com/office/officeart/2005/8/layout/hierarchy4"/>
    <dgm:cxn modelId="{087187D0-3DAF-4E23-B587-B6806ED4014F}" type="presParOf" srcId="{60E69C1E-E649-4D92-B79F-CB71CA317454}" destId="{1368AF6F-C7CF-4F93-B898-6B418529FA29}" srcOrd="2" destOrd="0" presId="urn:microsoft.com/office/officeart/2005/8/layout/hierarchy4"/>
    <dgm:cxn modelId="{4F9DD8D6-7C15-4AF4-AB37-A1485F3B933D}" type="presParOf" srcId="{1368AF6F-C7CF-4F93-B898-6B418529FA29}" destId="{0559E004-848E-4780-B1D9-534915352AEC}" srcOrd="0" destOrd="0" presId="urn:microsoft.com/office/officeart/2005/8/layout/hierarchy4"/>
    <dgm:cxn modelId="{43FC3091-6C3A-4C9A-852B-10F91053EC23}" type="presParOf" srcId="{0559E004-848E-4780-B1D9-534915352AEC}" destId="{BBFF5101-008A-4DEA-BC86-F03EFF56F250}" srcOrd="0" destOrd="0" presId="urn:microsoft.com/office/officeart/2005/8/layout/hierarchy4"/>
    <dgm:cxn modelId="{DAA81831-04CC-486B-81BE-59542F281FA0}" type="presParOf" srcId="{0559E004-848E-4780-B1D9-534915352AEC}" destId="{6FAF9118-79B1-4FBA-BD31-13FA8C7225CD}" srcOrd="1" destOrd="0" presId="urn:microsoft.com/office/officeart/2005/8/layout/hierarchy4"/>
    <dgm:cxn modelId="{99667DCA-4287-440F-ADA0-6B4B59C11160}" type="presParOf" srcId="{1368AF6F-C7CF-4F93-B898-6B418529FA29}" destId="{3769969F-3996-4F66-B8C1-BA6D80BDC1C9}" srcOrd="1" destOrd="0" presId="urn:microsoft.com/office/officeart/2005/8/layout/hierarchy4"/>
    <dgm:cxn modelId="{C69B0FCE-FD20-4FC1-8B5D-F0C66969A323}" type="presParOf" srcId="{1368AF6F-C7CF-4F93-B898-6B418529FA29}" destId="{652403CB-780F-4433-8F21-88F51F9D4786}" srcOrd="2" destOrd="0" presId="urn:microsoft.com/office/officeart/2005/8/layout/hierarchy4"/>
    <dgm:cxn modelId="{0E9AFDFC-41A0-4A8D-BF99-7A281143B055}" type="presParOf" srcId="{652403CB-780F-4433-8F21-88F51F9D4786}" destId="{D1873C18-8DCC-4810-8BA1-D372CDA28650}" srcOrd="0" destOrd="0" presId="urn:microsoft.com/office/officeart/2005/8/layout/hierarchy4"/>
    <dgm:cxn modelId="{C85E1BF2-7E79-453F-8706-6C5383F3172D}" type="presParOf" srcId="{652403CB-780F-4433-8F21-88F51F9D4786}" destId="{50245C11-DB63-4375-BB27-A2B9034E3DBB}" srcOrd="1" destOrd="0" presId="urn:microsoft.com/office/officeart/2005/8/layout/hierarchy4"/>
    <dgm:cxn modelId="{33CBDFCD-0DEA-41DB-B36E-BD8FE896CE73}" type="presParOf" srcId="{1368AF6F-C7CF-4F93-B898-6B418529FA29}" destId="{0DE99B9E-199B-4CF6-9398-EC2C7C99736E}" srcOrd="3" destOrd="0" presId="urn:microsoft.com/office/officeart/2005/8/layout/hierarchy4"/>
    <dgm:cxn modelId="{EB9A4760-A547-4324-8058-713CA070EC7E}" type="presParOf" srcId="{1368AF6F-C7CF-4F93-B898-6B418529FA29}" destId="{422642E9-E395-4808-BF57-66909667648A}" srcOrd="4" destOrd="0" presId="urn:microsoft.com/office/officeart/2005/8/layout/hierarchy4"/>
    <dgm:cxn modelId="{0232CDD0-0C68-46E7-BD51-3B31C7C90E53}" type="presParOf" srcId="{422642E9-E395-4808-BF57-66909667648A}" destId="{81D77CA5-9B04-4541-BD74-C8454A069DE7}" srcOrd="0" destOrd="0" presId="urn:microsoft.com/office/officeart/2005/8/layout/hierarchy4"/>
    <dgm:cxn modelId="{4FE78002-E723-403F-AD19-5282953807D5}" type="presParOf" srcId="{422642E9-E395-4808-BF57-66909667648A}" destId="{331153B7-D150-4447-A92B-9D2A9742C521}" srcOrd="1" destOrd="0" presId="urn:microsoft.com/office/officeart/2005/8/layout/hierarchy4"/>
    <dgm:cxn modelId="{E207CD07-7A3C-4A70-A7FB-984AB5AD1CCA}" type="presParOf" srcId="{1368AF6F-C7CF-4F93-B898-6B418529FA29}" destId="{F1252B68-4E92-4BA7-8361-1588401929E7}" srcOrd="5" destOrd="0" presId="urn:microsoft.com/office/officeart/2005/8/layout/hierarchy4"/>
    <dgm:cxn modelId="{77943F83-0CEB-4724-85EB-5C65A224F5C5}" type="presParOf" srcId="{1368AF6F-C7CF-4F93-B898-6B418529FA29}" destId="{C914D2C7-3280-4FD6-BECF-1C739ADDBFFD}" srcOrd="6" destOrd="0" presId="urn:microsoft.com/office/officeart/2005/8/layout/hierarchy4"/>
    <dgm:cxn modelId="{51699C9D-4332-4417-9899-5085659D22E2}" type="presParOf" srcId="{C914D2C7-3280-4FD6-BECF-1C739ADDBFFD}" destId="{84454FAA-FA32-40DB-89A5-98342896E23B}" srcOrd="0" destOrd="0" presId="urn:microsoft.com/office/officeart/2005/8/layout/hierarchy4"/>
    <dgm:cxn modelId="{17A3184C-E060-4527-A764-9791487C5272}" type="presParOf" srcId="{C914D2C7-3280-4FD6-BECF-1C739ADDBFFD}" destId="{9B3704C9-ECD4-40BD-8CB6-155B9ECFD84C}" srcOrd="1" destOrd="0" presId="urn:microsoft.com/office/officeart/2005/8/layout/hierarchy4"/>
    <dgm:cxn modelId="{13916366-169D-4C74-BBF9-0BF2E75D5F9F}" type="presParOf" srcId="{E946F303-08FC-497E-ADD0-DD0916FF4041}" destId="{EFF3F2E4-0F95-4479-8D3F-A42E75DB8787}" srcOrd="1" destOrd="0" presId="urn:microsoft.com/office/officeart/2005/8/layout/hierarchy4"/>
    <dgm:cxn modelId="{8C3F881C-42BB-4676-966F-46E1977E913A}" type="presParOf" srcId="{E946F303-08FC-497E-ADD0-DD0916FF4041}" destId="{5A661B2A-5605-4F14-9CE8-0914FCC42E8E}" srcOrd="2" destOrd="0" presId="urn:microsoft.com/office/officeart/2005/8/layout/hierarchy4"/>
    <dgm:cxn modelId="{013115D9-C97C-4CF8-959E-9CCE683509C0}" type="presParOf" srcId="{5A661B2A-5605-4F14-9CE8-0914FCC42E8E}" destId="{A2D1EF1C-E866-4C18-ACCC-92E08BB2869C}" srcOrd="0" destOrd="0" presId="urn:microsoft.com/office/officeart/2005/8/layout/hierarchy4"/>
    <dgm:cxn modelId="{77413ED0-6058-4D41-8695-AFC04790A3DB}" type="presParOf" srcId="{5A661B2A-5605-4F14-9CE8-0914FCC42E8E}" destId="{721ACFD9-8B05-4548-A90F-2E58B1830108}" srcOrd="1" destOrd="0" presId="urn:microsoft.com/office/officeart/2005/8/layout/hierarchy4"/>
    <dgm:cxn modelId="{7661E0EF-FB6D-4857-8FA6-227C4116CD36}" type="presParOf" srcId="{5A661B2A-5605-4F14-9CE8-0914FCC42E8E}" destId="{7D61685A-2B37-411C-AD5E-AD41A8E46CB8}" srcOrd="2" destOrd="0" presId="urn:microsoft.com/office/officeart/2005/8/layout/hierarchy4"/>
    <dgm:cxn modelId="{79C8E202-21D8-4AED-A791-CE614BE8D6AA}" type="presParOf" srcId="{7D61685A-2B37-411C-AD5E-AD41A8E46CB8}" destId="{A02032A2-D1EB-484A-B92E-36064FBA34AA}" srcOrd="0" destOrd="0" presId="urn:microsoft.com/office/officeart/2005/8/layout/hierarchy4"/>
    <dgm:cxn modelId="{80587804-1AA9-4F77-A842-936BC8A40A77}" type="presParOf" srcId="{A02032A2-D1EB-484A-B92E-36064FBA34AA}" destId="{9EED6FE5-FE17-4077-956E-FD7E486C83BE}" srcOrd="0" destOrd="0" presId="urn:microsoft.com/office/officeart/2005/8/layout/hierarchy4"/>
    <dgm:cxn modelId="{541804F7-BC8D-49A8-8BEF-1D9B4C3D5F76}" type="presParOf" srcId="{A02032A2-D1EB-484A-B92E-36064FBA34AA}" destId="{4ED5238B-A898-4D0A-888F-6A13BF555DF3}" srcOrd="1" destOrd="0" presId="urn:microsoft.com/office/officeart/2005/8/layout/hierarchy4"/>
    <dgm:cxn modelId="{8716041D-C3FD-4065-AA49-CEC3FE2E6962}" type="presParOf" srcId="{7D61685A-2B37-411C-AD5E-AD41A8E46CB8}" destId="{7705F9E8-2798-4309-8079-748BE526BE8F}" srcOrd="1" destOrd="0" presId="urn:microsoft.com/office/officeart/2005/8/layout/hierarchy4"/>
    <dgm:cxn modelId="{9F02E8D9-BAE7-4507-A31E-43B023285C5F}" type="presParOf" srcId="{7D61685A-2B37-411C-AD5E-AD41A8E46CB8}" destId="{5A2964E6-1F93-44FC-9C2A-1339D69D6D4E}" srcOrd="2" destOrd="0" presId="urn:microsoft.com/office/officeart/2005/8/layout/hierarchy4"/>
    <dgm:cxn modelId="{CD190321-BE63-4383-BA21-14D4469BF635}" type="presParOf" srcId="{5A2964E6-1F93-44FC-9C2A-1339D69D6D4E}" destId="{1484D844-7793-47AA-8FD3-0851258BC0ED}" srcOrd="0" destOrd="0" presId="urn:microsoft.com/office/officeart/2005/8/layout/hierarchy4"/>
    <dgm:cxn modelId="{2A1DA38E-2A86-4D20-A13B-8A4E468A5D41}" type="presParOf" srcId="{5A2964E6-1F93-44FC-9C2A-1339D69D6D4E}" destId="{431219BA-C32E-4A9B-AEF7-77AEF1EA73C7}" srcOrd="1" destOrd="0" presId="urn:microsoft.com/office/officeart/2005/8/layout/hierarchy4"/>
    <dgm:cxn modelId="{2BB5B60E-C4B2-48FF-A933-75A3FE83C5B9}" type="presParOf" srcId="{7D61685A-2B37-411C-AD5E-AD41A8E46CB8}" destId="{8123CA1F-13E6-4C6C-8A62-87EE67F36B89}" srcOrd="3" destOrd="0" presId="urn:microsoft.com/office/officeart/2005/8/layout/hierarchy4"/>
    <dgm:cxn modelId="{6C9D23C6-C80E-4133-87FE-2F8E096B6494}" type="presParOf" srcId="{7D61685A-2B37-411C-AD5E-AD41A8E46CB8}" destId="{0BC48406-0DD0-4557-815C-EEBB5D8BFF81}" srcOrd="4" destOrd="0" presId="urn:microsoft.com/office/officeart/2005/8/layout/hierarchy4"/>
    <dgm:cxn modelId="{4A4C9009-0292-450E-95FE-29676B5D3886}" type="presParOf" srcId="{0BC48406-0DD0-4557-815C-EEBB5D8BFF81}" destId="{0779B725-22B7-49F3-9271-0DBE9DADC432}" srcOrd="0" destOrd="0" presId="urn:microsoft.com/office/officeart/2005/8/layout/hierarchy4"/>
    <dgm:cxn modelId="{6807979B-6A29-4C85-B9D2-5D8F6570561E}" type="presParOf" srcId="{0BC48406-0DD0-4557-815C-EEBB5D8BFF81}" destId="{C762BD77-C837-46E4-AE3C-1D45D6F9A364}" srcOrd="1" destOrd="0" presId="urn:microsoft.com/office/officeart/2005/8/layout/hierarchy4"/>
    <dgm:cxn modelId="{9D97A07F-3E06-4381-96BC-845C5A655957}" type="presParOf" srcId="{7D61685A-2B37-411C-AD5E-AD41A8E46CB8}" destId="{471F6CBD-CFD2-4648-8E3E-D36035244312}" srcOrd="5" destOrd="0" presId="urn:microsoft.com/office/officeart/2005/8/layout/hierarchy4"/>
    <dgm:cxn modelId="{CCF72BF8-B09E-473C-BA8C-A8D637932052}" type="presParOf" srcId="{7D61685A-2B37-411C-AD5E-AD41A8E46CB8}" destId="{43C2819D-ED72-47C6-892D-6B99788592A4}" srcOrd="6" destOrd="0" presId="urn:microsoft.com/office/officeart/2005/8/layout/hierarchy4"/>
    <dgm:cxn modelId="{9E86DB96-6A46-4CED-999B-16298AA69A69}" type="presParOf" srcId="{43C2819D-ED72-47C6-892D-6B99788592A4}" destId="{FC3A6F99-3ED5-4266-A62B-B87E7B88118B}" srcOrd="0" destOrd="0" presId="urn:microsoft.com/office/officeart/2005/8/layout/hierarchy4"/>
    <dgm:cxn modelId="{50BA7839-8E94-42C8-BE07-FF4473E50B9E}" type="presParOf" srcId="{43C2819D-ED72-47C6-892D-6B99788592A4}" destId="{8EC99F77-B5E8-487A-A73A-557B09C46F4A}" srcOrd="1" destOrd="0" presId="urn:microsoft.com/office/officeart/2005/8/layout/hierarchy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78DB021-442F-4178-B3CD-4DC75A977B5D}" type="doc">
      <dgm:prSet loTypeId="urn:microsoft.com/office/officeart/2005/8/layout/hierarchy6" loCatId="hierarchy" qsTypeId="urn:microsoft.com/office/officeart/2005/8/quickstyle/simple5" qsCatId="simple" csTypeId="urn:microsoft.com/office/officeart/2005/8/colors/colorful3" csCatId="colorful" phldr="1"/>
      <dgm:spPr/>
      <dgm:t>
        <a:bodyPr/>
        <a:lstStyle/>
        <a:p>
          <a:endParaRPr lang="en-GB"/>
        </a:p>
      </dgm:t>
    </dgm:pt>
    <dgm:pt modelId="{167EA273-DB8F-4180-AE04-25B7F6B5E766}">
      <dgm:prSet phldrT="[Text]" custT="1"/>
      <dgm:spPr/>
      <dgm:t>
        <a:bodyPr/>
        <a:lstStyle/>
        <a:p>
          <a:r>
            <a:rPr lang="en-GB" sz="1800"/>
            <a:t>Lapse BSCR</a:t>
          </a:r>
        </a:p>
      </dgm:t>
    </dgm:pt>
    <dgm:pt modelId="{427E38D7-4A6C-487D-8433-6E3D0A0B7CFB}" type="parTrans" cxnId="{97D24952-E06D-4BCD-B603-0E50E9688C16}">
      <dgm:prSet/>
      <dgm:spPr/>
      <dgm:t>
        <a:bodyPr/>
        <a:lstStyle/>
        <a:p>
          <a:endParaRPr lang="en-GB" sz="2800"/>
        </a:p>
      </dgm:t>
    </dgm:pt>
    <dgm:pt modelId="{7C843E82-455B-4F1F-94D4-972E5A88DF5B}" type="sibTrans" cxnId="{97D24952-E06D-4BCD-B603-0E50E9688C16}">
      <dgm:prSet/>
      <dgm:spPr/>
      <dgm:t>
        <a:bodyPr/>
        <a:lstStyle/>
        <a:p>
          <a:endParaRPr lang="en-GB" sz="2800"/>
        </a:p>
      </dgm:t>
    </dgm:pt>
    <dgm:pt modelId="{D7E362E4-0CE0-46E0-B5EE-349502702AA6}">
      <dgm:prSet phldrT="[Text]" custT="1"/>
      <dgm:spPr/>
      <dgm:t>
        <a:bodyPr/>
        <a:lstStyle/>
        <a:p>
          <a:r>
            <a:rPr lang="en-GB" sz="1400"/>
            <a:t>40% Lapse Up</a:t>
          </a:r>
        </a:p>
      </dgm:t>
    </dgm:pt>
    <dgm:pt modelId="{1E2A7F1D-DC2D-4E5A-B4DA-EB100E47C8D2}" type="parTrans" cxnId="{F35A0891-289F-4894-8BE5-E025ED536A1B}">
      <dgm:prSet/>
      <dgm:spPr/>
      <dgm:t>
        <a:bodyPr/>
        <a:lstStyle/>
        <a:p>
          <a:endParaRPr lang="en-GB" sz="2800"/>
        </a:p>
      </dgm:t>
    </dgm:pt>
    <dgm:pt modelId="{3F9E56D8-AD1B-48BA-AABF-3D809B612187}" type="sibTrans" cxnId="{F35A0891-289F-4894-8BE5-E025ED536A1B}">
      <dgm:prSet/>
      <dgm:spPr/>
      <dgm:t>
        <a:bodyPr/>
        <a:lstStyle/>
        <a:p>
          <a:endParaRPr lang="en-GB" sz="2800"/>
        </a:p>
      </dgm:t>
    </dgm:pt>
    <dgm:pt modelId="{31D66578-6642-4DB0-A798-BCED6F577607}">
      <dgm:prSet phldrT="[Text]" custT="1"/>
      <dgm:spPr/>
      <dgm:t>
        <a:bodyPr/>
        <a:lstStyle/>
        <a:p>
          <a:r>
            <a:rPr lang="en-GB" sz="1400"/>
            <a:t>40% Lapse Down</a:t>
          </a:r>
        </a:p>
      </dgm:t>
    </dgm:pt>
    <dgm:pt modelId="{6F0C425B-2784-401C-871F-ADEC91BFBEDC}" type="parTrans" cxnId="{E5A9C56F-842F-4217-B3F7-653A54DEA571}">
      <dgm:prSet/>
      <dgm:spPr/>
      <dgm:t>
        <a:bodyPr/>
        <a:lstStyle/>
        <a:p>
          <a:endParaRPr lang="en-GB" sz="2800"/>
        </a:p>
      </dgm:t>
    </dgm:pt>
    <dgm:pt modelId="{EA6BF23A-036D-444B-AB5A-9C75474E9633}" type="sibTrans" cxnId="{E5A9C56F-842F-4217-B3F7-653A54DEA571}">
      <dgm:prSet/>
      <dgm:spPr/>
      <dgm:t>
        <a:bodyPr/>
        <a:lstStyle/>
        <a:p>
          <a:endParaRPr lang="en-GB" sz="2800"/>
        </a:p>
      </dgm:t>
    </dgm:pt>
    <dgm:pt modelId="{3720B886-DADC-498C-B4CE-35F8CF5C06F3}">
      <dgm:prSet phldrT="[Text]" custT="1"/>
      <dgm:spPr/>
      <dgm:t>
        <a:bodyPr/>
        <a:lstStyle/>
        <a:p>
          <a:r>
            <a:rPr lang="en-GB" sz="1400"/>
            <a:t>Mass Lapse</a:t>
          </a:r>
        </a:p>
      </dgm:t>
    </dgm:pt>
    <dgm:pt modelId="{4A3C09DF-541E-4897-890D-B8E68D7E61C1}" type="parTrans" cxnId="{3B7590A8-A7AB-42FA-A382-26FF60A847C9}">
      <dgm:prSet/>
      <dgm:spPr/>
      <dgm:t>
        <a:bodyPr/>
        <a:lstStyle/>
        <a:p>
          <a:endParaRPr lang="en-GB" sz="2800"/>
        </a:p>
      </dgm:t>
    </dgm:pt>
    <dgm:pt modelId="{3B2B519A-7AE2-44A6-B5BD-16B004AA663D}" type="sibTrans" cxnId="{3B7590A8-A7AB-42FA-A382-26FF60A847C9}">
      <dgm:prSet/>
      <dgm:spPr/>
      <dgm:t>
        <a:bodyPr/>
        <a:lstStyle/>
        <a:p>
          <a:endParaRPr lang="en-GB" sz="2800"/>
        </a:p>
      </dgm:t>
    </dgm:pt>
    <dgm:pt modelId="{7D71043A-0381-46B5-AFBA-9BCBDA964199}">
      <dgm:prSet phldrT="[Text]" custT="1"/>
      <dgm:spPr/>
      <dgm:t>
        <a:bodyPr/>
        <a:lstStyle/>
        <a:p>
          <a:r>
            <a:rPr lang="en-GB" sz="1050"/>
            <a:t>No cross subsidisation</a:t>
          </a:r>
        </a:p>
      </dgm:t>
    </dgm:pt>
    <dgm:pt modelId="{1B2065C0-6EC1-40BD-B10D-DC092FDE5DE4}" type="parTrans" cxnId="{8F1C83D2-E2B6-497D-9EAD-3B273B46DE22}">
      <dgm:prSet/>
      <dgm:spPr/>
      <dgm:t>
        <a:bodyPr/>
        <a:lstStyle/>
        <a:p>
          <a:endParaRPr lang="en-GB" sz="2800"/>
        </a:p>
      </dgm:t>
    </dgm:pt>
    <dgm:pt modelId="{C7708E1E-1401-426B-ADAE-D8C6F7036A0A}" type="sibTrans" cxnId="{8F1C83D2-E2B6-497D-9EAD-3B273B46DE22}">
      <dgm:prSet/>
      <dgm:spPr/>
      <dgm:t>
        <a:bodyPr/>
        <a:lstStyle/>
        <a:p>
          <a:endParaRPr lang="en-GB" sz="2800"/>
        </a:p>
      </dgm:t>
    </dgm:pt>
    <dgm:pt modelId="{CD3CCBFD-6906-43C6-9C25-4BF3F032E560}">
      <dgm:prSet phldrT="[Text]" custT="1"/>
      <dgm:spPr/>
      <dgm:t>
        <a:bodyPr/>
        <a:lstStyle/>
        <a:p>
          <a:r>
            <a:rPr lang="en-GB" sz="1050"/>
            <a:t>No cross subsidisation</a:t>
          </a:r>
        </a:p>
      </dgm:t>
    </dgm:pt>
    <dgm:pt modelId="{314B09D7-30B1-4828-A219-E1A9F535AB06}" type="parTrans" cxnId="{DA61F6D9-38DF-46FE-A936-947570C46650}">
      <dgm:prSet/>
      <dgm:spPr/>
      <dgm:t>
        <a:bodyPr/>
        <a:lstStyle/>
        <a:p>
          <a:endParaRPr lang="en-GB" sz="2800"/>
        </a:p>
      </dgm:t>
    </dgm:pt>
    <dgm:pt modelId="{7252C2EF-EE6F-42E9-88C4-AEBE8F7D4A6A}" type="sibTrans" cxnId="{DA61F6D9-38DF-46FE-A936-947570C46650}">
      <dgm:prSet/>
      <dgm:spPr/>
      <dgm:t>
        <a:bodyPr/>
        <a:lstStyle/>
        <a:p>
          <a:endParaRPr lang="en-GB" sz="2800"/>
        </a:p>
      </dgm:t>
    </dgm:pt>
    <dgm:pt modelId="{25DDE6BF-B04E-4AFF-BC84-AF64F4D84927}">
      <dgm:prSet phldrT="[Text]" custT="1"/>
      <dgm:spPr/>
      <dgm:t>
        <a:bodyPr/>
        <a:lstStyle/>
        <a:p>
          <a:r>
            <a:rPr lang="en-GB" sz="1050"/>
            <a:t>300% of base lapse assumption subject to an absolute floor</a:t>
          </a:r>
        </a:p>
      </dgm:t>
    </dgm:pt>
    <dgm:pt modelId="{46B004EB-653A-4540-AA98-2650E1F5AA45}" type="parTrans" cxnId="{BC12FFF3-3D76-47A5-AFDB-09EC32440ADE}">
      <dgm:prSet/>
      <dgm:spPr/>
      <dgm:t>
        <a:bodyPr/>
        <a:lstStyle/>
        <a:p>
          <a:endParaRPr lang="en-GB" sz="2800"/>
        </a:p>
      </dgm:t>
    </dgm:pt>
    <dgm:pt modelId="{A708B8FE-38AB-4270-B8A4-1A1E30AFD894}" type="sibTrans" cxnId="{BC12FFF3-3D76-47A5-AFDB-09EC32440ADE}">
      <dgm:prSet/>
      <dgm:spPr/>
      <dgm:t>
        <a:bodyPr/>
        <a:lstStyle/>
        <a:p>
          <a:endParaRPr lang="en-GB" sz="2800"/>
        </a:p>
      </dgm:t>
    </dgm:pt>
    <dgm:pt modelId="{B6A82A03-4EDA-47BD-AF2A-B3B33DDD1102}">
      <dgm:prSet phldrT="[Text]" custT="1"/>
      <dgm:spPr/>
      <dgm:t>
        <a:bodyPr/>
        <a:lstStyle/>
        <a:p>
          <a:r>
            <a:rPr lang="en-GB" sz="1050"/>
            <a:t>Floor based on product category and retail/non-retail. </a:t>
          </a:r>
        </a:p>
      </dgm:t>
    </dgm:pt>
    <dgm:pt modelId="{772AAC7E-74A3-4FE2-BC86-F83270923E1A}" type="parTrans" cxnId="{59518DDF-1809-4A22-AC71-813DEE2357E6}">
      <dgm:prSet/>
      <dgm:spPr/>
      <dgm:t>
        <a:bodyPr/>
        <a:lstStyle/>
        <a:p>
          <a:endParaRPr lang="en-GB" sz="2800"/>
        </a:p>
      </dgm:t>
    </dgm:pt>
    <dgm:pt modelId="{0554E1EF-CB95-42FA-BCF2-004F45B81D7D}" type="sibTrans" cxnId="{59518DDF-1809-4A22-AC71-813DEE2357E6}">
      <dgm:prSet/>
      <dgm:spPr/>
      <dgm:t>
        <a:bodyPr/>
        <a:lstStyle/>
        <a:p>
          <a:endParaRPr lang="en-GB" sz="2800"/>
        </a:p>
      </dgm:t>
    </dgm:pt>
    <dgm:pt modelId="{402F9630-FE50-4216-A180-7A7464A4FB7E}">
      <dgm:prSet phldrT="[Text]" custT="1"/>
      <dgm:spPr/>
      <dgm:t>
        <a:bodyPr/>
        <a:lstStyle/>
        <a:p>
          <a:r>
            <a:rPr lang="en-GB" sz="1050"/>
            <a:t>Cross subsidisation in field testing (with different floors)</a:t>
          </a:r>
        </a:p>
      </dgm:t>
    </dgm:pt>
    <dgm:pt modelId="{53CD0CA0-BF86-4EE1-A241-6D8ECED96E55}" type="parTrans" cxnId="{91334D33-DD1E-4230-9DC0-0A30124B2393}">
      <dgm:prSet/>
      <dgm:spPr/>
      <dgm:t>
        <a:bodyPr/>
        <a:lstStyle/>
        <a:p>
          <a:endParaRPr lang="en-GB" sz="2800"/>
        </a:p>
      </dgm:t>
    </dgm:pt>
    <dgm:pt modelId="{7F0E3A91-4F3A-4661-A5C5-6AAF74A08377}" type="sibTrans" cxnId="{91334D33-DD1E-4230-9DC0-0A30124B2393}">
      <dgm:prSet/>
      <dgm:spPr/>
      <dgm:t>
        <a:bodyPr/>
        <a:lstStyle/>
        <a:p>
          <a:endParaRPr lang="en-GB" sz="2800"/>
        </a:p>
      </dgm:t>
    </dgm:pt>
    <dgm:pt modelId="{92618E91-FA1F-4F0B-B066-4455577B2ACF}" type="pres">
      <dgm:prSet presAssocID="{A78DB021-442F-4178-B3CD-4DC75A977B5D}" presName="mainComposite" presStyleCnt="0">
        <dgm:presLayoutVars>
          <dgm:chPref val="1"/>
          <dgm:dir/>
          <dgm:animOne val="branch"/>
          <dgm:animLvl val="lvl"/>
          <dgm:resizeHandles val="exact"/>
        </dgm:presLayoutVars>
      </dgm:prSet>
      <dgm:spPr/>
    </dgm:pt>
    <dgm:pt modelId="{B8DFE84E-611E-411E-9D47-7B8F9718EF63}" type="pres">
      <dgm:prSet presAssocID="{A78DB021-442F-4178-B3CD-4DC75A977B5D}" presName="hierFlow" presStyleCnt="0"/>
      <dgm:spPr/>
    </dgm:pt>
    <dgm:pt modelId="{65DE7CBF-93C5-4C32-BCDF-B343BB099AFA}" type="pres">
      <dgm:prSet presAssocID="{A78DB021-442F-4178-B3CD-4DC75A977B5D}" presName="hierChild1" presStyleCnt="0">
        <dgm:presLayoutVars>
          <dgm:chPref val="1"/>
          <dgm:animOne val="branch"/>
          <dgm:animLvl val="lvl"/>
        </dgm:presLayoutVars>
      </dgm:prSet>
      <dgm:spPr/>
    </dgm:pt>
    <dgm:pt modelId="{6B168E1C-DD8E-4E95-A09D-C03DE63BF0B3}" type="pres">
      <dgm:prSet presAssocID="{167EA273-DB8F-4180-AE04-25B7F6B5E766}" presName="Name14" presStyleCnt="0"/>
      <dgm:spPr/>
    </dgm:pt>
    <dgm:pt modelId="{A667C4B0-7110-4BF6-92BB-D00A2320D845}" type="pres">
      <dgm:prSet presAssocID="{167EA273-DB8F-4180-AE04-25B7F6B5E766}" presName="level1Shape" presStyleLbl="node0" presStyleIdx="0" presStyleCnt="1">
        <dgm:presLayoutVars>
          <dgm:chPref val="3"/>
        </dgm:presLayoutVars>
      </dgm:prSet>
      <dgm:spPr/>
    </dgm:pt>
    <dgm:pt modelId="{2D94250B-AE02-40F3-8B10-1D7032AF82B4}" type="pres">
      <dgm:prSet presAssocID="{167EA273-DB8F-4180-AE04-25B7F6B5E766}" presName="hierChild2" presStyleCnt="0"/>
      <dgm:spPr/>
    </dgm:pt>
    <dgm:pt modelId="{678444CA-2306-4140-A2AD-EC19E86DF6B9}" type="pres">
      <dgm:prSet presAssocID="{1E2A7F1D-DC2D-4E5A-B4DA-EB100E47C8D2}" presName="Name19" presStyleLbl="parChTrans1D2" presStyleIdx="0" presStyleCnt="3"/>
      <dgm:spPr/>
    </dgm:pt>
    <dgm:pt modelId="{476514BD-72A3-4BC1-9F38-08C5BC38A3E1}" type="pres">
      <dgm:prSet presAssocID="{D7E362E4-0CE0-46E0-B5EE-349502702AA6}" presName="Name21" presStyleCnt="0"/>
      <dgm:spPr/>
    </dgm:pt>
    <dgm:pt modelId="{06B45D8B-358F-4AE7-BA07-37706B1B784C}" type="pres">
      <dgm:prSet presAssocID="{D7E362E4-0CE0-46E0-B5EE-349502702AA6}" presName="level2Shape" presStyleLbl="node2" presStyleIdx="0" presStyleCnt="3"/>
      <dgm:spPr/>
    </dgm:pt>
    <dgm:pt modelId="{BA9D139F-15CD-4D5D-97E7-28E05524D86B}" type="pres">
      <dgm:prSet presAssocID="{D7E362E4-0CE0-46E0-B5EE-349502702AA6}" presName="hierChild3" presStyleCnt="0"/>
      <dgm:spPr/>
    </dgm:pt>
    <dgm:pt modelId="{C6012A96-01DD-4587-868C-6C703223B77D}" type="pres">
      <dgm:prSet presAssocID="{1B2065C0-6EC1-40BD-B10D-DC092FDE5DE4}" presName="Name19" presStyleLbl="parChTrans1D3" presStyleIdx="0" presStyleCnt="5"/>
      <dgm:spPr/>
    </dgm:pt>
    <dgm:pt modelId="{361E863D-C652-4EFA-8762-C053B938050A}" type="pres">
      <dgm:prSet presAssocID="{7D71043A-0381-46B5-AFBA-9BCBDA964199}" presName="Name21" presStyleCnt="0"/>
      <dgm:spPr/>
    </dgm:pt>
    <dgm:pt modelId="{7B8EB1C5-9FA7-497E-9F42-98627EA364D3}" type="pres">
      <dgm:prSet presAssocID="{7D71043A-0381-46B5-AFBA-9BCBDA964199}" presName="level2Shape" presStyleLbl="node3" presStyleIdx="0" presStyleCnt="5"/>
      <dgm:spPr/>
    </dgm:pt>
    <dgm:pt modelId="{D5E189AA-9172-4BA4-B572-3CEEF20771E7}" type="pres">
      <dgm:prSet presAssocID="{7D71043A-0381-46B5-AFBA-9BCBDA964199}" presName="hierChild3" presStyleCnt="0"/>
      <dgm:spPr/>
    </dgm:pt>
    <dgm:pt modelId="{53F91C2A-7303-4F47-AC31-D029AD07C79A}" type="pres">
      <dgm:prSet presAssocID="{6F0C425B-2784-401C-871F-ADEC91BFBEDC}" presName="Name19" presStyleLbl="parChTrans1D2" presStyleIdx="1" presStyleCnt="3"/>
      <dgm:spPr/>
    </dgm:pt>
    <dgm:pt modelId="{13382A20-9C9E-4621-86D3-12D26F9B3FEF}" type="pres">
      <dgm:prSet presAssocID="{31D66578-6642-4DB0-A798-BCED6F577607}" presName="Name21" presStyleCnt="0"/>
      <dgm:spPr/>
    </dgm:pt>
    <dgm:pt modelId="{D4BCE698-6658-48E2-9ED4-F9381BB9B8D7}" type="pres">
      <dgm:prSet presAssocID="{31D66578-6642-4DB0-A798-BCED6F577607}" presName="level2Shape" presStyleLbl="node2" presStyleIdx="1" presStyleCnt="3"/>
      <dgm:spPr/>
    </dgm:pt>
    <dgm:pt modelId="{3986BFF4-3999-4C8B-8984-DFA0CCD7FC33}" type="pres">
      <dgm:prSet presAssocID="{31D66578-6642-4DB0-A798-BCED6F577607}" presName="hierChild3" presStyleCnt="0"/>
      <dgm:spPr/>
    </dgm:pt>
    <dgm:pt modelId="{471A88FF-D34D-42B8-B5A6-8E2C6E7E6EA3}" type="pres">
      <dgm:prSet presAssocID="{314B09D7-30B1-4828-A219-E1A9F535AB06}" presName="Name19" presStyleLbl="parChTrans1D3" presStyleIdx="1" presStyleCnt="5"/>
      <dgm:spPr/>
    </dgm:pt>
    <dgm:pt modelId="{A7BCBF81-D9BF-49EA-BFDD-F1047CF3D26D}" type="pres">
      <dgm:prSet presAssocID="{CD3CCBFD-6906-43C6-9C25-4BF3F032E560}" presName="Name21" presStyleCnt="0"/>
      <dgm:spPr/>
    </dgm:pt>
    <dgm:pt modelId="{B6B059D9-B33A-4E71-977F-F649DD83148F}" type="pres">
      <dgm:prSet presAssocID="{CD3CCBFD-6906-43C6-9C25-4BF3F032E560}" presName="level2Shape" presStyleLbl="node3" presStyleIdx="1" presStyleCnt="5"/>
      <dgm:spPr/>
    </dgm:pt>
    <dgm:pt modelId="{B32EB5F7-8512-48D7-83B7-A5E4E8899E9B}" type="pres">
      <dgm:prSet presAssocID="{CD3CCBFD-6906-43C6-9C25-4BF3F032E560}" presName="hierChild3" presStyleCnt="0"/>
      <dgm:spPr/>
    </dgm:pt>
    <dgm:pt modelId="{45955D82-C3DE-42E6-8867-B1D73B44FC76}" type="pres">
      <dgm:prSet presAssocID="{4A3C09DF-541E-4897-890D-B8E68D7E61C1}" presName="Name19" presStyleLbl="parChTrans1D2" presStyleIdx="2" presStyleCnt="3"/>
      <dgm:spPr/>
    </dgm:pt>
    <dgm:pt modelId="{DF94B9B6-D774-42E5-B135-2B5CE13F1015}" type="pres">
      <dgm:prSet presAssocID="{3720B886-DADC-498C-B4CE-35F8CF5C06F3}" presName="Name21" presStyleCnt="0"/>
      <dgm:spPr/>
    </dgm:pt>
    <dgm:pt modelId="{4C1B6515-5487-4483-894E-6910A0F211D3}" type="pres">
      <dgm:prSet presAssocID="{3720B886-DADC-498C-B4CE-35F8CF5C06F3}" presName="level2Shape" presStyleLbl="node2" presStyleIdx="2" presStyleCnt="3"/>
      <dgm:spPr/>
    </dgm:pt>
    <dgm:pt modelId="{624C2FDB-F390-4406-B31B-60CC7CB74C23}" type="pres">
      <dgm:prSet presAssocID="{3720B886-DADC-498C-B4CE-35F8CF5C06F3}" presName="hierChild3" presStyleCnt="0"/>
      <dgm:spPr/>
    </dgm:pt>
    <dgm:pt modelId="{437C103A-BD54-43DE-BA51-5DB8AE69F2B9}" type="pres">
      <dgm:prSet presAssocID="{46B004EB-653A-4540-AA98-2650E1F5AA45}" presName="Name19" presStyleLbl="parChTrans1D3" presStyleIdx="2" presStyleCnt="5"/>
      <dgm:spPr/>
    </dgm:pt>
    <dgm:pt modelId="{F6B86D17-2755-444B-8512-D1721580FEFD}" type="pres">
      <dgm:prSet presAssocID="{25DDE6BF-B04E-4AFF-BC84-AF64F4D84927}" presName="Name21" presStyleCnt="0"/>
      <dgm:spPr/>
    </dgm:pt>
    <dgm:pt modelId="{9E71D484-C1F2-46DA-BE6F-2FAB53D78AE6}" type="pres">
      <dgm:prSet presAssocID="{25DDE6BF-B04E-4AFF-BC84-AF64F4D84927}" presName="level2Shape" presStyleLbl="node3" presStyleIdx="2" presStyleCnt="5" custScaleX="126000"/>
      <dgm:spPr/>
    </dgm:pt>
    <dgm:pt modelId="{83043E09-F341-4BDD-BB3C-788EF58617F1}" type="pres">
      <dgm:prSet presAssocID="{25DDE6BF-B04E-4AFF-BC84-AF64F4D84927}" presName="hierChild3" presStyleCnt="0"/>
      <dgm:spPr/>
    </dgm:pt>
    <dgm:pt modelId="{BCDFC94D-287D-481B-BAE5-D83F3C40CDE6}" type="pres">
      <dgm:prSet presAssocID="{772AAC7E-74A3-4FE2-BC86-F83270923E1A}" presName="Name19" presStyleLbl="parChTrans1D3" presStyleIdx="3" presStyleCnt="5"/>
      <dgm:spPr/>
    </dgm:pt>
    <dgm:pt modelId="{28C2050B-2FF4-4F90-81D2-F3CA3C73CABF}" type="pres">
      <dgm:prSet presAssocID="{B6A82A03-4EDA-47BD-AF2A-B3B33DDD1102}" presName="Name21" presStyleCnt="0"/>
      <dgm:spPr/>
    </dgm:pt>
    <dgm:pt modelId="{E81A697F-B359-4F55-A2C6-7A05F0545820}" type="pres">
      <dgm:prSet presAssocID="{B6A82A03-4EDA-47BD-AF2A-B3B33DDD1102}" presName="level2Shape" presStyleLbl="node3" presStyleIdx="3" presStyleCnt="5" custScaleX="144697"/>
      <dgm:spPr/>
    </dgm:pt>
    <dgm:pt modelId="{2060384D-2F9D-46A0-9204-7209230B73A3}" type="pres">
      <dgm:prSet presAssocID="{B6A82A03-4EDA-47BD-AF2A-B3B33DDD1102}" presName="hierChild3" presStyleCnt="0"/>
      <dgm:spPr/>
    </dgm:pt>
    <dgm:pt modelId="{877C5087-1368-4778-AD3E-318B3B13FEAD}" type="pres">
      <dgm:prSet presAssocID="{53CD0CA0-BF86-4EE1-A241-6D8ECED96E55}" presName="Name19" presStyleLbl="parChTrans1D3" presStyleIdx="4" presStyleCnt="5"/>
      <dgm:spPr/>
    </dgm:pt>
    <dgm:pt modelId="{D7EFD87F-2980-451B-9DD7-0374AC3DE52C}" type="pres">
      <dgm:prSet presAssocID="{402F9630-FE50-4216-A180-7A7464A4FB7E}" presName="Name21" presStyleCnt="0"/>
      <dgm:spPr/>
    </dgm:pt>
    <dgm:pt modelId="{370BF17C-0C05-4C3E-986E-FC80582C5E86}" type="pres">
      <dgm:prSet presAssocID="{402F9630-FE50-4216-A180-7A7464A4FB7E}" presName="level2Shape" presStyleLbl="node3" presStyleIdx="4" presStyleCnt="5" custScaleX="174877"/>
      <dgm:spPr/>
    </dgm:pt>
    <dgm:pt modelId="{76F4FC84-9BF0-4B14-9510-9A15777E10AB}" type="pres">
      <dgm:prSet presAssocID="{402F9630-FE50-4216-A180-7A7464A4FB7E}" presName="hierChild3" presStyleCnt="0"/>
      <dgm:spPr/>
    </dgm:pt>
    <dgm:pt modelId="{D643C559-049E-4647-8DDE-3885C6398DAB}" type="pres">
      <dgm:prSet presAssocID="{A78DB021-442F-4178-B3CD-4DC75A977B5D}" presName="bgShapesFlow" presStyleCnt="0"/>
      <dgm:spPr/>
    </dgm:pt>
  </dgm:ptLst>
  <dgm:cxnLst>
    <dgm:cxn modelId="{E1E9FD02-EF33-4F70-A892-E67ABA9B0BFF}" type="presOf" srcId="{3720B886-DADC-498C-B4CE-35F8CF5C06F3}" destId="{4C1B6515-5487-4483-894E-6910A0F211D3}" srcOrd="0" destOrd="0" presId="urn:microsoft.com/office/officeart/2005/8/layout/hierarchy6"/>
    <dgm:cxn modelId="{631E3C04-FE6B-46CD-9997-368A9FBECB1C}" type="presOf" srcId="{31D66578-6642-4DB0-A798-BCED6F577607}" destId="{D4BCE698-6658-48E2-9ED4-F9381BB9B8D7}" srcOrd="0" destOrd="0" presId="urn:microsoft.com/office/officeart/2005/8/layout/hierarchy6"/>
    <dgm:cxn modelId="{E0E8102F-F736-471B-BA67-C1A248A2C656}" type="presOf" srcId="{D7E362E4-0CE0-46E0-B5EE-349502702AA6}" destId="{06B45D8B-358F-4AE7-BA07-37706B1B784C}" srcOrd="0" destOrd="0" presId="urn:microsoft.com/office/officeart/2005/8/layout/hierarchy6"/>
    <dgm:cxn modelId="{1F1E6D32-5EC4-40AC-9398-B1F272EA81DB}" type="presOf" srcId="{4A3C09DF-541E-4897-890D-B8E68D7E61C1}" destId="{45955D82-C3DE-42E6-8867-B1D73B44FC76}" srcOrd="0" destOrd="0" presId="urn:microsoft.com/office/officeart/2005/8/layout/hierarchy6"/>
    <dgm:cxn modelId="{91334D33-DD1E-4230-9DC0-0A30124B2393}" srcId="{3720B886-DADC-498C-B4CE-35F8CF5C06F3}" destId="{402F9630-FE50-4216-A180-7A7464A4FB7E}" srcOrd="2" destOrd="0" parTransId="{53CD0CA0-BF86-4EE1-A241-6D8ECED96E55}" sibTransId="{7F0E3A91-4F3A-4661-A5C5-6AAF74A08377}"/>
    <dgm:cxn modelId="{AA0F9D4B-EB55-4780-BF84-277419E4BF6A}" type="presOf" srcId="{A78DB021-442F-4178-B3CD-4DC75A977B5D}" destId="{92618E91-FA1F-4F0B-B066-4455577B2ACF}" srcOrd="0" destOrd="0" presId="urn:microsoft.com/office/officeart/2005/8/layout/hierarchy6"/>
    <dgm:cxn modelId="{D7C6A16B-D98D-4550-B0D5-7DBC2A04FADD}" type="presOf" srcId="{53CD0CA0-BF86-4EE1-A241-6D8ECED96E55}" destId="{877C5087-1368-4778-AD3E-318B3B13FEAD}" srcOrd="0" destOrd="0" presId="urn:microsoft.com/office/officeart/2005/8/layout/hierarchy6"/>
    <dgm:cxn modelId="{E5A9C56F-842F-4217-B3F7-653A54DEA571}" srcId="{167EA273-DB8F-4180-AE04-25B7F6B5E766}" destId="{31D66578-6642-4DB0-A798-BCED6F577607}" srcOrd="1" destOrd="0" parTransId="{6F0C425B-2784-401C-871F-ADEC91BFBEDC}" sibTransId="{EA6BF23A-036D-444B-AB5A-9C75474E9633}"/>
    <dgm:cxn modelId="{F080A750-1DC5-4F2D-9A3C-3485BE4B6A0E}" type="presOf" srcId="{1B2065C0-6EC1-40BD-B10D-DC092FDE5DE4}" destId="{C6012A96-01DD-4587-868C-6C703223B77D}" srcOrd="0" destOrd="0" presId="urn:microsoft.com/office/officeart/2005/8/layout/hierarchy6"/>
    <dgm:cxn modelId="{97D24952-E06D-4BCD-B603-0E50E9688C16}" srcId="{A78DB021-442F-4178-B3CD-4DC75A977B5D}" destId="{167EA273-DB8F-4180-AE04-25B7F6B5E766}" srcOrd="0" destOrd="0" parTransId="{427E38D7-4A6C-487D-8433-6E3D0A0B7CFB}" sibTransId="{7C843E82-455B-4F1F-94D4-972E5A88DF5B}"/>
    <dgm:cxn modelId="{117F3A73-74C7-45D5-8FED-26EDC1601644}" type="presOf" srcId="{1E2A7F1D-DC2D-4E5A-B4DA-EB100E47C8D2}" destId="{678444CA-2306-4140-A2AD-EC19E86DF6B9}" srcOrd="0" destOrd="0" presId="urn:microsoft.com/office/officeart/2005/8/layout/hierarchy6"/>
    <dgm:cxn modelId="{3AB1197A-6FC5-47A6-8383-81BCF1F817C5}" type="presOf" srcId="{25DDE6BF-B04E-4AFF-BC84-AF64F4D84927}" destId="{9E71D484-C1F2-46DA-BE6F-2FAB53D78AE6}" srcOrd="0" destOrd="0" presId="urn:microsoft.com/office/officeart/2005/8/layout/hierarchy6"/>
    <dgm:cxn modelId="{5EC83D5A-E2BE-42FF-AE73-51C9137ED47C}" type="presOf" srcId="{772AAC7E-74A3-4FE2-BC86-F83270923E1A}" destId="{BCDFC94D-287D-481B-BAE5-D83F3C40CDE6}" srcOrd="0" destOrd="0" presId="urn:microsoft.com/office/officeart/2005/8/layout/hierarchy6"/>
    <dgm:cxn modelId="{EF2F8B7E-0EFE-4DF5-82AF-AE6C0822E570}" type="presOf" srcId="{6F0C425B-2784-401C-871F-ADEC91BFBEDC}" destId="{53F91C2A-7303-4F47-AC31-D029AD07C79A}" srcOrd="0" destOrd="0" presId="urn:microsoft.com/office/officeart/2005/8/layout/hierarchy6"/>
    <dgm:cxn modelId="{22683190-046B-4F76-BD10-6910B545E373}" type="presOf" srcId="{46B004EB-653A-4540-AA98-2650E1F5AA45}" destId="{437C103A-BD54-43DE-BA51-5DB8AE69F2B9}" srcOrd="0" destOrd="0" presId="urn:microsoft.com/office/officeart/2005/8/layout/hierarchy6"/>
    <dgm:cxn modelId="{F35A0891-289F-4894-8BE5-E025ED536A1B}" srcId="{167EA273-DB8F-4180-AE04-25B7F6B5E766}" destId="{D7E362E4-0CE0-46E0-B5EE-349502702AA6}" srcOrd="0" destOrd="0" parTransId="{1E2A7F1D-DC2D-4E5A-B4DA-EB100E47C8D2}" sibTransId="{3F9E56D8-AD1B-48BA-AABF-3D809B612187}"/>
    <dgm:cxn modelId="{768F0295-1001-45C7-BFAA-1E15F65382AC}" type="presOf" srcId="{314B09D7-30B1-4828-A219-E1A9F535AB06}" destId="{471A88FF-D34D-42B8-B5A6-8E2C6E7E6EA3}" srcOrd="0" destOrd="0" presId="urn:microsoft.com/office/officeart/2005/8/layout/hierarchy6"/>
    <dgm:cxn modelId="{2E592196-196A-49E2-813C-EAA344A4EDF8}" type="presOf" srcId="{B6A82A03-4EDA-47BD-AF2A-B3B33DDD1102}" destId="{E81A697F-B359-4F55-A2C6-7A05F0545820}" srcOrd="0" destOrd="0" presId="urn:microsoft.com/office/officeart/2005/8/layout/hierarchy6"/>
    <dgm:cxn modelId="{66CE4AA4-B239-4B1B-A6F2-43CBC43E3724}" type="presOf" srcId="{7D71043A-0381-46B5-AFBA-9BCBDA964199}" destId="{7B8EB1C5-9FA7-497E-9F42-98627EA364D3}" srcOrd="0" destOrd="0" presId="urn:microsoft.com/office/officeart/2005/8/layout/hierarchy6"/>
    <dgm:cxn modelId="{3B7590A8-A7AB-42FA-A382-26FF60A847C9}" srcId="{167EA273-DB8F-4180-AE04-25B7F6B5E766}" destId="{3720B886-DADC-498C-B4CE-35F8CF5C06F3}" srcOrd="2" destOrd="0" parTransId="{4A3C09DF-541E-4897-890D-B8E68D7E61C1}" sibTransId="{3B2B519A-7AE2-44A6-B5BD-16B004AA663D}"/>
    <dgm:cxn modelId="{9440AEB2-83EB-460E-8E79-77A18F6D7AA4}" type="presOf" srcId="{CD3CCBFD-6906-43C6-9C25-4BF3F032E560}" destId="{B6B059D9-B33A-4E71-977F-F649DD83148F}" srcOrd="0" destOrd="0" presId="urn:microsoft.com/office/officeart/2005/8/layout/hierarchy6"/>
    <dgm:cxn modelId="{2FF941D0-CC30-429E-9B56-09FDB399E18B}" type="presOf" srcId="{167EA273-DB8F-4180-AE04-25B7F6B5E766}" destId="{A667C4B0-7110-4BF6-92BB-D00A2320D845}" srcOrd="0" destOrd="0" presId="urn:microsoft.com/office/officeart/2005/8/layout/hierarchy6"/>
    <dgm:cxn modelId="{8F1C83D2-E2B6-497D-9EAD-3B273B46DE22}" srcId="{D7E362E4-0CE0-46E0-B5EE-349502702AA6}" destId="{7D71043A-0381-46B5-AFBA-9BCBDA964199}" srcOrd="0" destOrd="0" parTransId="{1B2065C0-6EC1-40BD-B10D-DC092FDE5DE4}" sibTransId="{C7708E1E-1401-426B-ADAE-D8C6F7036A0A}"/>
    <dgm:cxn modelId="{DA61F6D9-38DF-46FE-A936-947570C46650}" srcId="{31D66578-6642-4DB0-A798-BCED6F577607}" destId="{CD3CCBFD-6906-43C6-9C25-4BF3F032E560}" srcOrd="0" destOrd="0" parTransId="{314B09D7-30B1-4828-A219-E1A9F535AB06}" sibTransId="{7252C2EF-EE6F-42E9-88C4-AEBE8F7D4A6A}"/>
    <dgm:cxn modelId="{59518DDF-1809-4A22-AC71-813DEE2357E6}" srcId="{3720B886-DADC-498C-B4CE-35F8CF5C06F3}" destId="{B6A82A03-4EDA-47BD-AF2A-B3B33DDD1102}" srcOrd="1" destOrd="0" parTransId="{772AAC7E-74A3-4FE2-BC86-F83270923E1A}" sibTransId="{0554E1EF-CB95-42FA-BCF2-004F45B81D7D}"/>
    <dgm:cxn modelId="{A582C5E4-7E23-4E9B-9601-FF3B55E40952}" type="presOf" srcId="{402F9630-FE50-4216-A180-7A7464A4FB7E}" destId="{370BF17C-0C05-4C3E-986E-FC80582C5E86}" srcOrd="0" destOrd="0" presId="urn:microsoft.com/office/officeart/2005/8/layout/hierarchy6"/>
    <dgm:cxn modelId="{BC12FFF3-3D76-47A5-AFDB-09EC32440ADE}" srcId="{3720B886-DADC-498C-B4CE-35F8CF5C06F3}" destId="{25DDE6BF-B04E-4AFF-BC84-AF64F4D84927}" srcOrd="0" destOrd="0" parTransId="{46B004EB-653A-4540-AA98-2650E1F5AA45}" sibTransId="{A708B8FE-38AB-4270-B8A4-1A1E30AFD894}"/>
    <dgm:cxn modelId="{1F995ADE-17FB-4330-8CE3-406A7AE31576}" type="presParOf" srcId="{92618E91-FA1F-4F0B-B066-4455577B2ACF}" destId="{B8DFE84E-611E-411E-9D47-7B8F9718EF63}" srcOrd="0" destOrd="0" presId="urn:microsoft.com/office/officeart/2005/8/layout/hierarchy6"/>
    <dgm:cxn modelId="{64CA3813-7E45-497D-8961-79D939E62B8D}" type="presParOf" srcId="{B8DFE84E-611E-411E-9D47-7B8F9718EF63}" destId="{65DE7CBF-93C5-4C32-BCDF-B343BB099AFA}" srcOrd="0" destOrd="0" presId="urn:microsoft.com/office/officeart/2005/8/layout/hierarchy6"/>
    <dgm:cxn modelId="{BAAF6F3A-15FC-46C0-8196-E120213C8F19}" type="presParOf" srcId="{65DE7CBF-93C5-4C32-BCDF-B343BB099AFA}" destId="{6B168E1C-DD8E-4E95-A09D-C03DE63BF0B3}" srcOrd="0" destOrd="0" presId="urn:microsoft.com/office/officeart/2005/8/layout/hierarchy6"/>
    <dgm:cxn modelId="{EE18B555-4951-4445-BD52-1EEE7FA03057}" type="presParOf" srcId="{6B168E1C-DD8E-4E95-A09D-C03DE63BF0B3}" destId="{A667C4B0-7110-4BF6-92BB-D00A2320D845}" srcOrd="0" destOrd="0" presId="urn:microsoft.com/office/officeart/2005/8/layout/hierarchy6"/>
    <dgm:cxn modelId="{55D983FE-BDB1-41D1-9BC0-98C5B78D3B8D}" type="presParOf" srcId="{6B168E1C-DD8E-4E95-A09D-C03DE63BF0B3}" destId="{2D94250B-AE02-40F3-8B10-1D7032AF82B4}" srcOrd="1" destOrd="0" presId="urn:microsoft.com/office/officeart/2005/8/layout/hierarchy6"/>
    <dgm:cxn modelId="{C028B2EB-5596-4FBA-8491-EC36C59E943A}" type="presParOf" srcId="{2D94250B-AE02-40F3-8B10-1D7032AF82B4}" destId="{678444CA-2306-4140-A2AD-EC19E86DF6B9}" srcOrd="0" destOrd="0" presId="urn:microsoft.com/office/officeart/2005/8/layout/hierarchy6"/>
    <dgm:cxn modelId="{4850C387-EAF1-428C-A1FD-B047EDC9EE4F}" type="presParOf" srcId="{2D94250B-AE02-40F3-8B10-1D7032AF82B4}" destId="{476514BD-72A3-4BC1-9F38-08C5BC38A3E1}" srcOrd="1" destOrd="0" presId="urn:microsoft.com/office/officeart/2005/8/layout/hierarchy6"/>
    <dgm:cxn modelId="{A44AC557-F392-4FA4-B253-2E3F1FB9479D}" type="presParOf" srcId="{476514BD-72A3-4BC1-9F38-08C5BC38A3E1}" destId="{06B45D8B-358F-4AE7-BA07-37706B1B784C}" srcOrd="0" destOrd="0" presId="urn:microsoft.com/office/officeart/2005/8/layout/hierarchy6"/>
    <dgm:cxn modelId="{42035496-4230-4668-9A90-F49D198E374E}" type="presParOf" srcId="{476514BD-72A3-4BC1-9F38-08C5BC38A3E1}" destId="{BA9D139F-15CD-4D5D-97E7-28E05524D86B}" srcOrd="1" destOrd="0" presId="urn:microsoft.com/office/officeart/2005/8/layout/hierarchy6"/>
    <dgm:cxn modelId="{4FB5948A-DF75-4401-8398-EE2D536CC7A5}" type="presParOf" srcId="{BA9D139F-15CD-4D5D-97E7-28E05524D86B}" destId="{C6012A96-01DD-4587-868C-6C703223B77D}" srcOrd="0" destOrd="0" presId="urn:microsoft.com/office/officeart/2005/8/layout/hierarchy6"/>
    <dgm:cxn modelId="{3EB816EE-97B2-4ECF-9E42-33A2DD7EDD3A}" type="presParOf" srcId="{BA9D139F-15CD-4D5D-97E7-28E05524D86B}" destId="{361E863D-C652-4EFA-8762-C053B938050A}" srcOrd="1" destOrd="0" presId="urn:microsoft.com/office/officeart/2005/8/layout/hierarchy6"/>
    <dgm:cxn modelId="{313B6813-F2A5-4550-A7D2-BC8697251A92}" type="presParOf" srcId="{361E863D-C652-4EFA-8762-C053B938050A}" destId="{7B8EB1C5-9FA7-497E-9F42-98627EA364D3}" srcOrd="0" destOrd="0" presId="urn:microsoft.com/office/officeart/2005/8/layout/hierarchy6"/>
    <dgm:cxn modelId="{F90C8E40-FABC-4088-A276-01E4A43144AB}" type="presParOf" srcId="{361E863D-C652-4EFA-8762-C053B938050A}" destId="{D5E189AA-9172-4BA4-B572-3CEEF20771E7}" srcOrd="1" destOrd="0" presId="urn:microsoft.com/office/officeart/2005/8/layout/hierarchy6"/>
    <dgm:cxn modelId="{4752354C-DF86-4BD9-AB33-CC80D187621B}" type="presParOf" srcId="{2D94250B-AE02-40F3-8B10-1D7032AF82B4}" destId="{53F91C2A-7303-4F47-AC31-D029AD07C79A}" srcOrd="2" destOrd="0" presId="urn:microsoft.com/office/officeart/2005/8/layout/hierarchy6"/>
    <dgm:cxn modelId="{F49BD1E2-EC3F-4231-AD16-6334E869EA47}" type="presParOf" srcId="{2D94250B-AE02-40F3-8B10-1D7032AF82B4}" destId="{13382A20-9C9E-4621-86D3-12D26F9B3FEF}" srcOrd="3" destOrd="0" presId="urn:microsoft.com/office/officeart/2005/8/layout/hierarchy6"/>
    <dgm:cxn modelId="{6209178A-7058-4EDE-827E-DFF9A503D5D2}" type="presParOf" srcId="{13382A20-9C9E-4621-86D3-12D26F9B3FEF}" destId="{D4BCE698-6658-48E2-9ED4-F9381BB9B8D7}" srcOrd="0" destOrd="0" presId="urn:microsoft.com/office/officeart/2005/8/layout/hierarchy6"/>
    <dgm:cxn modelId="{F49D0299-09FF-4B84-B957-A4A249C693F5}" type="presParOf" srcId="{13382A20-9C9E-4621-86D3-12D26F9B3FEF}" destId="{3986BFF4-3999-4C8B-8984-DFA0CCD7FC33}" srcOrd="1" destOrd="0" presId="urn:microsoft.com/office/officeart/2005/8/layout/hierarchy6"/>
    <dgm:cxn modelId="{F0BB7E9F-635D-4769-8E3A-C21BF1F09DDB}" type="presParOf" srcId="{3986BFF4-3999-4C8B-8984-DFA0CCD7FC33}" destId="{471A88FF-D34D-42B8-B5A6-8E2C6E7E6EA3}" srcOrd="0" destOrd="0" presId="urn:microsoft.com/office/officeart/2005/8/layout/hierarchy6"/>
    <dgm:cxn modelId="{B61CDDDC-27BA-4436-8CAB-EB2A4F7BA9B7}" type="presParOf" srcId="{3986BFF4-3999-4C8B-8984-DFA0CCD7FC33}" destId="{A7BCBF81-D9BF-49EA-BFDD-F1047CF3D26D}" srcOrd="1" destOrd="0" presId="urn:microsoft.com/office/officeart/2005/8/layout/hierarchy6"/>
    <dgm:cxn modelId="{CB08CA10-9513-4A04-B937-AF34BB1FF20D}" type="presParOf" srcId="{A7BCBF81-D9BF-49EA-BFDD-F1047CF3D26D}" destId="{B6B059D9-B33A-4E71-977F-F649DD83148F}" srcOrd="0" destOrd="0" presId="urn:microsoft.com/office/officeart/2005/8/layout/hierarchy6"/>
    <dgm:cxn modelId="{1DBE3732-937D-439B-B72C-2C3A7480976A}" type="presParOf" srcId="{A7BCBF81-D9BF-49EA-BFDD-F1047CF3D26D}" destId="{B32EB5F7-8512-48D7-83B7-A5E4E8899E9B}" srcOrd="1" destOrd="0" presId="urn:microsoft.com/office/officeart/2005/8/layout/hierarchy6"/>
    <dgm:cxn modelId="{3571ED9B-965B-45FA-9578-3FA46FBAE8E7}" type="presParOf" srcId="{2D94250B-AE02-40F3-8B10-1D7032AF82B4}" destId="{45955D82-C3DE-42E6-8867-B1D73B44FC76}" srcOrd="4" destOrd="0" presId="urn:microsoft.com/office/officeart/2005/8/layout/hierarchy6"/>
    <dgm:cxn modelId="{B0B2D8B0-EC79-4865-B086-30BF8CF150C8}" type="presParOf" srcId="{2D94250B-AE02-40F3-8B10-1D7032AF82B4}" destId="{DF94B9B6-D774-42E5-B135-2B5CE13F1015}" srcOrd="5" destOrd="0" presId="urn:microsoft.com/office/officeart/2005/8/layout/hierarchy6"/>
    <dgm:cxn modelId="{0FDA7916-737F-4FEC-9FE9-2C9F61DB16CB}" type="presParOf" srcId="{DF94B9B6-D774-42E5-B135-2B5CE13F1015}" destId="{4C1B6515-5487-4483-894E-6910A0F211D3}" srcOrd="0" destOrd="0" presId="urn:microsoft.com/office/officeart/2005/8/layout/hierarchy6"/>
    <dgm:cxn modelId="{95F01897-B8EC-4D9A-9840-1AA6295B9024}" type="presParOf" srcId="{DF94B9B6-D774-42E5-B135-2B5CE13F1015}" destId="{624C2FDB-F390-4406-B31B-60CC7CB74C23}" srcOrd="1" destOrd="0" presId="urn:microsoft.com/office/officeart/2005/8/layout/hierarchy6"/>
    <dgm:cxn modelId="{34237D81-A850-42BB-AAB0-B2E157080CDE}" type="presParOf" srcId="{624C2FDB-F390-4406-B31B-60CC7CB74C23}" destId="{437C103A-BD54-43DE-BA51-5DB8AE69F2B9}" srcOrd="0" destOrd="0" presId="urn:microsoft.com/office/officeart/2005/8/layout/hierarchy6"/>
    <dgm:cxn modelId="{6D68DDB5-C242-4CFE-920B-21729611955D}" type="presParOf" srcId="{624C2FDB-F390-4406-B31B-60CC7CB74C23}" destId="{F6B86D17-2755-444B-8512-D1721580FEFD}" srcOrd="1" destOrd="0" presId="urn:microsoft.com/office/officeart/2005/8/layout/hierarchy6"/>
    <dgm:cxn modelId="{396B34BA-4F19-49C9-AD56-AD0F8AC30DA3}" type="presParOf" srcId="{F6B86D17-2755-444B-8512-D1721580FEFD}" destId="{9E71D484-C1F2-46DA-BE6F-2FAB53D78AE6}" srcOrd="0" destOrd="0" presId="urn:microsoft.com/office/officeart/2005/8/layout/hierarchy6"/>
    <dgm:cxn modelId="{8D2A00FA-BBBD-404B-BD1E-4EC8D7B3FE80}" type="presParOf" srcId="{F6B86D17-2755-444B-8512-D1721580FEFD}" destId="{83043E09-F341-4BDD-BB3C-788EF58617F1}" srcOrd="1" destOrd="0" presId="urn:microsoft.com/office/officeart/2005/8/layout/hierarchy6"/>
    <dgm:cxn modelId="{2F140B69-9445-408D-8F81-0AEC184C4145}" type="presParOf" srcId="{624C2FDB-F390-4406-B31B-60CC7CB74C23}" destId="{BCDFC94D-287D-481B-BAE5-D83F3C40CDE6}" srcOrd="2" destOrd="0" presId="urn:microsoft.com/office/officeart/2005/8/layout/hierarchy6"/>
    <dgm:cxn modelId="{9A57B470-8AAD-496D-ADFD-1537AE141E76}" type="presParOf" srcId="{624C2FDB-F390-4406-B31B-60CC7CB74C23}" destId="{28C2050B-2FF4-4F90-81D2-F3CA3C73CABF}" srcOrd="3" destOrd="0" presId="urn:microsoft.com/office/officeart/2005/8/layout/hierarchy6"/>
    <dgm:cxn modelId="{4AF06DB2-1D5D-413F-ACE2-23072CED91FF}" type="presParOf" srcId="{28C2050B-2FF4-4F90-81D2-F3CA3C73CABF}" destId="{E81A697F-B359-4F55-A2C6-7A05F0545820}" srcOrd="0" destOrd="0" presId="urn:microsoft.com/office/officeart/2005/8/layout/hierarchy6"/>
    <dgm:cxn modelId="{39701482-54F3-4CEA-B664-7EEE064E4C7F}" type="presParOf" srcId="{28C2050B-2FF4-4F90-81D2-F3CA3C73CABF}" destId="{2060384D-2F9D-46A0-9204-7209230B73A3}" srcOrd="1" destOrd="0" presId="urn:microsoft.com/office/officeart/2005/8/layout/hierarchy6"/>
    <dgm:cxn modelId="{97807DC7-4D55-42A0-937E-4B036181B4A7}" type="presParOf" srcId="{624C2FDB-F390-4406-B31B-60CC7CB74C23}" destId="{877C5087-1368-4778-AD3E-318B3B13FEAD}" srcOrd="4" destOrd="0" presId="urn:microsoft.com/office/officeart/2005/8/layout/hierarchy6"/>
    <dgm:cxn modelId="{89E2847F-E262-40E2-8F38-F517BE90FD85}" type="presParOf" srcId="{624C2FDB-F390-4406-B31B-60CC7CB74C23}" destId="{D7EFD87F-2980-451B-9DD7-0374AC3DE52C}" srcOrd="5" destOrd="0" presId="urn:microsoft.com/office/officeart/2005/8/layout/hierarchy6"/>
    <dgm:cxn modelId="{36933482-9CDA-4A8A-BD5E-42580B6C7DC8}" type="presParOf" srcId="{D7EFD87F-2980-451B-9DD7-0374AC3DE52C}" destId="{370BF17C-0C05-4C3E-986E-FC80582C5E86}" srcOrd="0" destOrd="0" presId="urn:microsoft.com/office/officeart/2005/8/layout/hierarchy6"/>
    <dgm:cxn modelId="{2347D9F4-84BC-488F-8461-CC8F24CDE793}" type="presParOf" srcId="{D7EFD87F-2980-451B-9DD7-0374AC3DE52C}" destId="{76F4FC84-9BF0-4B14-9510-9A15777E10AB}" srcOrd="1" destOrd="0" presId="urn:microsoft.com/office/officeart/2005/8/layout/hierarchy6"/>
    <dgm:cxn modelId="{F32E07EF-53A4-4EC1-ABBF-236A546B2A3F}" type="presParOf" srcId="{92618E91-FA1F-4F0B-B066-4455577B2ACF}" destId="{D643C559-049E-4647-8DDE-3885C6398DAB}" srcOrd="1" destOrd="0" presId="urn:microsoft.com/office/officeart/2005/8/layout/hierarchy6"/>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F029606-2F49-47E5-9BBD-314501CF6313}" type="doc">
      <dgm:prSet loTypeId="urn:microsoft.com/office/officeart/2005/8/layout/hierarchy3" loCatId="hierarchy" qsTypeId="urn:microsoft.com/office/officeart/2005/8/quickstyle/simple5" qsCatId="simple" csTypeId="urn:microsoft.com/office/officeart/2005/8/colors/colorful4" csCatId="colorful" phldr="1"/>
      <dgm:spPr/>
      <dgm:t>
        <a:bodyPr/>
        <a:lstStyle/>
        <a:p>
          <a:endParaRPr lang="en-GB"/>
        </a:p>
      </dgm:t>
    </dgm:pt>
    <dgm:pt modelId="{9D93110C-68D2-4E2C-854E-BDFAF12401FB}">
      <dgm:prSet phldrT="[Text]" custT="1"/>
      <dgm:spPr/>
      <dgm:t>
        <a:bodyPr/>
        <a:lstStyle/>
        <a:p>
          <a:r>
            <a:rPr lang="en-GB" sz="1000"/>
            <a:t>Treatment of material insurance limits/risk mitigation techniques</a:t>
          </a:r>
        </a:p>
      </dgm:t>
    </dgm:pt>
    <dgm:pt modelId="{F19A7AB2-B3C3-4D91-8203-01A93F2DD62E}" type="parTrans" cxnId="{BD71DAB3-98DB-4DEA-8CB4-E491E21FECB9}">
      <dgm:prSet/>
      <dgm:spPr/>
      <dgm:t>
        <a:bodyPr/>
        <a:lstStyle/>
        <a:p>
          <a:endParaRPr lang="en-GB" sz="1800"/>
        </a:p>
      </dgm:t>
    </dgm:pt>
    <dgm:pt modelId="{9B013B7E-FE2B-416B-85AA-3508FA3F198A}" type="sibTrans" cxnId="{BD71DAB3-98DB-4DEA-8CB4-E491E21FECB9}">
      <dgm:prSet/>
      <dgm:spPr/>
      <dgm:t>
        <a:bodyPr/>
        <a:lstStyle/>
        <a:p>
          <a:endParaRPr lang="en-GB" sz="1800"/>
        </a:p>
      </dgm:t>
    </dgm:pt>
    <dgm:pt modelId="{E0BD788F-D0FB-4DC6-B307-F8FE3F18727F}">
      <dgm:prSet phldrT="[Text]" custT="1"/>
      <dgm:spPr/>
      <dgm:t>
        <a:bodyPr/>
        <a:lstStyle/>
        <a:p>
          <a:r>
            <a:rPr lang="en-GB" sz="1000"/>
            <a:t>Early adoption of new BSCR rules</a:t>
          </a:r>
        </a:p>
      </dgm:t>
    </dgm:pt>
    <dgm:pt modelId="{B0A14AD0-84F4-49E9-8435-6C12BB006733}" type="parTrans" cxnId="{545D88EE-121A-4098-A7B9-E4302E8C0A19}">
      <dgm:prSet/>
      <dgm:spPr/>
      <dgm:t>
        <a:bodyPr/>
        <a:lstStyle/>
        <a:p>
          <a:endParaRPr lang="en-GB" sz="1800"/>
        </a:p>
      </dgm:t>
    </dgm:pt>
    <dgm:pt modelId="{2A1E120D-ACCF-4CBC-82A3-6F85143B9808}" type="sibTrans" cxnId="{545D88EE-121A-4098-A7B9-E4302E8C0A19}">
      <dgm:prSet/>
      <dgm:spPr/>
      <dgm:t>
        <a:bodyPr/>
        <a:lstStyle/>
        <a:p>
          <a:endParaRPr lang="en-GB" sz="1800"/>
        </a:p>
      </dgm:t>
    </dgm:pt>
    <dgm:pt modelId="{C3D52129-AD80-4FCA-A9EF-6DBA773D3F62}">
      <dgm:prSet phldrT="[Text]" custT="1"/>
      <dgm:spPr/>
      <dgm:t>
        <a:bodyPr/>
        <a:lstStyle/>
        <a:p>
          <a:r>
            <a:rPr lang="en-GB" sz="1800"/>
            <a:t>Simple-Complex</a:t>
          </a:r>
        </a:p>
      </dgm:t>
    </dgm:pt>
    <dgm:pt modelId="{814EFA3B-888A-4307-B1BF-7A341FF6CDEB}" type="parTrans" cxnId="{4B4FE991-EE64-42FD-A80F-3699F770C863}">
      <dgm:prSet/>
      <dgm:spPr/>
      <dgm:t>
        <a:bodyPr/>
        <a:lstStyle/>
        <a:p>
          <a:endParaRPr lang="en-GB" sz="1800"/>
        </a:p>
      </dgm:t>
    </dgm:pt>
    <dgm:pt modelId="{1CA720FC-86BD-4048-AF79-CDE24B4EDAEC}" type="sibTrans" cxnId="{4B4FE991-EE64-42FD-A80F-3699F770C863}">
      <dgm:prSet/>
      <dgm:spPr/>
      <dgm:t>
        <a:bodyPr/>
        <a:lstStyle/>
        <a:p>
          <a:endParaRPr lang="en-GB" sz="1800"/>
        </a:p>
      </dgm:t>
    </dgm:pt>
    <dgm:pt modelId="{695D46BB-8AAA-4AF0-B8D2-A744D56DED37}">
      <dgm:prSet phldrT="[Text]" custT="1"/>
      <dgm:spPr/>
      <dgm:t>
        <a:bodyPr/>
        <a:lstStyle/>
        <a:p>
          <a:r>
            <a:rPr lang="en-GB" sz="1000"/>
            <a:t>Modification of premium/reserve risk factors</a:t>
          </a:r>
        </a:p>
      </dgm:t>
    </dgm:pt>
    <dgm:pt modelId="{32D03FE4-C032-4C31-9C1B-60A36138D032}" type="parTrans" cxnId="{32CDCB22-85B1-41F1-B4A5-4D09827B93D9}">
      <dgm:prSet/>
      <dgm:spPr/>
      <dgm:t>
        <a:bodyPr/>
        <a:lstStyle/>
        <a:p>
          <a:endParaRPr lang="en-GB" sz="1800"/>
        </a:p>
      </dgm:t>
    </dgm:pt>
    <dgm:pt modelId="{2D3E8CD1-B0A8-4A24-8F2E-5FADABB729E8}" type="sibTrans" cxnId="{32CDCB22-85B1-41F1-B4A5-4D09827B93D9}">
      <dgm:prSet/>
      <dgm:spPr/>
      <dgm:t>
        <a:bodyPr/>
        <a:lstStyle/>
        <a:p>
          <a:endParaRPr lang="en-GB" sz="1800"/>
        </a:p>
      </dgm:t>
    </dgm:pt>
    <dgm:pt modelId="{56929BFD-E286-44EA-8FDB-2CFB08EF955A}">
      <dgm:prSet phldrT="[Text]" custT="1"/>
      <dgm:spPr/>
      <dgm:t>
        <a:bodyPr/>
        <a:lstStyle/>
        <a:p>
          <a:r>
            <a:rPr lang="en-GB" sz="1000"/>
            <a:t>Risk Mitigation techniques not address under Simple route</a:t>
          </a:r>
        </a:p>
      </dgm:t>
    </dgm:pt>
    <dgm:pt modelId="{99E52622-67A4-4AAD-BCC3-EB43C9CA2873}" type="parTrans" cxnId="{6BBD7705-6210-429C-BA97-898B53AB0A6C}">
      <dgm:prSet/>
      <dgm:spPr/>
      <dgm:t>
        <a:bodyPr/>
        <a:lstStyle/>
        <a:p>
          <a:endParaRPr lang="en-GB" sz="1800"/>
        </a:p>
      </dgm:t>
    </dgm:pt>
    <dgm:pt modelId="{DC44B0B2-0105-4A08-8C46-9E2C2ADD5E48}" type="sibTrans" cxnId="{6BBD7705-6210-429C-BA97-898B53AB0A6C}">
      <dgm:prSet/>
      <dgm:spPr/>
      <dgm:t>
        <a:bodyPr/>
        <a:lstStyle/>
        <a:p>
          <a:endParaRPr lang="en-GB" sz="1800"/>
        </a:p>
      </dgm:t>
    </dgm:pt>
    <dgm:pt modelId="{E0A4454C-4B06-471E-AD0E-4F830BCDADCB}">
      <dgm:prSet phldrT="[Text]" custT="1"/>
      <dgm:spPr/>
      <dgm:t>
        <a:bodyPr/>
        <a:lstStyle/>
        <a:p>
          <a:r>
            <a:rPr lang="en-GB" sz="1800"/>
            <a:t>Simple</a:t>
          </a:r>
        </a:p>
      </dgm:t>
    </dgm:pt>
    <dgm:pt modelId="{FBEB5B32-663E-4060-B825-8E8E80CAF14D}" type="sibTrans" cxnId="{DA0367E0-29BC-4451-B1DE-CB48B8E9297B}">
      <dgm:prSet/>
      <dgm:spPr/>
      <dgm:t>
        <a:bodyPr/>
        <a:lstStyle/>
        <a:p>
          <a:endParaRPr lang="en-GB" sz="1800"/>
        </a:p>
      </dgm:t>
    </dgm:pt>
    <dgm:pt modelId="{C9CEC9C7-2847-4C08-8C50-18D3B8573F03}" type="parTrans" cxnId="{DA0367E0-29BC-4451-B1DE-CB48B8E9297B}">
      <dgm:prSet/>
      <dgm:spPr/>
      <dgm:t>
        <a:bodyPr/>
        <a:lstStyle/>
        <a:p>
          <a:endParaRPr lang="en-GB" sz="1800"/>
        </a:p>
      </dgm:t>
    </dgm:pt>
    <dgm:pt modelId="{1C634C13-0A64-4A54-870D-3815938173F5}">
      <dgm:prSet phldrT="[Text]" custT="1"/>
      <dgm:spPr/>
      <dgm:t>
        <a:bodyPr/>
        <a:lstStyle/>
        <a:p>
          <a:r>
            <a:rPr lang="en-GB" sz="1800"/>
            <a:t>Complex</a:t>
          </a:r>
        </a:p>
      </dgm:t>
    </dgm:pt>
    <dgm:pt modelId="{061E25C1-0B47-4C94-B750-444A291130CC}" type="sibTrans" cxnId="{C5E3CC7C-1019-48F7-A53F-9D174F654185}">
      <dgm:prSet/>
      <dgm:spPr/>
      <dgm:t>
        <a:bodyPr/>
        <a:lstStyle/>
        <a:p>
          <a:endParaRPr lang="en-GB" sz="1800"/>
        </a:p>
      </dgm:t>
    </dgm:pt>
    <dgm:pt modelId="{37005E7A-DF57-46CE-951A-305294924EE8}" type="parTrans" cxnId="{C5E3CC7C-1019-48F7-A53F-9D174F654185}">
      <dgm:prSet/>
      <dgm:spPr/>
      <dgm:t>
        <a:bodyPr/>
        <a:lstStyle/>
        <a:p>
          <a:endParaRPr lang="en-GB" sz="1800"/>
        </a:p>
      </dgm:t>
    </dgm:pt>
    <dgm:pt modelId="{93D69DFB-CB7C-4D79-BE24-0BCE1EC21755}">
      <dgm:prSet phldrT="[Text]" custT="1"/>
      <dgm:spPr/>
      <dgm:t>
        <a:bodyPr/>
        <a:lstStyle/>
        <a:p>
          <a:r>
            <a:rPr lang="en-GB" sz="1000"/>
            <a:t>Using external credit ratings from BMA or other recognised regimes approved agency </a:t>
          </a:r>
        </a:p>
      </dgm:t>
    </dgm:pt>
    <dgm:pt modelId="{2ADDD853-726B-4653-9A20-4B9D3EFAB605}" type="parTrans" cxnId="{8A56A525-0E2B-4654-970A-512814D9EF4E}">
      <dgm:prSet/>
      <dgm:spPr/>
      <dgm:t>
        <a:bodyPr/>
        <a:lstStyle/>
        <a:p>
          <a:endParaRPr lang="en-GB" sz="1800"/>
        </a:p>
      </dgm:t>
    </dgm:pt>
    <dgm:pt modelId="{7CBC8BA5-F4B7-46D8-AA6F-C8A0143301CD}" type="sibTrans" cxnId="{8A56A525-0E2B-4654-970A-512814D9EF4E}">
      <dgm:prSet/>
      <dgm:spPr/>
      <dgm:t>
        <a:bodyPr/>
        <a:lstStyle/>
        <a:p>
          <a:endParaRPr lang="en-GB" sz="1800"/>
        </a:p>
      </dgm:t>
    </dgm:pt>
    <dgm:pt modelId="{5B43B0A2-A644-4866-98EC-68B322490536}">
      <dgm:prSet phldrT="[Text]" custT="1"/>
      <dgm:spPr/>
      <dgm:t>
        <a:bodyPr/>
        <a:lstStyle/>
        <a:p>
          <a:r>
            <a:rPr lang="en-GB" sz="1000"/>
            <a:t>Use of internal credit ratings where BMA approved ratings are not available</a:t>
          </a:r>
        </a:p>
      </dgm:t>
    </dgm:pt>
    <dgm:pt modelId="{0F6DDBC9-3D51-49FF-92B5-312C211A96CC}" type="parTrans" cxnId="{C4ECE08B-ADA2-454D-8D42-CD34D0AC4B11}">
      <dgm:prSet/>
      <dgm:spPr/>
      <dgm:t>
        <a:bodyPr/>
        <a:lstStyle/>
        <a:p>
          <a:endParaRPr lang="en-GB" sz="1800"/>
        </a:p>
      </dgm:t>
    </dgm:pt>
    <dgm:pt modelId="{45B5FF04-EE05-4537-8465-458AFEFC9F9C}" type="sibTrans" cxnId="{C4ECE08B-ADA2-454D-8D42-CD34D0AC4B11}">
      <dgm:prSet/>
      <dgm:spPr/>
      <dgm:t>
        <a:bodyPr/>
        <a:lstStyle/>
        <a:p>
          <a:endParaRPr lang="en-GB" sz="1800"/>
        </a:p>
      </dgm:t>
    </dgm:pt>
    <dgm:pt modelId="{F0E4F124-4294-4592-A997-AF8C39E29992}">
      <dgm:prSet phldrT="[Text]" custT="1"/>
      <dgm:spPr/>
      <dgm:t>
        <a:bodyPr/>
        <a:lstStyle/>
        <a:p>
          <a:r>
            <a:rPr lang="en-GB" sz="1000"/>
            <a:t>Other areas not covered in the previous routes as long as:</a:t>
          </a:r>
        </a:p>
        <a:p>
          <a:r>
            <a:rPr lang="en-GB" sz="1000"/>
            <a:t> 1) Changes are within the spirit of the framework and;</a:t>
          </a:r>
        </a:p>
        <a:p>
          <a:r>
            <a:rPr lang="en-GB" sz="1000"/>
            <a:t>2) BSCR is not reduced by more than 10%</a:t>
          </a:r>
        </a:p>
      </dgm:t>
    </dgm:pt>
    <dgm:pt modelId="{DE89048B-66F5-4119-B9D8-A224D58A3202}" type="parTrans" cxnId="{A9139266-2D66-429A-8FFC-192A1E07A94D}">
      <dgm:prSet/>
      <dgm:spPr/>
      <dgm:t>
        <a:bodyPr/>
        <a:lstStyle/>
        <a:p>
          <a:endParaRPr lang="en-GB" sz="1800"/>
        </a:p>
      </dgm:t>
    </dgm:pt>
    <dgm:pt modelId="{9FF5B9A4-5135-4439-8B14-1CE297EA306F}" type="sibTrans" cxnId="{A9139266-2D66-429A-8FFC-192A1E07A94D}">
      <dgm:prSet/>
      <dgm:spPr/>
      <dgm:t>
        <a:bodyPr/>
        <a:lstStyle/>
        <a:p>
          <a:endParaRPr lang="en-GB" sz="1800"/>
        </a:p>
      </dgm:t>
    </dgm:pt>
    <dgm:pt modelId="{FDB82B85-8B6E-4715-A73B-EDD720B9586C}">
      <dgm:prSet phldrT="[Text]" custT="1"/>
      <dgm:spPr/>
      <dgm:t>
        <a:bodyPr/>
        <a:lstStyle/>
        <a:p>
          <a:r>
            <a:rPr lang="en-GB" sz="1000"/>
            <a:t>Removal of LTP premiums to avoid double-charging LPT transactions</a:t>
          </a:r>
        </a:p>
      </dgm:t>
    </dgm:pt>
    <dgm:pt modelId="{3486BBA8-A3E8-46A5-BB75-6AA8E4EAD657}" type="parTrans" cxnId="{4BB8FF6E-127C-4F01-B9D3-67D25A707664}">
      <dgm:prSet/>
      <dgm:spPr/>
      <dgm:t>
        <a:bodyPr/>
        <a:lstStyle/>
        <a:p>
          <a:endParaRPr lang="en-GB"/>
        </a:p>
      </dgm:t>
    </dgm:pt>
    <dgm:pt modelId="{5A357C89-57CF-4339-BA89-6350E4FD349C}" type="sibTrans" cxnId="{4BB8FF6E-127C-4F01-B9D3-67D25A707664}">
      <dgm:prSet/>
      <dgm:spPr/>
      <dgm:t>
        <a:bodyPr/>
        <a:lstStyle/>
        <a:p>
          <a:endParaRPr lang="en-GB"/>
        </a:p>
      </dgm:t>
    </dgm:pt>
    <dgm:pt modelId="{E32A00AD-D4A8-41F0-8A15-E58878D77F1C}" type="pres">
      <dgm:prSet presAssocID="{EF029606-2F49-47E5-9BBD-314501CF6313}" presName="diagram" presStyleCnt="0">
        <dgm:presLayoutVars>
          <dgm:chPref val="1"/>
          <dgm:dir/>
          <dgm:animOne val="branch"/>
          <dgm:animLvl val="lvl"/>
          <dgm:resizeHandles/>
        </dgm:presLayoutVars>
      </dgm:prSet>
      <dgm:spPr/>
    </dgm:pt>
    <dgm:pt modelId="{87202290-4DCF-4AB8-9597-ED2E1AA08F8E}" type="pres">
      <dgm:prSet presAssocID="{E0A4454C-4B06-471E-AD0E-4F830BCDADCB}" presName="root" presStyleCnt="0"/>
      <dgm:spPr/>
    </dgm:pt>
    <dgm:pt modelId="{D3721E30-2495-4717-B539-31B35EFC8336}" type="pres">
      <dgm:prSet presAssocID="{E0A4454C-4B06-471E-AD0E-4F830BCDADCB}" presName="rootComposite" presStyleCnt="0"/>
      <dgm:spPr/>
    </dgm:pt>
    <dgm:pt modelId="{5E38CBEB-5EEC-4440-9B87-FE313EA95ED3}" type="pres">
      <dgm:prSet presAssocID="{E0A4454C-4B06-471E-AD0E-4F830BCDADCB}" presName="rootText" presStyleLbl="node1" presStyleIdx="0" presStyleCnt="3" custLinFactNeighborX="-66828"/>
      <dgm:spPr/>
    </dgm:pt>
    <dgm:pt modelId="{7003EF6D-6DFC-411F-81CB-103AB317D647}" type="pres">
      <dgm:prSet presAssocID="{E0A4454C-4B06-471E-AD0E-4F830BCDADCB}" presName="rootConnector" presStyleLbl="node1" presStyleIdx="0" presStyleCnt="3"/>
      <dgm:spPr/>
    </dgm:pt>
    <dgm:pt modelId="{62B3114A-F9BB-4CBC-B264-5C1DCEA38128}" type="pres">
      <dgm:prSet presAssocID="{E0A4454C-4B06-471E-AD0E-4F830BCDADCB}" presName="childShape" presStyleCnt="0"/>
      <dgm:spPr/>
    </dgm:pt>
    <dgm:pt modelId="{177FC400-B3CB-47CF-8153-F349C19D255B}" type="pres">
      <dgm:prSet presAssocID="{F19A7AB2-B3C3-4D91-8203-01A93F2DD62E}" presName="Name13" presStyleLbl="parChTrans1D2" presStyleIdx="0" presStyleCnt="8"/>
      <dgm:spPr/>
    </dgm:pt>
    <dgm:pt modelId="{01777B8D-642F-4396-9454-A4D3903CABCF}" type="pres">
      <dgm:prSet presAssocID="{9D93110C-68D2-4E2C-854E-BDFAF12401FB}" presName="childText" presStyleLbl="bgAcc1" presStyleIdx="0" presStyleCnt="8" custScaleX="172136" custLinFactNeighborX="-83923">
        <dgm:presLayoutVars>
          <dgm:bulletEnabled val="1"/>
        </dgm:presLayoutVars>
      </dgm:prSet>
      <dgm:spPr/>
    </dgm:pt>
    <dgm:pt modelId="{AC0B1704-9BCF-4601-A961-4D1FC682A454}" type="pres">
      <dgm:prSet presAssocID="{B0A14AD0-84F4-49E9-8435-6C12BB006733}" presName="Name13" presStyleLbl="parChTrans1D2" presStyleIdx="1" presStyleCnt="8"/>
      <dgm:spPr/>
    </dgm:pt>
    <dgm:pt modelId="{37DF348F-1C61-4B1F-94B6-B9594389F60B}" type="pres">
      <dgm:prSet presAssocID="{E0BD788F-D0FB-4DC6-B307-F8FE3F18727F}" presName="childText" presStyleLbl="bgAcc1" presStyleIdx="1" presStyleCnt="8" custScaleX="176828" custLinFactNeighborX="-83923">
        <dgm:presLayoutVars>
          <dgm:bulletEnabled val="1"/>
        </dgm:presLayoutVars>
      </dgm:prSet>
      <dgm:spPr/>
    </dgm:pt>
    <dgm:pt modelId="{51F9CBF0-EF11-4A74-807E-10B4EC14DD17}" type="pres">
      <dgm:prSet presAssocID="{2ADDD853-726B-4653-9A20-4B9D3EFAB605}" presName="Name13" presStyleLbl="parChTrans1D2" presStyleIdx="2" presStyleCnt="8"/>
      <dgm:spPr/>
    </dgm:pt>
    <dgm:pt modelId="{5CCEDC66-B2F3-4379-9ADF-21C3621B6BF7}" type="pres">
      <dgm:prSet presAssocID="{93D69DFB-CB7C-4D79-BE24-0BCE1EC21755}" presName="childText" presStyleLbl="bgAcc1" presStyleIdx="2" presStyleCnt="8" custScaleX="204330" custLinFactNeighborX="-83923">
        <dgm:presLayoutVars>
          <dgm:bulletEnabled val="1"/>
        </dgm:presLayoutVars>
      </dgm:prSet>
      <dgm:spPr/>
    </dgm:pt>
    <dgm:pt modelId="{B45D0579-9278-4913-B485-54037A4A31E2}" type="pres">
      <dgm:prSet presAssocID="{3486BBA8-A3E8-46A5-BB75-6AA8E4EAD657}" presName="Name13" presStyleLbl="parChTrans1D2" presStyleIdx="3" presStyleCnt="8"/>
      <dgm:spPr/>
    </dgm:pt>
    <dgm:pt modelId="{50F3CFCC-A382-4C56-BE90-404280430708}" type="pres">
      <dgm:prSet presAssocID="{FDB82B85-8B6E-4715-A73B-EDD720B9586C}" presName="childText" presStyleLbl="bgAcc1" presStyleIdx="3" presStyleCnt="8" custScaleX="241622" custLinFactNeighborX="-83923">
        <dgm:presLayoutVars>
          <dgm:bulletEnabled val="1"/>
        </dgm:presLayoutVars>
      </dgm:prSet>
      <dgm:spPr/>
    </dgm:pt>
    <dgm:pt modelId="{94A6B91F-5019-441D-B6C9-0F370F36142E}" type="pres">
      <dgm:prSet presAssocID="{C3D52129-AD80-4FCA-A9EF-6DBA773D3F62}" presName="root" presStyleCnt="0"/>
      <dgm:spPr/>
    </dgm:pt>
    <dgm:pt modelId="{28ECD175-FE17-4904-B926-62E38BF94737}" type="pres">
      <dgm:prSet presAssocID="{C3D52129-AD80-4FCA-A9EF-6DBA773D3F62}" presName="rootComposite" presStyleCnt="0"/>
      <dgm:spPr/>
    </dgm:pt>
    <dgm:pt modelId="{B5481AE0-18FB-4E5A-A003-171357C7A920}" type="pres">
      <dgm:prSet presAssocID="{C3D52129-AD80-4FCA-A9EF-6DBA773D3F62}" presName="rootText" presStyleLbl="node1" presStyleIdx="1" presStyleCnt="3" custLinFactNeighborX="-10270"/>
      <dgm:spPr/>
    </dgm:pt>
    <dgm:pt modelId="{ACF40575-9B72-4EFA-BE94-0D0C2636488F}" type="pres">
      <dgm:prSet presAssocID="{C3D52129-AD80-4FCA-A9EF-6DBA773D3F62}" presName="rootConnector" presStyleLbl="node1" presStyleIdx="1" presStyleCnt="3"/>
      <dgm:spPr/>
    </dgm:pt>
    <dgm:pt modelId="{93AAD638-FDCC-4E21-A5E2-EDD24D2F53D6}" type="pres">
      <dgm:prSet presAssocID="{C3D52129-AD80-4FCA-A9EF-6DBA773D3F62}" presName="childShape" presStyleCnt="0"/>
      <dgm:spPr/>
    </dgm:pt>
    <dgm:pt modelId="{7C039219-4D85-496F-AFBE-CBC832AFE55C}" type="pres">
      <dgm:prSet presAssocID="{32D03FE4-C032-4C31-9C1B-60A36138D032}" presName="Name13" presStyleLbl="parChTrans1D2" presStyleIdx="4" presStyleCnt="8"/>
      <dgm:spPr/>
    </dgm:pt>
    <dgm:pt modelId="{8379D25C-C737-45CD-9817-223DF5658427}" type="pres">
      <dgm:prSet presAssocID="{695D46BB-8AAA-4AF0-B8D2-A744D56DED37}" presName="childText" presStyleLbl="bgAcc1" presStyleIdx="4" presStyleCnt="8" custScaleX="178675" custLinFactNeighborX="-12831">
        <dgm:presLayoutVars>
          <dgm:bulletEnabled val="1"/>
        </dgm:presLayoutVars>
      </dgm:prSet>
      <dgm:spPr/>
    </dgm:pt>
    <dgm:pt modelId="{C8FD9687-9648-4F8F-A750-9A03C825E606}" type="pres">
      <dgm:prSet presAssocID="{99E52622-67A4-4AAD-BCC3-EB43C9CA2873}" presName="Name13" presStyleLbl="parChTrans1D2" presStyleIdx="5" presStyleCnt="8"/>
      <dgm:spPr/>
    </dgm:pt>
    <dgm:pt modelId="{64BA7642-96BB-448E-9346-A7FA039D2A11}" type="pres">
      <dgm:prSet presAssocID="{56929BFD-E286-44EA-8FDB-2CFB08EF955A}" presName="childText" presStyleLbl="bgAcc1" presStyleIdx="5" presStyleCnt="8" custScaleX="175524" custLinFactNeighborX="-12831">
        <dgm:presLayoutVars>
          <dgm:bulletEnabled val="1"/>
        </dgm:presLayoutVars>
      </dgm:prSet>
      <dgm:spPr/>
    </dgm:pt>
    <dgm:pt modelId="{74F156CC-B437-4D01-BA76-BDEB600EEF47}" type="pres">
      <dgm:prSet presAssocID="{1C634C13-0A64-4A54-870D-3815938173F5}" presName="root" presStyleCnt="0"/>
      <dgm:spPr/>
    </dgm:pt>
    <dgm:pt modelId="{590C0004-7755-42E2-989F-74476DDE4DF2}" type="pres">
      <dgm:prSet presAssocID="{1C634C13-0A64-4A54-870D-3815938173F5}" presName="rootComposite" presStyleCnt="0"/>
      <dgm:spPr/>
    </dgm:pt>
    <dgm:pt modelId="{6B774FFC-CB15-4BFD-9C9D-808786126B57}" type="pres">
      <dgm:prSet presAssocID="{1C634C13-0A64-4A54-870D-3815938173F5}" presName="rootText" presStyleLbl="node1" presStyleIdx="2" presStyleCnt="3" custLinFactNeighborX="25279"/>
      <dgm:spPr/>
    </dgm:pt>
    <dgm:pt modelId="{F431C094-A8F1-4213-A3EF-2451383D087B}" type="pres">
      <dgm:prSet presAssocID="{1C634C13-0A64-4A54-870D-3815938173F5}" presName="rootConnector" presStyleLbl="node1" presStyleIdx="2" presStyleCnt="3"/>
      <dgm:spPr/>
    </dgm:pt>
    <dgm:pt modelId="{63961858-4523-4B17-9F57-B8C403C1D605}" type="pres">
      <dgm:prSet presAssocID="{1C634C13-0A64-4A54-870D-3815938173F5}" presName="childShape" presStyleCnt="0"/>
      <dgm:spPr/>
    </dgm:pt>
    <dgm:pt modelId="{5C82193C-28C8-4FCB-AB09-092C42B51470}" type="pres">
      <dgm:prSet presAssocID="{0F6DDBC9-3D51-49FF-92B5-312C211A96CC}" presName="Name13" presStyleLbl="parChTrans1D2" presStyleIdx="6" presStyleCnt="8"/>
      <dgm:spPr/>
    </dgm:pt>
    <dgm:pt modelId="{93E9EF30-0F24-4403-982A-03167F485DFA}" type="pres">
      <dgm:prSet presAssocID="{5B43B0A2-A644-4866-98EC-68B322490536}" presName="childText" presStyleLbl="bgAcc1" presStyleIdx="6" presStyleCnt="8" custScaleX="229793" custLinFactNeighborX="31585">
        <dgm:presLayoutVars>
          <dgm:bulletEnabled val="1"/>
        </dgm:presLayoutVars>
      </dgm:prSet>
      <dgm:spPr/>
    </dgm:pt>
    <dgm:pt modelId="{AF93FAAF-ECD6-4942-9C19-E9ACB5B905BF}" type="pres">
      <dgm:prSet presAssocID="{DE89048B-66F5-4119-B9D8-A224D58A3202}" presName="Name13" presStyleLbl="parChTrans1D2" presStyleIdx="7" presStyleCnt="8"/>
      <dgm:spPr/>
    </dgm:pt>
    <dgm:pt modelId="{72AA18CE-A47D-491B-B8C8-2F51FB4992BB}" type="pres">
      <dgm:prSet presAssocID="{F0E4F124-4294-4592-A997-AF8C39E29992}" presName="childText" presStyleLbl="bgAcc1" presStyleIdx="7" presStyleCnt="8" custScaleX="335861" custScaleY="198422" custLinFactNeighborX="31585" custLinFactNeighborY="3753">
        <dgm:presLayoutVars>
          <dgm:bulletEnabled val="1"/>
        </dgm:presLayoutVars>
      </dgm:prSet>
      <dgm:spPr/>
    </dgm:pt>
  </dgm:ptLst>
  <dgm:cxnLst>
    <dgm:cxn modelId="{6BBD7705-6210-429C-BA97-898B53AB0A6C}" srcId="{C3D52129-AD80-4FCA-A9EF-6DBA773D3F62}" destId="{56929BFD-E286-44EA-8FDB-2CFB08EF955A}" srcOrd="1" destOrd="0" parTransId="{99E52622-67A4-4AAD-BCC3-EB43C9CA2873}" sibTransId="{DC44B0B2-0105-4A08-8C46-9E2C2ADD5E48}"/>
    <dgm:cxn modelId="{32CDCB22-85B1-41F1-B4A5-4D09827B93D9}" srcId="{C3D52129-AD80-4FCA-A9EF-6DBA773D3F62}" destId="{695D46BB-8AAA-4AF0-B8D2-A744D56DED37}" srcOrd="0" destOrd="0" parTransId="{32D03FE4-C032-4C31-9C1B-60A36138D032}" sibTransId="{2D3E8CD1-B0A8-4A24-8F2E-5FADABB729E8}"/>
    <dgm:cxn modelId="{8A56A525-0E2B-4654-970A-512814D9EF4E}" srcId="{E0A4454C-4B06-471E-AD0E-4F830BCDADCB}" destId="{93D69DFB-CB7C-4D79-BE24-0BCE1EC21755}" srcOrd="2" destOrd="0" parTransId="{2ADDD853-726B-4653-9A20-4B9D3EFAB605}" sibTransId="{7CBC8BA5-F4B7-46D8-AA6F-C8A0143301CD}"/>
    <dgm:cxn modelId="{801ED53D-2396-4FC5-B5D3-7CBA3A39511E}" type="presOf" srcId="{DE89048B-66F5-4119-B9D8-A224D58A3202}" destId="{AF93FAAF-ECD6-4942-9C19-E9ACB5B905BF}" srcOrd="0" destOrd="0" presId="urn:microsoft.com/office/officeart/2005/8/layout/hierarchy3"/>
    <dgm:cxn modelId="{7A3D3E5F-BE66-4827-8E04-DC0A95ECD3DF}" type="presOf" srcId="{32D03FE4-C032-4C31-9C1B-60A36138D032}" destId="{7C039219-4D85-496F-AFBE-CBC832AFE55C}" srcOrd="0" destOrd="0" presId="urn:microsoft.com/office/officeart/2005/8/layout/hierarchy3"/>
    <dgm:cxn modelId="{A9139266-2D66-429A-8FFC-192A1E07A94D}" srcId="{1C634C13-0A64-4A54-870D-3815938173F5}" destId="{F0E4F124-4294-4592-A997-AF8C39E29992}" srcOrd="1" destOrd="0" parTransId="{DE89048B-66F5-4119-B9D8-A224D58A3202}" sibTransId="{9FF5B9A4-5135-4439-8B14-1CE297EA306F}"/>
    <dgm:cxn modelId="{4BB8FF6E-127C-4F01-B9D3-67D25A707664}" srcId="{E0A4454C-4B06-471E-AD0E-4F830BCDADCB}" destId="{FDB82B85-8B6E-4715-A73B-EDD720B9586C}" srcOrd="3" destOrd="0" parTransId="{3486BBA8-A3E8-46A5-BB75-6AA8E4EAD657}" sibTransId="{5A357C89-57CF-4339-BA89-6350E4FD349C}"/>
    <dgm:cxn modelId="{9CC91654-EB3E-485D-B753-F11D77FF230E}" type="presOf" srcId="{2ADDD853-726B-4653-9A20-4B9D3EFAB605}" destId="{51F9CBF0-EF11-4A74-807E-10B4EC14DD17}" srcOrd="0" destOrd="0" presId="urn:microsoft.com/office/officeart/2005/8/layout/hierarchy3"/>
    <dgm:cxn modelId="{5CA97B54-28CB-44D8-A622-A790CA8CCA56}" type="presOf" srcId="{0F6DDBC9-3D51-49FF-92B5-312C211A96CC}" destId="{5C82193C-28C8-4FCB-AB09-092C42B51470}" srcOrd="0" destOrd="0" presId="urn:microsoft.com/office/officeart/2005/8/layout/hierarchy3"/>
    <dgm:cxn modelId="{2580B656-4CEF-483F-909E-969778E51EAF}" type="presOf" srcId="{3486BBA8-A3E8-46A5-BB75-6AA8E4EAD657}" destId="{B45D0579-9278-4913-B485-54037A4A31E2}" srcOrd="0" destOrd="0" presId="urn:microsoft.com/office/officeart/2005/8/layout/hierarchy3"/>
    <dgm:cxn modelId="{CDB6A85A-A95E-4BE3-8EC6-EDAD929E6154}" type="presOf" srcId="{56929BFD-E286-44EA-8FDB-2CFB08EF955A}" destId="{64BA7642-96BB-448E-9346-A7FA039D2A11}" srcOrd="0" destOrd="0" presId="urn:microsoft.com/office/officeart/2005/8/layout/hierarchy3"/>
    <dgm:cxn modelId="{C5E3CC7C-1019-48F7-A53F-9D174F654185}" srcId="{EF029606-2F49-47E5-9BBD-314501CF6313}" destId="{1C634C13-0A64-4A54-870D-3815938173F5}" srcOrd="2" destOrd="0" parTransId="{37005E7A-DF57-46CE-951A-305294924EE8}" sibTransId="{061E25C1-0B47-4C94-B750-444A291130CC}"/>
    <dgm:cxn modelId="{FF05F282-0B31-477B-8BBC-77914E8EEDBC}" type="presOf" srcId="{E0A4454C-4B06-471E-AD0E-4F830BCDADCB}" destId="{7003EF6D-6DFC-411F-81CB-103AB317D647}" srcOrd="1" destOrd="0" presId="urn:microsoft.com/office/officeart/2005/8/layout/hierarchy3"/>
    <dgm:cxn modelId="{C4ECE08B-ADA2-454D-8D42-CD34D0AC4B11}" srcId="{1C634C13-0A64-4A54-870D-3815938173F5}" destId="{5B43B0A2-A644-4866-98EC-68B322490536}" srcOrd="0" destOrd="0" parTransId="{0F6DDBC9-3D51-49FF-92B5-312C211A96CC}" sibTransId="{45B5FF04-EE05-4537-8465-458AFEFC9F9C}"/>
    <dgm:cxn modelId="{4B4FE991-EE64-42FD-A80F-3699F770C863}" srcId="{EF029606-2F49-47E5-9BBD-314501CF6313}" destId="{C3D52129-AD80-4FCA-A9EF-6DBA773D3F62}" srcOrd="1" destOrd="0" parTransId="{814EFA3B-888A-4307-B1BF-7A341FF6CDEB}" sibTransId="{1CA720FC-86BD-4048-AF79-CDE24B4EDAEC}"/>
    <dgm:cxn modelId="{9DCE51AF-E68A-4CE6-9BC5-EC4626537DB1}" type="presOf" srcId="{EF029606-2F49-47E5-9BBD-314501CF6313}" destId="{E32A00AD-D4A8-41F0-8A15-E58878D77F1C}" srcOrd="0" destOrd="0" presId="urn:microsoft.com/office/officeart/2005/8/layout/hierarchy3"/>
    <dgm:cxn modelId="{BD71DAB3-98DB-4DEA-8CB4-E491E21FECB9}" srcId="{E0A4454C-4B06-471E-AD0E-4F830BCDADCB}" destId="{9D93110C-68D2-4E2C-854E-BDFAF12401FB}" srcOrd="0" destOrd="0" parTransId="{F19A7AB2-B3C3-4D91-8203-01A93F2DD62E}" sibTransId="{9B013B7E-FE2B-416B-85AA-3508FA3F198A}"/>
    <dgm:cxn modelId="{41894BB7-772D-4034-BD15-615DEDD1E40A}" type="presOf" srcId="{99E52622-67A4-4AAD-BCC3-EB43C9CA2873}" destId="{C8FD9687-9648-4F8F-A750-9A03C825E606}" srcOrd="0" destOrd="0" presId="urn:microsoft.com/office/officeart/2005/8/layout/hierarchy3"/>
    <dgm:cxn modelId="{CD63ACB8-C282-4075-A05E-F7A960FF1B0C}" type="presOf" srcId="{5B43B0A2-A644-4866-98EC-68B322490536}" destId="{93E9EF30-0F24-4403-982A-03167F485DFA}" srcOrd="0" destOrd="0" presId="urn:microsoft.com/office/officeart/2005/8/layout/hierarchy3"/>
    <dgm:cxn modelId="{A5B09DC0-43DF-429C-88E6-985188091887}" type="presOf" srcId="{F19A7AB2-B3C3-4D91-8203-01A93F2DD62E}" destId="{177FC400-B3CB-47CF-8153-F349C19D255B}" srcOrd="0" destOrd="0" presId="urn:microsoft.com/office/officeart/2005/8/layout/hierarchy3"/>
    <dgm:cxn modelId="{294715C5-33BC-4784-8A91-78B624911B7B}" type="presOf" srcId="{1C634C13-0A64-4A54-870D-3815938173F5}" destId="{F431C094-A8F1-4213-A3EF-2451383D087B}" srcOrd="1" destOrd="0" presId="urn:microsoft.com/office/officeart/2005/8/layout/hierarchy3"/>
    <dgm:cxn modelId="{A399D9C6-58B4-4689-B7A0-E1910AEBF36D}" type="presOf" srcId="{B0A14AD0-84F4-49E9-8435-6C12BB006733}" destId="{AC0B1704-9BCF-4601-A961-4D1FC682A454}" srcOrd="0" destOrd="0" presId="urn:microsoft.com/office/officeart/2005/8/layout/hierarchy3"/>
    <dgm:cxn modelId="{B1E4A7CE-411B-486A-B5E2-12529A7449D3}" type="presOf" srcId="{F0E4F124-4294-4592-A997-AF8C39E29992}" destId="{72AA18CE-A47D-491B-B8C8-2F51FB4992BB}" srcOrd="0" destOrd="0" presId="urn:microsoft.com/office/officeart/2005/8/layout/hierarchy3"/>
    <dgm:cxn modelId="{699A63D2-B431-4093-BCFC-BD371CC2FBC1}" type="presOf" srcId="{9D93110C-68D2-4E2C-854E-BDFAF12401FB}" destId="{01777B8D-642F-4396-9454-A4D3903CABCF}" srcOrd="0" destOrd="0" presId="urn:microsoft.com/office/officeart/2005/8/layout/hierarchy3"/>
    <dgm:cxn modelId="{9EF745D2-7F0A-48BE-A26C-6E4675FCE9E6}" type="presOf" srcId="{1C634C13-0A64-4A54-870D-3815938173F5}" destId="{6B774FFC-CB15-4BFD-9C9D-808786126B57}" srcOrd="0" destOrd="0" presId="urn:microsoft.com/office/officeart/2005/8/layout/hierarchy3"/>
    <dgm:cxn modelId="{4BDDAADF-54C8-4A0B-B6DA-06C4CF65C3DF}" type="presOf" srcId="{93D69DFB-CB7C-4D79-BE24-0BCE1EC21755}" destId="{5CCEDC66-B2F3-4379-9ADF-21C3621B6BF7}" srcOrd="0" destOrd="0" presId="urn:microsoft.com/office/officeart/2005/8/layout/hierarchy3"/>
    <dgm:cxn modelId="{DA0367E0-29BC-4451-B1DE-CB48B8E9297B}" srcId="{EF029606-2F49-47E5-9BBD-314501CF6313}" destId="{E0A4454C-4B06-471E-AD0E-4F830BCDADCB}" srcOrd="0" destOrd="0" parTransId="{C9CEC9C7-2847-4C08-8C50-18D3B8573F03}" sibTransId="{FBEB5B32-663E-4060-B825-8E8E80CAF14D}"/>
    <dgm:cxn modelId="{4C79E4E1-551B-47B7-8A4D-771AB1AE5B62}" type="presOf" srcId="{C3D52129-AD80-4FCA-A9EF-6DBA773D3F62}" destId="{B5481AE0-18FB-4E5A-A003-171357C7A920}" srcOrd="0" destOrd="0" presId="urn:microsoft.com/office/officeart/2005/8/layout/hierarchy3"/>
    <dgm:cxn modelId="{6D8ACEE5-927A-4066-83A1-7619110E510D}" type="presOf" srcId="{FDB82B85-8B6E-4715-A73B-EDD720B9586C}" destId="{50F3CFCC-A382-4C56-BE90-404280430708}" srcOrd="0" destOrd="0" presId="urn:microsoft.com/office/officeart/2005/8/layout/hierarchy3"/>
    <dgm:cxn modelId="{545D88EE-121A-4098-A7B9-E4302E8C0A19}" srcId="{E0A4454C-4B06-471E-AD0E-4F830BCDADCB}" destId="{E0BD788F-D0FB-4DC6-B307-F8FE3F18727F}" srcOrd="1" destOrd="0" parTransId="{B0A14AD0-84F4-49E9-8435-6C12BB006733}" sibTransId="{2A1E120D-ACCF-4CBC-82A3-6F85143B9808}"/>
    <dgm:cxn modelId="{F216ADF1-400D-491E-8AEF-68673493BEA9}" type="presOf" srcId="{C3D52129-AD80-4FCA-A9EF-6DBA773D3F62}" destId="{ACF40575-9B72-4EFA-BE94-0D0C2636488F}" srcOrd="1" destOrd="0" presId="urn:microsoft.com/office/officeart/2005/8/layout/hierarchy3"/>
    <dgm:cxn modelId="{0C2620F7-0A75-49EC-BEA5-50FAB9F83A87}" type="presOf" srcId="{695D46BB-8AAA-4AF0-B8D2-A744D56DED37}" destId="{8379D25C-C737-45CD-9817-223DF5658427}" srcOrd="0" destOrd="0" presId="urn:microsoft.com/office/officeart/2005/8/layout/hierarchy3"/>
    <dgm:cxn modelId="{6915D8FA-ADDD-47F4-8147-12C8A1FB59DB}" type="presOf" srcId="{E0BD788F-D0FB-4DC6-B307-F8FE3F18727F}" destId="{37DF348F-1C61-4B1F-94B6-B9594389F60B}" srcOrd="0" destOrd="0" presId="urn:microsoft.com/office/officeart/2005/8/layout/hierarchy3"/>
    <dgm:cxn modelId="{1057E1FB-47AD-4350-B17B-B226F68F2F84}" type="presOf" srcId="{E0A4454C-4B06-471E-AD0E-4F830BCDADCB}" destId="{5E38CBEB-5EEC-4440-9B87-FE313EA95ED3}" srcOrd="0" destOrd="0" presId="urn:microsoft.com/office/officeart/2005/8/layout/hierarchy3"/>
    <dgm:cxn modelId="{BE582FF8-3A09-4C81-82DF-006CB1D6A741}" type="presParOf" srcId="{E32A00AD-D4A8-41F0-8A15-E58878D77F1C}" destId="{87202290-4DCF-4AB8-9597-ED2E1AA08F8E}" srcOrd="0" destOrd="0" presId="urn:microsoft.com/office/officeart/2005/8/layout/hierarchy3"/>
    <dgm:cxn modelId="{3E78FD29-7B82-4DB1-8431-0F109617876A}" type="presParOf" srcId="{87202290-4DCF-4AB8-9597-ED2E1AA08F8E}" destId="{D3721E30-2495-4717-B539-31B35EFC8336}" srcOrd="0" destOrd="0" presId="urn:microsoft.com/office/officeart/2005/8/layout/hierarchy3"/>
    <dgm:cxn modelId="{7987CE3E-B9A5-40C8-8696-DAE58B51D95F}" type="presParOf" srcId="{D3721E30-2495-4717-B539-31B35EFC8336}" destId="{5E38CBEB-5EEC-4440-9B87-FE313EA95ED3}" srcOrd="0" destOrd="0" presId="urn:microsoft.com/office/officeart/2005/8/layout/hierarchy3"/>
    <dgm:cxn modelId="{FA395B90-146B-4F2B-8367-912968532D5D}" type="presParOf" srcId="{D3721E30-2495-4717-B539-31B35EFC8336}" destId="{7003EF6D-6DFC-411F-81CB-103AB317D647}" srcOrd="1" destOrd="0" presId="urn:microsoft.com/office/officeart/2005/8/layout/hierarchy3"/>
    <dgm:cxn modelId="{89E29097-D1CC-456C-9A3A-41685EE5C82B}" type="presParOf" srcId="{87202290-4DCF-4AB8-9597-ED2E1AA08F8E}" destId="{62B3114A-F9BB-4CBC-B264-5C1DCEA38128}" srcOrd="1" destOrd="0" presId="urn:microsoft.com/office/officeart/2005/8/layout/hierarchy3"/>
    <dgm:cxn modelId="{6329B8F5-2EE3-4ED6-83D7-DD2CF73EFC40}" type="presParOf" srcId="{62B3114A-F9BB-4CBC-B264-5C1DCEA38128}" destId="{177FC400-B3CB-47CF-8153-F349C19D255B}" srcOrd="0" destOrd="0" presId="urn:microsoft.com/office/officeart/2005/8/layout/hierarchy3"/>
    <dgm:cxn modelId="{3F374FAA-1869-41E1-BF68-960E23C89F0C}" type="presParOf" srcId="{62B3114A-F9BB-4CBC-B264-5C1DCEA38128}" destId="{01777B8D-642F-4396-9454-A4D3903CABCF}" srcOrd="1" destOrd="0" presId="urn:microsoft.com/office/officeart/2005/8/layout/hierarchy3"/>
    <dgm:cxn modelId="{373E8BA3-2DD3-4B94-A247-C7DAD4E997D8}" type="presParOf" srcId="{62B3114A-F9BB-4CBC-B264-5C1DCEA38128}" destId="{AC0B1704-9BCF-4601-A961-4D1FC682A454}" srcOrd="2" destOrd="0" presId="urn:microsoft.com/office/officeart/2005/8/layout/hierarchy3"/>
    <dgm:cxn modelId="{0C85BA22-C00D-480B-8A30-C07CEAC9D5CD}" type="presParOf" srcId="{62B3114A-F9BB-4CBC-B264-5C1DCEA38128}" destId="{37DF348F-1C61-4B1F-94B6-B9594389F60B}" srcOrd="3" destOrd="0" presId="urn:microsoft.com/office/officeart/2005/8/layout/hierarchy3"/>
    <dgm:cxn modelId="{2661BCCE-59BA-4384-9967-6B671DC9244C}" type="presParOf" srcId="{62B3114A-F9BB-4CBC-B264-5C1DCEA38128}" destId="{51F9CBF0-EF11-4A74-807E-10B4EC14DD17}" srcOrd="4" destOrd="0" presId="urn:microsoft.com/office/officeart/2005/8/layout/hierarchy3"/>
    <dgm:cxn modelId="{6A570F99-996E-4DDB-A703-2AC1CEF92ABA}" type="presParOf" srcId="{62B3114A-F9BB-4CBC-B264-5C1DCEA38128}" destId="{5CCEDC66-B2F3-4379-9ADF-21C3621B6BF7}" srcOrd="5" destOrd="0" presId="urn:microsoft.com/office/officeart/2005/8/layout/hierarchy3"/>
    <dgm:cxn modelId="{45E5B85C-BF85-4582-AC1B-D2529C09091C}" type="presParOf" srcId="{62B3114A-F9BB-4CBC-B264-5C1DCEA38128}" destId="{B45D0579-9278-4913-B485-54037A4A31E2}" srcOrd="6" destOrd="0" presId="urn:microsoft.com/office/officeart/2005/8/layout/hierarchy3"/>
    <dgm:cxn modelId="{7F0F2B70-F82D-4C70-B0CC-A773FC03E878}" type="presParOf" srcId="{62B3114A-F9BB-4CBC-B264-5C1DCEA38128}" destId="{50F3CFCC-A382-4C56-BE90-404280430708}" srcOrd="7" destOrd="0" presId="urn:microsoft.com/office/officeart/2005/8/layout/hierarchy3"/>
    <dgm:cxn modelId="{3BB07959-7C32-4C5D-9EA2-456509C77F91}" type="presParOf" srcId="{E32A00AD-D4A8-41F0-8A15-E58878D77F1C}" destId="{94A6B91F-5019-441D-B6C9-0F370F36142E}" srcOrd="1" destOrd="0" presId="urn:microsoft.com/office/officeart/2005/8/layout/hierarchy3"/>
    <dgm:cxn modelId="{761347E2-CCD2-4A1A-9EBD-19075B403BB7}" type="presParOf" srcId="{94A6B91F-5019-441D-B6C9-0F370F36142E}" destId="{28ECD175-FE17-4904-B926-62E38BF94737}" srcOrd="0" destOrd="0" presId="urn:microsoft.com/office/officeart/2005/8/layout/hierarchy3"/>
    <dgm:cxn modelId="{14B9F1DC-227F-43BD-B180-7FCC206D6BF5}" type="presParOf" srcId="{28ECD175-FE17-4904-B926-62E38BF94737}" destId="{B5481AE0-18FB-4E5A-A003-171357C7A920}" srcOrd="0" destOrd="0" presId="urn:microsoft.com/office/officeart/2005/8/layout/hierarchy3"/>
    <dgm:cxn modelId="{33DFEF87-DCB5-4994-840D-96306CB3E5E1}" type="presParOf" srcId="{28ECD175-FE17-4904-B926-62E38BF94737}" destId="{ACF40575-9B72-4EFA-BE94-0D0C2636488F}" srcOrd="1" destOrd="0" presId="urn:microsoft.com/office/officeart/2005/8/layout/hierarchy3"/>
    <dgm:cxn modelId="{CF78007A-0E4C-47F6-903B-89F56B48E612}" type="presParOf" srcId="{94A6B91F-5019-441D-B6C9-0F370F36142E}" destId="{93AAD638-FDCC-4E21-A5E2-EDD24D2F53D6}" srcOrd="1" destOrd="0" presId="urn:microsoft.com/office/officeart/2005/8/layout/hierarchy3"/>
    <dgm:cxn modelId="{11E1EBCC-0841-4895-932D-96C0214F3C83}" type="presParOf" srcId="{93AAD638-FDCC-4E21-A5E2-EDD24D2F53D6}" destId="{7C039219-4D85-496F-AFBE-CBC832AFE55C}" srcOrd="0" destOrd="0" presId="urn:microsoft.com/office/officeart/2005/8/layout/hierarchy3"/>
    <dgm:cxn modelId="{32EC5554-156D-471D-A576-267872921379}" type="presParOf" srcId="{93AAD638-FDCC-4E21-A5E2-EDD24D2F53D6}" destId="{8379D25C-C737-45CD-9817-223DF5658427}" srcOrd="1" destOrd="0" presId="urn:microsoft.com/office/officeart/2005/8/layout/hierarchy3"/>
    <dgm:cxn modelId="{D7F73EF5-5F34-4207-8B96-80A34AEFAF8E}" type="presParOf" srcId="{93AAD638-FDCC-4E21-A5E2-EDD24D2F53D6}" destId="{C8FD9687-9648-4F8F-A750-9A03C825E606}" srcOrd="2" destOrd="0" presId="urn:microsoft.com/office/officeart/2005/8/layout/hierarchy3"/>
    <dgm:cxn modelId="{83AE0333-2D40-41F2-83C0-4DF2B510632E}" type="presParOf" srcId="{93AAD638-FDCC-4E21-A5E2-EDD24D2F53D6}" destId="{64BA7642-96BB-448E-9346-A7FA039D2A11}" srcOrd="3" destOrd="0" presId="urn:microsoft.com/office/officeart/2005/8/layout/hierarchy3"/>
    <dgm:cxn modelId="{7B0A101B-C080-4B1E-A00B-C8AE2B8BA2D8}" type="presParOf" srcId="{E32A00AD-D4A8-41F0-8A15-E58878D77F1C}" destId="{74F156CC-B437-4D01-BA76-BDEB600EEF47}" srcOrd="2" destOrd="0" presId="urn:microsoft.com/office/officeart/2005/8/layout/hierarchy3"/>
    <dgm:cxn modelId="{E12DDA10-CC1F-4CE3-90DA-D455D895E82F}" type="presParOf" srcId="{74F156CC-B437-4D01-BA76-BDEB600EEF47}" destId="{590C0004-7755-42E2-989F-74476DDE4DF2}" srcOrd="0" destOrd="0" presId="urn:microsoft.com/office/officeart/2005/8/layout/hierarchy3"/>
    <dgm:cxn modelId="{CCE3E5D4-CA21-4E14-90B1-FA63A38EB3DF}" type="presParOf" srcId="{590C0004-7755-42E2-989F-74476DDE4DF2}" destId="{6B774FFC-CB15-4BFD-9C9D-808786126B57}" srcOrd="0" destOrd="0" presId="urn:microsoft.com/office/officeart/2005/8/layout/hierarchy3"/>
    <dgm:cxn modelId="{B95C1AEB-6C55-425F-82EB-320AB2BC260B}" type="presParOf" srcId="{590C0004-7755-42E2-989F-74476DDE4DF2}" destId="{F431C094-A8F1-4213-A3EF-2451383D087B}" srcOrd="1" destOrd="0" presId="urn:microsoft.com/office/officeart/2005/8/layout/hierarchy3"/>
    <dgm:cxn modelId="{F96F68A4-2151-4A56-B571-6B90AD6DD29F}" type="presParOf" srcId="{74F156CC-B437-4D01-BA76-BDEB600EEF47}" destId="{63961858-4523-4B17-9F57-B8C403C1D605}" srcOrd="1" destOrd="0" presId="urn:microsoft.com/office/officeart/2005/8/layout/hierarchy3"/>
    <dgm:cxn modelId="{4539B2B2-6A34-46F1-8EE4-C368566233A1}" type="presParOf" srcId="{63961858-4523-4B17-9F57-B8C403C1D605}" destId="{5C82193C-28C8-4FCB-AB09-092C42B51470}" srcOrd="0" destOrd="0" presId="urn:microsoft.com/office/officeart/2005/8/layout/hierarchy3"/>
    <dgm:cxn modelId="{E01BB435-10BC-4283-8842-020120BAEFD8}" type="presParOf" srcId="{63961858-4523-4B17-9F57-B8C403C1D605}" destId="{93E9EF30-0F24-4403-982A-03167F485DFA}" srcOrd="1" destOrd="0" presId="urn:microsoft.com/office/officeart/2005/8/layout/hierarchy3"/>
    <dgm:cxn modelId="{DCC6E7B1-F497-406F-A43B-48AB55CB2C57}" type="presParOf" srcId="{63961858-4523-4B17-9F57-B8C403C1D605}" destId="{AF93FAAF-ECD6-4942-9C19-E9ACB5B905BF}" srcOrd="2" destOrd="0" presId="urn:microsoft.com/office/officeart/2005/8/layout/hierarchy3"/>
    <dgm:cxn modelId="{9F2D09DC-6B20-496C-B08F-478328084A45}" type="presParOf" srcId="{63961858-4523-4B17-9F57-B8C403C1D605}" destId="{72AA18CE-A47D-491B-B8C8-2F51FB4992BB}" srcOrd="3"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F029606-2F49-47E5-9BBD-314501CF6313}" type="doc">
      <dgm:prSet loTypeId="urn:microsoft.com/office/officeart/2005/8/layout/hierarchy3" loCatId="hierarchy" qsTypeId="urn:microsoft.com/office/officeart/2005/8/quickstyle/simple5" qsCatId="simple" csTypeId="urn:microsoft.com/office/officeart/2005/8/colors/colorful4" csCatId="colorful" phldr="1"/>
      <dgm:spPr/>
      <dgm:t>
        <a:bodyPr/>
        <a:lstStyle/>
        <a:p>
          <a:endParaRPr lang="en-GB"/>
        </a:p>
      </dgm:t>
    </dgm:pt>
    <dgm:pt modelId="{9D93110C-68D2-4E2C-854E-BDFAF12401FB}">
      <dgm:prSet phldrT="[Text]" custT="1"/>
      <dgm:spPr/>
      <dgm:t>
        <a:bodyPr/>
        <a:lstStyle/>
        <a:p>
          <a:r>
            <a:rPr lang="en-GB" sz="1000"/>
            <a:t>Reasoning &amp; supporting analysis</a:t>
          </a:r>
        </a:p>
      </dgm:t>
    </dgm:pt>
    <dgm:pt modelId="{F19A7AB2-B3C3-4D91-8203-01A93F2DD62E}" type="parTrans" cxnId="{BD71DAB3-98DB-4DEA-8CB4-E491E21FECB9}">
      <dgm:prSet/>
      <dgm:spPr/>
      <dgm:t>
        <a:bodyPr/>
        <a:lstStyle/>
        <a:p>
          <a:endParaRPr lang="en-GB"/>
        </a:p>
      </dgm:t>
    </dgm:pt>
    <dgm:pt modelId="{9B013B7E-FE2B-416B-85AA-3508FA3F198A}" type="sibTrans" cxnId="{BD71DAB3-98DB-4DEA-8CB4-E491E21FECB9}">
      <dgm:prSet/>
      <dgm:spPr/>
      <dgm:t>
        <a:bodyPr/>
        <a:lstStyle/>
        <a:p>
          <a:endParaRPr lang="en-GB"/>
        </a:p>
      </dgm:t>
    </dgm:pt>
    <dgm:pt modelId="{E0BD788F-D0FB-4DC6-B307-F8FE3F18727F}">
      <dgm:prSet phldrT="[Text]" custT="1"/>
      <dgm:spPr/>
      <dgm:t>
        <a:bodyPr/>
        <a:lstStyle/>
        <a:p>
          <a:r>
            <a:rPr lang="en-GB" sz="1000"/>
            <a:t>Ensure consistency with BSCR calculation</a:t>
          </a:r>
        </a:p>
      </dgm:t>
    </dgm:pt>
    <dgm:pt modelId="{B0A14AD0-84F4-49E9-8435-6C12BB006733}" type="parTrans" cxnId="{545D88EE-121A-4098-A7B9-E4302E8C0A19}">
      <dgm:prSet/>
      <dgm:spPr/>
      <dgm:t>
        <a:bodyPr/>
        <a:lstStyle/>
        <a:p>
          <a:endParaRPr lang="en-GB"/>
        </a:p>
      </dgm:t>
    </dgm:pt>
    <dgm:pt modelId="{2A1E120D-ACCF-4CBC-82A3-6F85143B9808}" type="sibTrans" cxnId="{545D88EE-121A-4098-A7B9-E4302E8C0A19}">
      <dgm:prSet/>
      <dgm:spPr/>
      <dgm:t>
        <a:bodyPr/>
        <a:lstStyle/>
        <a:p>
          <a:endParaRPr lang="en-GB"/>
        </a:p>
      </dgm:t>
    </dgm:pt>
    <dgm:pt modelId="{C3D52129-AD80-4FCA-A9EF-6DBA773D3F62}">
      <dgm:prSet phldrT="[Text]" custT="1"/>
      <dgm:spPr/>
      <dgm:t>
        <a:bodyPr/>
        <a:lstStyle/>
        <a:p>
          <a:r>
            <a:rPr lang="en-GB" sz="1800"/>
            <a:t>Simple-Complex</a:t>
          </a:r>
        </a:p>
      </dgm:t>
    </dgm:pt>
    <dgm:pt modelId="{814EFA3B-888A-4307-B1BF-7A341FF6CDEB}" type="parTrans" cxnId="{4B4FE991-EE64-42FD-A80F-3699F770C863}">
      <dgm:prSet/>
      <dgm:spPr/>
      <dgm:t>
        <a:bodyPr/>
        <a:lstStyle/>
        <a:p>
          <a:endParaRPr lang="en-GB"/>
        </a:p>
      </dgm:t>
    </dgm:pt>
    <dgm:pt modelId="{1CA720FC-86BD-4048-AF79-CDE24B4EDAEC}" type="sibTrans" cxnId="{4B4FE991-EE64-42FD-A80F-3699F770C863}">
      <dgm:prSet/>
      <dgm:spPr/>
      <dgm:t>
        <a:bodyPr/>
        <a:lstStyle/>
        <a:p>
          <a:endParaRPr lang="en-GB"/>
        </a:p>
      </dgm:t>
    </dgm:pt>
    <dgm:pt modelId="{695D46BB-8AAA-4AF0-B8D2-A744D56DED37}">
      <dgm:prSet phldrT="[Text]" custT="1"/>
      <dgm:spPr/>
      <dgm:t>
        <a:bodyPr/>
        <a:lstStyle/>
        <a:p>
          <a:r>
            <a:rPr lang="en-GB" sz="1000"/>
            <a:t>ECR Ratio &gt;=120%</a:t>
          </a:r>
        </a:p>
      </dgm:t>
    </dgm:pt>
    <dgm:pt modelId="{32D03FE4-C032-4C31-9C1B-60A36138D032}" type="parTrans" cxnId="{32CDCB22-85B1-41F1-B4A5-4D09827B93D9}">
      <dgm:prSet/>
      <dgm:spPr/>
      <dgm:t>
        <a:bodyPr/>
        <a:lstStyle/>
        <a:p>
          <a:endParaRPr lang="en-GB"/>
        </a:p>
      </dgm:t>
    </dgm:pt>
    <dgm:pt modelId="{2D3E8CD1-B0A8-4A24-8F2E-5FADABB729E8}" type="sibTrans" cxnId="{32CDCB22-85B1-41F1-B4A5-4D09827B93D9}">
      <dgm:prSet/>
      <dgm:spPr/>
      <dgm:t>
        <a:bodyPr/>
        <a:lstStyle/>
        <a:p>
          <a:endParaRPr lang="en-GB"/>
        </a:p>
      </dgm:t>
    </dgm:pt>
    <dgm:pt modelId="{56929BFD-E286-44EA-8FDB-2CFB08EF955A}">
      <dgm:prSet phldrT="[Text]" custT="1"/>
      <dgm:spPr/>
      <dgm:t>
        <a:bodyPr/>
        <a:lstStyle/>
        <a:p>
          <a:r>
            <a:rPr lang="en-GB" sz="1000"/>
            <a:t>No cherry picking</a:t>
          </a:r>
        </a:p>
      </dgm:t>
    </dgm:pt>
    <dgm:pt modelId="{99E52622-67A4-4AAD-BCC3-EB43C9CA2873}" type="parTrans" cxnId="{6BBD7705-6210-429C-BA97-898B53AB0A6C}">
      <dgm:prSet/>
      <dgm:spPr/>
      <dgm:t>
        <a:bodyPr/>
        <a:lstStyle/>
        <a:p>
          <a:endParaRPr lang="en-GB"/>
        </a:p>
      </dgm:t>
    </dgm:pt>
    <dgm:pt modelId="{DC44B0B2-0105-4A08-8C46-9E2C2ADD5E48}" type="sibTrans" cxnId="{6BBD7705-6210-429C-BA97-898B53AB0A6C}">
      <dgm:prSet/>
      <dgm:spPr/>
      <dgm:t>
        <a:bodyPr/>
        <a:lstStyle/>
        <a:p>
          <a:endParaRPr lang="en-GB"/>
        </a:p>
      </dgm:t>
    </dgm:pt>
    <dgm:pt modelId="{E0A4454C-4B06-471E-AD0E-4F830BCDADCB}">
      <dgm:prSet phldrT="[Text]" custT="1"/>
      <dgm:spPr/>
      <dgm:t>
        <a:bodyPr/>
        <a:lstStyle/>
        <a:p>
          <a:r>
            <a:rPr lang="en-GB" sz="1800"/>
            <a:t>Simple</a:t>
          </a:r>
        </a:p>
      </dgm:t>
    </dgm:pt>
    <dgm:pt modelId="{FBEB5B32-663E-4060-B825-8E8E80CAF14D}" type="sibTrans" cxnId="{DA0367E0-29BC-4451-B1DE-CB48B8E9297B}">
      <dgm:prSet/>
      <dgm:spPr/>
      <dgm:t>
        <a:bodyPr/>
        <a:lstStyle/>
        <a:p>
          <a:endParaRPr lang="en-GB"/>
        </a:p>
      </dgm:t>
    </dgm:pt>
    <dgm:pt modelId="{C9CEC9C7-2847-4C08-8C50-18D3B8573F03}" type="parTrans" cxnId="{DA0367E0-29BC-4451-B1DE-CB48B8E9297B}">
      <dgm:prSet/>
      <dgm:spPr/>
      <dgm:t>
        <a:bodyPr/>
        <a:lstStyle/>
        <a:p>
          <a:endParaRPr lang="en-GB"/>
        </a:p>
      </dgm:t>
    </dgm:pt>
    <dgm:pt modelId="{1C634C13-0A64-4A54-870D-3815938173F5}">
      <dgm:prSet phldrT="[Text]" custT="1"/>
      <dgm:spPr/>
      <dgm:t>
        <a:bodyPr/>
        <a:lstStyle/>
        <a:p>
          <a:r>
            <a:rPr lang="en-GB" sz="1800"/>
            <a:t>Complex</a:t>
          </a:r>
        </a:p>
      </dgm:t>
    </dgm:pt>
    <dgm:pt modelId="{061E25C1-0B47-4C94-B750-444A291130CC}" type="sibTrans" cxnId="{C5E3CC7C-1019-48F7-A53F-9D174F654185}">
      <dgm:prSet/>
      <dgm:spPr/>
      <dgm:t>
        <a:bodyPr/>
        <a:lstStyle/>
        <a:p>
          <a:endParaRPr lang="en-GB"/>
        </a:p>
      </dgm:t>
    </dgm:pt>
    <dgm:pt modelId="{37005E7A-DF57-46CE-951A-305294924EE8}" type="parTrans" cxnId="{C5E3CC7C-1019-48F7-A53F-9D174F654185}">
      <dgm:prSet/>
      <dgm:spPr/>
      <dgm:t>
        <a:bodyPr/>
        <a:lstStyle/>
        <a:p>
          <a:endParaRPr lang="en-GB"/>
        </a:p>
      </dgm:t>
    </dgm:pt>
    <dgm:pt modelId="{93D69DFB-CB7C-4D79-BE24-0BCE1EC21755}">
      <dgm:prSet phldrT="[Text]" custT="1"/>
      <dgm:spPr/>
      <dgm:t>
        <a:bodyPr/>
        <a:lstStyle/>
        <a:p>
          <a:r>
            <a:rPr lang="en-GB" sz="1000"/>
            <a:t>Data used in analysis is complete, accurate and appropriate</a:t>
          </a:r>
        </a:p>
      </dgm:t>
    </dgm:pt>
    <dgm:pt modelId="{2ADDD853-726B-4653-9A20-4B9D3EFAB605}" type="parTrans" cxnId="{8A56A525-0E2B-4654-970A-512814D9EF4E}">
      <dgm:prSet/>
      <dgm:spPr/>
      <dgm:t>
        <a:bodyPr/>
        <a:lstStyle/>
        <a:p>
          <a:endParaRPr lang="en-GB"/>
        </a:p>
      </dgm:t>
    </dgm:pt>
    <dgm:pt modelId="{7CBC8BA5-F4B7-46D8-AA6F-C8A0143301CD}" type="sibTrans" cxnId="{8A56A525-0E2B-4654-970A-512814D9EF4E}">
      <dgm:prSet/>
      <dgm:spPr/>
      <dgm:t>
        <a:bodyPr/>
        <a:lstStyle/>
        <a:p>
          <a:endParaRPr lang="en-GB"/>
        </a:p>
      </dgm:t>
    </dgm:pt>
    <dgm:pt modelId="{5B43B0A2-A644-4866-98EC-68B322490536}">
      <dgm:prSet phldrT="[Text]" custT="1"/>
      <dgm:spPr/>
      <dgm:t>
        <a:bodyPr/>
        <a:lstStyle/>
        <a:p>
          <a:r>
            <a:rPr lang="en-GB" sz="1000"/>
            <a:t>Dedicated governance framework</a:t>
          </a:r>
        </a:p>
      </dgm:t>
    </dgm:pt>
    <dgm:pt modelId="{0F6DDBC9-3D51-49FF-92B5-312C211A96CC}" type="parTrans" cxnId="{C4ECE08B-ADA2-454D-8D42-CD34D0AC4B11}">
      <dgm:prSet/>
      <dgm:spPr/>
      <dgm:t>
        <a:bodyPr/>
        <a:lstStyle/>
        <a:p>
          <a:endParaRPr lang="en-GB"/>
        </a:p>
      </dgm:t>
    </dgm:pt>
    <dgm:pt modelId="{45B5FF04-EE05-4537-8465-458AFEFC9F9C}" type="sibTrans" cxnId="{C4ECE08B-ADA2-454D-8D42-CD34D0AC4B11}">
      <dgm:prSet/>
      <dgm:spPr/>
      <dgm:t>
        <a:bodyPr/>
        <a:lstStyle/>
        <a:p>
          <a:endParaRPr lang="en-GB"/>
        </a:p>
      </dgm:t>
    </dgm:pt>
    <dgm:pt modelId="{F0E4F124-4294-4592-A997-AF8C39E29992}">
      <dgm:prSet phldrT="[Text]" custT="1"/>
      <dgm:spPr/>
      <dgm:t>
        <a:bodyPr/>
        <a:lstStyle/>
        <a:p>
          <a:r>
            <a:rPr lang="en-GB" sz="1000"/>
            <a:t>Use test</a:t>
          </a:r>
        </a:p>
      </dgm:t>
    </dgm:pt>
    <dgm:pt modelId="{DE89048B-66F5-4119-B9D8-A224D58A3202}" type="parTrans" cxnId="{A9139266-2D66-429A-8FFC-192A1E07A94D}">
      <dgm:prSet/>
      <dgm:spPr/>
      <dgm:t>
        <a:bodyPr/>
        <a:lstStyle/>
        <a:p>
          <a:endParaRPr lang="en-GB"/>
        </a:p>
      </dgm:t>
    </dgm:pt>
    <dgm:pt modelId="{9FF5B9A4-5135-4439-8B14-1CE297EA306F}" type="sibTrans" cxnId="{A9139266-2D66-429A-8FFC-192A1E07A94D}">
      <dgm:prSet/>
      <dgm:spPr/>
      <dgm:t>
        <a:bodyPr/>
        <a:lstStyle/>
        <a:p>
          <a:endParaRPr lang="en-GB"/>
        </a:p>
      </dgm:t>
    </dgm:pt>
    <dgm:pt modelId="{ED665B22-A319-4BE5-A64F-780B94A6D157}">
      <dgm:prSet phldrT="[Text]" custT="1"/>
      <dgm:spPr/>
      <dgm:t>
        <a:bodyPr/>
        <a:lstStyle/>
        <a:p>
          <a:r>
            <a:rPr lang="en-GB" sz="1000"/>
            <a:t>Calibrated to be at least as prudent as 1-in-100 </a:t>
          </a:r>
          <a:r>
            <a:rPr lang="en-GB" sz="1000" err="1"/>
            <a:t>TVaR</a:t>
          </a:r>
          <a:r>
            <a:rPr lang="en-GB" sz="1000"/>
            <a:t> over 1 year</a:t>
          </a:r>
        </a:p>
      </dgm:t>
    </dgm:pt>
    <dgm:pt modelId="{2101590E-FAD8-4853-9A34-C2F554918428}" type="parTrans" cxnId="{B29796CE-D66D-471D-86D8-1D8FFBE27C67}">
      <dgm:prSet/>
      <dgm:spPr/>
      <dgm:t>
        <a:bodyPr/>
        <a:lstStyle/>
        <a:p>
          <a:endParaRPr lang="en-GB"/>
        </a:p>
      </dgm:t>
    </dgm:pt>
    <dgm:pt modelId="{76825945-1B4D-400D-A67F-01E4FB8C3EC7}" type="sibTrans" cxnId="{B29796CE-D66D-471D-86D8-1D8FFBE27C67}">
      <dgm:prSet/>
      <dgm:spPr/>
      <dgm:t>
        <a:bodyPr/>
        <a:lstStyle/>
        <a:p>
          <a:endParaRPr lang="en-GB"/>
        </a:p>
      </dgm:t>
    </dgm:pt>
    <dgm:pt modelId="{388743D7-2B0B-4A8F-B5DD-97616A2B785D}">
      <dgm:prSet phldrT="[Text]" custT="1"/>
      <dgm:spPr/>
      <dgm:t>
        <a:bodyPr/>
        <a:lstStyle/>
        <a:p>
          <a:r>
            <a:rPr lang="en-GB" sz="1000"/>
            <a:t>Documentation &amp; validation of approach, including statistical testing</a:t>
          </a:r>
        </a:p>
      </dgm:t>
    </dgm:pt>
    <dgm:pt modelId="{81B10AF1-42E2-4696-ACC6-11A51BD747B4}" type="parTrans" cxnId="{2502B488-A214-4FFF-93AB-306AF82DE0F2}">
      <dgm:prSet/>
      <dgm:spPr/>
      <dgm:t>
        <a:bodyPr/>
        <a:lstStyle/>
        <a:p>
          <a:endParaRPr lang="en-GB"/>
        </a:p>
      </dgm:t>
    </dgm:pt>
    <dgm:pt modelId="{1A583412-382E-45A7-BB63-826E84B20757}" type="sibTrans" cxnId="{2502B488-A214-4FFF-93AB-306AF82DE0F2}">
      <dgm:prSet/>
      <dgm:spPr/>
      <dgm:t>
        <a:bodyPr/>
        <a:lstStyle/>
        <a:p>
          <a:endParaRPr lang="en-GB"/>
        </a:p>
      </dgm:t>
    </dgm:pt>
    <dgm:pt modelId="{CFA6F5A7-DB6B-4357-B572-BD68924CB096}">
      <dgm:prSet phldrT="[Text]" custT="1"/>
      <dgm:spPr/>
      <dgm:t>
        <a:bodyPr/>
        <a:lstStyle/>
        <a:p>
          <a:r>
            <a:rPr lang="en-GB" sz="1000"/>
            <a:t>More detailed validation &amp; documentation of design and approach</a:t>
          </a:r>
        </a:p>
      </dgm:t>
    </dgm:pt>
    <dgm:pt modelId="{B6225B23-5957-4A36-A9A2-9F23FF3AE6B5}" type="parTrans" cxnId="{5192BEC8-C49A-41D4-B166-D81DB47B5CE1}">
      <dgm:prSet/>
      <dgm:spPr/>
      <dgm:t>
        <a:bodyPr/>
        <a:lstStyle/>
        <a:p>
          <a:endParaRPr lang="en-GB"/>
        </a:p>
      </dgm:t>
    </dgm:pt>
    <dgm:pt modelId="{D0431E60-57BF-447F-BFF6-30DC31C56D70}" type="sibTrans" cxnId="{5192BEC8-C49A-41D4-B166-D81DB47B5CE1}">
      <dgm:prSet/>
      <dgm:spPr/>
      <dgm:t>
        <a:bodyPr/>
        <a:lstStyle/>
        <a:p>
          <a:endParaRPr lang="en-GB"/>
        </a:p>
      </dgm:t>
    </dgm:pt>
    <dgm:pt modelId="{B00C37B0-47E2-4A36-A143-321D5E43359F}">
      <dgm:prSet phldrT="[Text]" custT="1"/>
      <dgm:spPr/>
      <dgm:t>
        <a:bodyPr/>
        <a:lstStyle/>
        <a:p>
          <a:r>
            <a:rPr lang="en-GB" sz="1000"/>
            <a:t>Simple requirements +</a:t>
          </a:r>
        </a:p>
      </dgm:t>
    </dgm:pt>
    <dgm:pt modelId="{D16F3F44-CBE3-443C-98A9-85308303BAF5}" type="parTrans" cxnId="{123D8F5C-11AF-47DF-B0FB-FA9D8AD03210}">
      <dgm:prSet/>
      <dgm:spPr/>
      <dgm:t>
        <a:bodyPr/>
        <a:lstStyle/>
        <a:p>
          <a:endParaRPr lang="en-GB"/>
        </a:p>
      </dgm:t>
    </dgm:pt>
    <dgm:pt modelId="{8406FE90-4B62-49EE-9E46-41CCD81689BB}" type="sibTrans" cxnId="{123D8F5C-11AF-47DF-B0FB-FA9D8AD03210}">
      <dgm:prSet/>
      <dgm:spPr/>
      <dgm:t>
        <a:bodyPr/>
        <a:lstStyle/>
        <a:p>
          <a:endParaRPr lang="en-GB"/>
        </a:p>
      </dgm:t>
    </dgm:pt>
    <dgm:pt modelId="{5E925131-03FC-46B0-B7FC-3B376234B712}">
      <dgm:prSet phldrT="[Text]" custT="1"/>
      <dgm:spPr/>
      <dgm:t>
        <a:bodyPr/>
        <a:lstStyle/>
        <a:p>
          <a:r>
            <a:rPr lang="en-GB" sz="1000"/>
            <a:t>Simple-Complex requirements +</a:t>
          </a:r>
        </a:p>
      </dgm:t>
    </dgm:pt>
    <dgm:pt modelId="{9F34F06A-AEC5-4F63-9B12-F5FD8D64A0C1}" type="parTrans" cxnId="{1C4FA3CF-4B1C-4AFA-B9C8-FDDC299684AA}">
      <dgm:prSet/>
      <dgm:spPr/>
      <dgm:t>
        <a:bodyPr/>
        <a:lstStyle/>
        <a:p>
          <a:endParaRPr lang="en-GB"/>
        </a:p>
      </dgm:t>
    </dgm:pt>
    <dgm:pt modelId="{DC24AC5D-82FE-4349-881D-68EF6500D5DA}" type="sibTrans" cxnId="{1C4FA3CF-4B1C-4AFA-B9C8-FDDC299684AA}">
      <dgm:prSet/>
      <dgm:spPr/>
      <dgm:t>
        <a:bodyPr/>
        <a:lstStyle/>
        <a:p>
          <a:endParaRPr lang="en-GB"/>
        </a:p>
      </dgm:t>
    </dgm:pt>
    <dgm:pt modelId="{FBD7AA0A-E180-4DD1-9743-A4CDA0F073EA}">
      <dgm:prSet phldrT="[Text]" custT="1"/>
      <dgm:spPr/>
      <dgm:t>
        <a:bodyPr/>
        <a:lstStyle/>
        <a:p>
          <a:r>
            <a:rPr lang="en-GB" sz="1000"/>
            <a:t>Application to use internal credit ratings has additional requirements </a:t>
          </a:r>
        </a:p>
      </dgm:t>
    </dgm:pt>
    <dgm:pt modelId="{F447C6D0-11EA-453B-9C3B-C7A589168CF1}" type="parTrans" cxnId="{96AE5707-784A-4642-8AB4-D9CD8B11A906}">
      <dgm:prSet/>
      <dgm:spPr/>
      <dgm:t>
        <a:bodyPr/>
        <a:lstStyle/>
        <a:p>
          <a:endParaRPr lang="en-GB"/>
        </a:p>
      </dgm:t>
    </dgm:pt>
    <dgm:pt modelId="{D69B3D49-A873-4E4D-BFC3-A29315B60F72}" type="sibTrans" cxnId="{96AE5707-784A-4642-8AB4-D9CD8B11A906}">
      <dgm:prSet/>
      <dgm:spPr/>
      <dgm:t>
        <a:bodyPr/>
        <a:lstStyle/>
        <a:p>
          <a:endParaRPr lang="en-GB"/>
        </a:p>
      </dgm:t>
    </dgm:pt>
    <dgm:pt modelId="{E32A00AD-D4A8-41F0-8A15-E58878D77F1C}" type="pres">
      <dgm:prSet presAssocID="{EF029606-2F49-47E5-9BBD-314501CF6313}" presName="diagram" presStyleCnt="0">
        <dgm:presLayoutVars>
          <dgm:chPref val="1"/>
          <dgm:dir/>
          <dgm:animOne val="branch"/>
          <dgm:animLvl val="lvl"/>
          <dgm:resizeHandles/>
        </dgm:presLayoutVars>
      </dgm:prSet>
      <dgm:spPr/>
    </dgm:pt>
    <dgm:pt modelId="{87202290-4DCF-4AB8-9597-ED2E1AA08F8E}" type="pres">
      <dgm:prSet presAssocID="{E0A4454C-4B06-471E-AD0E-4F830BCDADCB}" presName="root" presStyleCnt="0"/>
      <dgm:spPr/>
    </dgm:pt>
    <dgm:pt modelId="{D3721E30-2495-4717-B539-31B35EFC8336}" type="pres">
      <dgm:prSet presAssocID="{E0A4454C-4B06-471E-AD0E-4F830BCDADCB}" presName="rootComposite" presStyleCnt="0"/>
      <dgm:spPr/>
    </dgm:pt>
    <dgm:pt modelId="{5E38CBEB-5EEC-4440-9B87-FE313EA95ED3}" type="pres">
      <dgm:prSet presAssocID="{E0A4454C-4B06-471E-AD0E-4F830BCDADCB}" presName="rootText" presStyleLbl="node1" presStyleIdx="0" presStyleCnt="3" custScaleX="132170" custScaleY="136561" custLinFactNeighborX="-83520"/>
      <dgm:spPr/>
    </dgm:pt>
    <dgm:pt modelId="{7003EF6D-6DFC-411F-81CB-103AB317D647}" type="pres">
      <dgm:prSet presAssocID="{E0A4454C-4B06-471E-AD0E-4F830BCDADCB}" presName="rootConnector" presStyleLbl="node1" presStyleIdx="0" presStyleCnt="3"/>
      <dgm:spPr/>
    </dgm:pt>
    <dgm:pt modelId="{62B3114A-F9BB-4CBC-B264-5C1DCEA38128}" type="pres">
      <dgm:prSet presAssocID="{E0A4454C-4B06-471E-AD0E-4F830BCDADCB}" presName="childShape" presStyleCnt="0"/>
      <dgm:spPr/>
    </dgm:pt>
    <dgm:pt modelId="{177FC400-B3CB-47CF-8153-F349C19D255B}" type="pres">
      <dgm:prSet presAssocID="{F19A7AB2-B3C3-4D91-8203-01A93F2DD62E}" presName="Name13" presStyleLbl="parChTrans1D2" presStyleIdx="0" presStyleCnt="13"/>
      <dgm:spPr/>
    </dgm:pt>
    <dgm:pt modelId="{01777B8D-642F-4396-9454-A4D3903CABCF}" type="pres">
      <dgm:prSet presAssocID="{9D93110C-68D2-4E2C-854E-BDFAF12401FB}" presName="childText" presStyleLbl="bgAcc1" presStyleIdx="0" presStyleCnt="13" custScaleX="200409" custLinFactX="-3200" custLinFactNeighborX="-100000" custLinFactNeighborY="364">
        <dgm:presLayoutVars>
          <dgm:bulletEnabled val="1"/>
        </dgm:presLayoutVars>
      </dgm:prSet>
      <dgm:spPr/>
    </dgm:pt>
    <dgm:pt modelId="{AC0B1704-9BCF-4601-A961-4D1FC682A454}" type="pres">
      <dgm:prSet presAssocID="{B0A14AD0-84F4-49E9-8435-6C12BB006733}" presName="Name13" presStyleLbl="parChTrans1D2" presStyleIdx="1" presStyleCnt="13"/>
      <dgm:spPr/>
    </dgm:pt>
    <dgm:pt modelId="{37DF348F-1C61-4B1F-94B6-B9594389F60B}" type="pres">
      <dgm:prSet presAssocID="{E0BD788F-D0FB-4DC6-B307-F8FE3F18727F}" presName="childText" presStyleLbl="bgAcc1" presStyleIdx="1" presStyleCnt="13" custScaleX="212017" custLinFactX="-3200" custLinFactNeighborX="-100000" custLinFactNeighborY="364">
        <dgm:presLayoutVars>
          <dgm:bulletEnabled val="1"/>
        </dgm:presLayoutVars>
      </dgm:prSet>
      <dgm:spPr/>
    </dgm:pt>
    <dgm:pt modelId="{51F9CBF0-EF11-4A74-807E-10B4EC14DD17}" type="pres">
      <dgm:prSet presAssocID="{2ADDD853-726B-4653-9A20-4B9D3EFAB605}" presName="Name13" presStyleLbl="parChTrans1D2" presStyleIdx="2" presStyleCnt="13"/>
      <dgm:spPr/>
    </dgm:pt>
    <dgm:pt modelId="{5CCEDC66-B2F3-4379-9ADF-21C3621B6BF7}" type="pres">
      <dgm:prSet presAssocID="{93D69DFB-CB7C-4D79-BE24-0BCE1EC21755}" presName="childText" presStyleLbl="bgAcc1" presStyleIdx="2" presStyleCnt="13" custScaleX="214417" custScaleY="144940" custLinFactX="-3200" custLinFactNeighborX="-100000" custLinFactNeighborY="364">
        <dgm:presLayoutVars>
          <dgm:bulletEnabled val="1"/>
        </dgm:presLayoutVars>
      </dgm:prSet>
      <dgm:spPr/>
    </dgm:pt>
    <dgm:pt modelId="{94A6B91F-5019-441D-B6C9-0F370F36142E}" type="pres">
      <dgm:prSet presAssocID="{C3D52129-AD80-4FCA-A9EF-6DBA773D3F62}" presName="root" presStyleCnt="0"/>
      <dgm:spPr/>
    </dgm:pt>
    <dgm:pt modelId="{28ECD175-FE17-4904-B926-62E38BF94737}" type="pres">
      <dgm:prSet presAssocID="{C3D52129-AD80-4FCA-A9EF-6DBA773D3F62}" presName="rootComposite" presStyleCnt="0"/>
      <dgm:spPr/>
    </dgm:pt>
    <dgm:pt modelId="{B5481AE0-18FB-4E5A-A003-171357C7A920}" type="pres">
      <dgm:prSet presAssocID="{C3D52129-AD80-4FCA-A9EF-6DBA773D3F62}" presName="rootText" presStyleLbl="node1" presStyleIdx="1" presStyleCnt="3" custScaleX="140733" custScaleY="146858"/>
      <dgm:spPr/>
    </dgm:pt>
    <dgm:pt modelId="{ACF40575-9B72-4EFA-BE94-0D0C2636488F}" type="pres">
      <dgm:prSet presAssocID="{C3D52129-AD80-4FCA-A9EF-6DBA773D3F62}" presName="rootConnector" presStyleLbl="node1" presStyleIdx="1" presStyleCnt="3"/>
      <dgm:spPr/>
    </dgm:pt>
    <dgm:pt modelId="{93AAD638-FDCC-4E21-A5E2-EDD24D2F53D6}" type="pres">
      <dgm:prSet presAssocID="{C3D52129-AD80-4FCA-A9EF-6DBA773D3F62}" presName="childShape" presStyleCnt="0"/>
      <dgm:spPr/>
    </dgm:pt>
    <dgm:pt modelId="{1923AF2B-8E18-4E99-AF49-07CE6EA829C6}" type="pres">
      <dgm:prSet presAssocID="{D16F3F44-CBE3-443C-98A9-85308303BAF5}" presName="Name13" presStyleLbl="parChTrans1D2" presStyleIdx="3" presStyleCnt="13"/>
      <dgm:spPr/>
    </dgm:pt>
    <dgm:pt modelId="{CAC6CE46-6113-4CB1-A76D-C8B6B4E8A4B1}" type="pres">
      <dgm:prSet presAssocID="{B00C37B0-47E2-4A36-A143-321D5E43359F}" presName="childText" presStyleLbl="bgAcc1" presStyleIdx="3" presStyleCnt="13" custScaleX="172700" custLinFactNeighborX="1200" custLinFactNeighborY="364">
        <dgm:presLayoutVars>
          <dgm:bulletEnabled val="1"/>
        </dgm:presLayoutVars>
      </dgm:prSet>
      <dgm:spPr/>
    </dgm:pt>
    <dgm:pt modelId="{7C039219-4D85-496F-AFBE-CBC832AFE55C}" type="pres">
      <dgm:prSet presAssocID="{32D03FE4-C032-4C31-9C1B-60A36138D032}" presName="Name13" presStyleLbl="parChTrans1D2" presStyleIdx="4" presStyleCnt="13"/>
      <dgm:spPr/>
    </dgm:pt>
    <dgm:pt modelId="{8379D25C-C737-45CD-9817-223DF5658427}" type="pres">
      <dgm:prSet presAssocID="{695D46BB-8AAA-4AF0-B8D2-A744D56DED37}" presName="childText" presStyleLbl="bgAcc1" presStyleIdx="4" presStyleCnt="13" custScaleX="203168" custLinFactNeighborX="1200" custLinFactNeighborY="364">
        <dgm:presLayoutVars>
          <dgm:bulletEnabled val="1"/>
        </dgm:presLayoutVars>
      </dgm:prSet>
      <dgm:spPr/>
    </dgm:pt>
    <dgm:pt modelId="{C8FD9687-9648-4F8F-A750-9A03C825E606}" type="pres">
      <dgm:prSet presAssocID="{99E52622-67A4-4AAD-BCC3-EB43C9CA2873}" presName="Name13" presStyleLbl="parChTrans1D2" presStyleIdx="5" presStyleCnt="13"/>
      <dgm:spPr/>
    </dgm:pt>
    <dgm:pt modelId="{64BA7642-96BB-448E-9346-A7FA039D2A11}" type="pres">
      <dgm:prSet presAssocID="{56929BFD-E286-44EA-8FDB-2CFB08EF955A}" presName="childText" presStyleLbl="bgAcc1" presStyleIdx="5" presStyleCnt="13" custScaleX="213324" custLinFactNeighborX="1200" custLinFactNeighborY="364">
        <dgm:presLayoutVars>
          <dgm:bulletEnabled val="1"/>
        </dgm:presLayoutVars>
      </dgm:prSet>
      <dgm:spPr/>
    </dgm:pt>
    <dgm:pt modelId="{725B94DF-54EA-4362-B9F7-BD52258AD9E9}" type="pres">
      <dgm:prSet presAssocID="{2101590E-FAD8-4853-9A34-C2F554918428}" presName="Name13" presStyleLbl="parChTrans1D2" presStyleIdx="6" presStyleCnt="13"/>
      <dgm:spPr/>
    </dgm:pt>
    <dgm:pt modelId="{543EEF86-0282-4FF0-850F-9B6056B7B718}" type="pres">
      <dgm:prSet presAssocID="{ED665B22-A319-4BE5-A64F-780B94A6D157}" presName="childText" presStyleLbl="bgAcc1" presStyleIdx="6" presStyleCnt="13" custScaleX="296547" custLinFactNeighborX="1200" custLinFactNeighborY="364">
        <dgm:presLayoutVars>
          <dgm:bulletEnabled val="1"/>
        </dgm:presLayoutVars>
      </dgm:prSet>
      <dgm:spPr/>
    </dgm:pt>
    <dgm:pt modelId="{89728A06-38DF-431D-992A-FB4EC02E676A}" type="pres">
      <dgm:prSet presAssocID="{81B10AF1-42E2-4696-ACC6-11A51BD747B4}" presName="Name13" presStyleLbl="parChTrans1D2" presStyleIdx="7" presStyleCnt="13"/>
      <dgm:spPr/>
    </dgm:pt>
    <dgm:pt modelId="{87319A2D-9DDA-445E-8818-40742CBDC696}" type="pres">
      <dgm:prSet presAssocID="{388743D7-2B0B-4A8F-B5DD-97616A2B785D}" presName="childText" presStyleLbl="bgAcc1" presStyleIdx="7" presStyleCnt="13" custScaleX="284832" custLinFactNeighborX="1200" custLinFactNeighborY="364">
        <dgm:presLayoutVars>
          <dgm:bulletEnabled val="1"/>
        </dgm:presLayoutVars>
      </dgm:prSet>
      <dgm:spPr/>
    </dgm:pt>
    <dgm:pt modelId="{74F156CC-B437-4D01-BA76-BDEB600EEF47}" type="pres">
      <dgm:prSet presAssocID="{1C634C13-0A64-4A54-870D-3815938173F5}" presName="root" presStyleCnt="0"/>
      <dgm:spPr/>
    </dgm:pt>
    <dgm:pt modelId="{590C0004-7755-42E2-989F-74476DDE4DF2}" type="pres">
      <dgm:prSet presAssocID="{1C634C13-0A64-4A54-870D-3815938173F5}" presName="rootComposite" presStyleCnt="0"/>
      <dgm:spPr/>
    </dgm:pt>
    <dgm:pt modelId="{6B774FFC-CB15-4BFD-9C9D-808786126B57}" type="pres">
      <dgm:prSet presAssocID="{1C634C13-0A64-4A54-870D-3815938173F5}" presName="rootText" presStyleLbl="node1" presStyleIdx="2" presStyleCnt="3" custScaleX="149320" custScaleY="157632" custLinFactX="2720" custLinFactNeighborX="100000"/>
      <dgm:spPr/>
    </dgm:pt>
    <dgm:pt modelId="{F431C094-A8F1-4213-A3EF-2451383D087B}" type="pres">
      <dgm:prSet presAssocID="{1C634C13-0A64-4A54-870D-3815938173F5}" presName="rootConnector" presStyleLbl="node1" presStyleIdx="2" presStyleCnt="3"/>
      <dgm:spPr/>
    </dgm:pt>
    <dgm:pt modelId="{63961858-4523-4B17-9F57-B8C403C1D605}" type="pres">
      <dgm:prSet presAssocID="{1C634C13-0A64-4A54-870D-3815938173F5}" presName="childShape" presStyleCnt="0"/>
      <dgm:spPr/>
    </dgm:pt>
    <dgm:pt modelId="{8ABD0A6E-4688-4689-A7FF-B93BAD09D425}" type="pres">
      <dgm:prSet presAssocID="{9F34F06A-AEC5-4F63-9B12-F5FD8D64A0C1}" presName="Name13" presStyleLbl="parChTrans1D2" presStyleIdx="8" presStyleCnt="13"/>
      <dgm:spPr/>
    </dgm:pt>
    <dgm:pt modelId="{ACECD352-B5EA-48D9-98A3-0A48B8A3D091}" type="pres">
      <dgm:prSet presAssocID="{5E925131-03FC-46B0-B7FC-3B376234B712}" presName="childText" presStyleLbl="bgAcc1" presStyleIdx="8" presStyleCnt="13" custScaleX="140670" custLinFactX="28400" custLinFactNeighborX="100000">
        <dgm:presLayoutVars>
          <dgm:bulletEnabled val="1"/>
        </dgm:presLayoutVars>
      </dgm:prSet>
      <dgm:spPr/>
    </dgm:pt>
    <dgm:pt modelId="{5C82193C-28C8-4FCB-AB09-092C42B51470}" type="pres">
      <dgm:prSet presAssocID="{0F6DDBC9-3D51-49FF-92B5-312C211A96CC}" presName="Name13" presStyleLbl="parChTrans1D2" presStyleIdx="9" presStyleCnt="13"/>
      <dgm:spPr/>
    </dgm:pt>
    <dgm:pt modelId="{93E9EF30-0F24-4403-982A-03167F485DFA}" type="pres">
      <dgm:prSet presAssocID="{5B43B0A2-A644-4866-98EC-68B322490536}" presName="childText" presStyleLbl="bgAcc1" presStyleIdx="9" presStyleCnt="13" custScaleX="185948" custLinFactX="28400" custLinFactNeighborX="100000">
        <dgm:presLayoutVars>
          <dgm:bulletEnabled val="1"/>
        </dgm:presLayoutVars>
      </dgm:prSet>
      <dgm:spPr/>
    </dgm:pt>
    <dgm:pt modelId="{AF93FAAF-ECD6-4942-9C19-E9ACB5B905BF}" type="pres">
      <dgm:prSet presAssocID="{DE89048B-66F5-4119-B9D8-A224D58A3202}" presName="Name13" presStyleLbl="parChTrans1D2" presStyleIdx="10" presStyleCnt="13"/>
      <dgm:spPr/>
    </dgm:pt>
    <dgm:pt modelId="{72AA18CE-A47D-491B-B8C8-2F51FB4992BB}" type="pres">
      <dgm:prSet presAssocID="{F0E4F124-4294-4592-A997-AF8C39E29992}" presName="childText" presStyleLbl="bgAcc1" presStyleIdx="10" presStyleCnt="13" custScaleX="183351" custScaleY="104197" custLinFactX="29600" custLinFactNeighborX="100000" custLinFactNeighborY="364">
        <dgm:presLayoutVars>
          <dgm:bulletEnabled val="1"/>
        </dgm:presLayoutVars>
      </dgm:prSet>
      <dgm:spPr/>
    </dgm:pt>
    <dgm:pt modelId="{24959ED7-E185-4097-8CC7-794642D78CED}" type="pres">
      <dgm:prSet presAssocID="{B6225B23-5957-4A36-A9A2-9F23FF3AE6B5}" presName="Name13" presStyleLbl="parChTrans1D2" presStyleIdx="11" presStyleCnt="13"/>
      <dgm:spPr/>
    </dgm:pt>
    <dgm:pt modelId="{1A284630-05E7-4DFA-8D9F-EB59A741C024}" type="pres">
      <dgm:prSet presAssocID="{CFA6F5A7-DB6B-4357-B572-BD68924CB096}" presName="childText" presStyleLbl="bgAcc1" presStyleIdx="11" presStyleCnt="13" custScaleX="230956" custLinFactX="29600" custLinFactNeighborX="100000" custLinFactNeighborY="364">
        <dgm:presLayoutVars>
          <dgm:bulletEnabled val="1"/>
        </dgm:presLayoutVars>
      </dgm:prSet>
      <dgm:spPr/>
    </dgm:pt>
    <dgm:pt modelId="{929C3706-B164-4E3D-B532-A3E235E02675}" type="pres">
      <dgm:prSet presAssocID="{F447C6D0-11EA-453B-9C3B-C7A589168CF1}" presName="Name13" presStyleLbl="parChTrans1D2" presStyleIdx="12" presStyleCnt="13"/>
      <dgm:spPr/>
    </dgm:pt>
    <dgm:pt modelId="{096080B7-DE92-42B1-8EBD-7AF0917D041C}" type="pres">
      <dgm:prSet presAssocID="{FBD7AA0A-E180-4DD1-9743-A4CDA0F073EA}" presName="childText" presStyleLbl="bgAcc1" presStyleIdx="12" presStyleCnt="13" custScaleX="259000" custLinFactX="29600" custLinFactNeighborX="100000" custLinFactNeighborY="364">
        <dgm:presLayoutVars>
          <dgm:bulletEnabled val="1"/>
        </dgm:presLayoutVars>
      </dgm:prSet>
      <dgm:spPr/>
    </dgm:pt>
  </dgm:ptLst>
  <dgm:cxnLst>
    <dgm:cxn modelId="{6BBD7705-6210-429C-BA97-898B53AB0A6C}" srcId="{C3D52129-AD80-4FCA-A9EF-6DBA773D3F62}" destId="{56929BFD-E286-44EA-8FDB-2CFB08EF955A}" srcOrd="2" destOrd="0" parTransId="{99E52622-67A4-4AAD-BCC3-EB43C9CA2873}" sibTransId="{DC44B0B2-0105-4A08-8C46-9E2C2ADD5E48}"/>
    <dgm:cxn modelId="{96AE5707-784A-4642-8AB4-D9CD8B11A906}" srcId="{1C634C13-0A64-4A54-870D-3815938173F5}" destId="{FBD7AA0A-E180-4DD1-9743-A4CDA0F073EA}" srcOrd="4" destOrd="0" parTransId="{F447C6D0-11EA-453B-9C3B-C7A589168CF1}" sibTransId="{D69B3D49-A873-4E4D-BFC3-A29315B60F72}"/>
    <dgm:cxn modelId="{22B56820-3D01-4441-8BCC-CD79567BD210}" type="presOf" srcId="{FBD7AA0A-E180-4DD1-9743-A4CDA0F073EA}" destId="{096080B7-DE92-42B1-8EBD-7AF0917D041C}" srcOrd="0" destOrd="0" presId="urn:microsoft.com/office/officeart/2005/8/layout/hierarchy3"/>
    <dgm:cxn modelId="{C2441422-6AEF-4EE4-8A26-821C0A42B7A0}" type="presOf" srcId="{81B10AF1-42E2-4696-ACC6-11A51BD747B4}" destId="{89728A06-38DF-431D-992A-FB4EC02E676A}" srcOrd="0" destOrd="0" presId="urn:microsoft.com/office/officeart/2005/8/layout/hierarchy3"/>
    <dgm:cxn modelId="{32CDCB22-85B1-41F1-B4A5-4D09827B93D9}" srcId="{C3D52129-AD80-4FCA-A9EF-6DBA773D3F62}" destId="{695D46BB-8AAA-4AF0-B8D2-A744D56DED37}" srcOrd="1" destOrd="0" parTransId="{32D03FE4-C032-4C31-9C1B-60A36138D032}" sibTransId="{2D3E8CD1-B0A8-4A24-8F2E-5FADABB729E8}"/>
    <dgm:cxn modelId="{8A56A525-0E2B-4654-970A-512814D9EF4E}" srcId="{E0A4454C-4B06-471E-AD0E-4F830BCDADCB}" destId="{93D69DFB-CB7C-4D79-BE24-0BCE1EC21755}" srcOrd="2" destOrd="0" parTransId="{2ADDD853-726B-4653-9A20-4B9D3EFAB605}" sibTransId="{7CBC8BA5-F4B7-46D8-AA6F-C8A0143301CD}"/>
    <dgm:cxn modelId="{B365313C-4068-4D25-89C8-3EB897BEBCA6}" type="presOf" srcId="{B6225B23-5957-4A36-A9A2-9F23FF3AE6B5}" destId="{24959ED7-E185-4097-8CC7-794642D78CED}" srcOrd="0" destOrd="0" presId="urn:microsoft.com/office/officeart/2005/8/layout/hierarchy3"/>
    <dgm:cxn modelId="{E1B7B83C-A7DF-48F8-800D-98FCDAE3CB5D}" type="presOf" srcId="{9F34F06A-AEC5-4F63-9B12-F5FD8D64A0C1}" destId="{8ABD0A6E-4688-4689-A7FF-B93BAD09D425}" srcOrd="0" destOrd="0" presId="urn:microsoft.com/office/officeart/2005/8/layout/hierarchy3"/>
    <dgm:cxn modelId="{801ED53D-2396-4FC5-B5D3-7CBA3A39511E}" type="presOf" srcId="{DE89048B-66F5-4119-B9D8-A224D58A3202}" destId="{AF93FAAF-ECD6-4942-9C19-E9ACB5B905BF}" srcOrd="0" destOrd="0" presId="urn:microsoft.com/office/officeart/2005/8/layout/hierarchy3"/>
    <dgm:cxn modelId="{123D8F5C-11AF-47DF-B0FB-FA9D8AD03210}" srcId="{C3D52129-AD80-4FCA-A9EF-6DBA773D3F62}" destId="{B00C37B0-47E2-4A36-A143-321D5E43359F}" srcOrd="0" destOrd="0" parTransId="{D16F3F44-CBE3-443C-98A9-85308303BAF5}" sibTransId="{8406FE90-4B62-49EE-9E46-41CCD81689BB}"/>
    <dgm:cxn modelId="{7A3D3E5F-BE66-4827-8E04-DC0A95ECD3DF}" type="presOf" srcId="{32D03FE4-C032-4C31-9C1B-60A36138D032}" destId="{7C039219-4D85-496F-AFBE-CBC832AFE55C}" srcOrd="0" destOrd="0" presId="urn:microsoft.com/office/officeart/2005/8/layout/hierarchy3"/>
    <dgm:cxn modelId="{A9139266-2D66-429A-8FFC-192A1E07A94D}" srcId="{1C634C13-0A64-4A54-870D-3815938173F5}" destId="{F0E4F124-4294-4592-A997-AF8C39E29992}" srcOrd="2" destOrd="0" parTransId="{DE89048B-66F5-4119-B9D8-A224D58A3202}" sibTransId="{9FF5B9A4-5135-4439-8B14-1CE297EA306F}"/>
    <dgm:cxn modelId="{9CC91654-EB3E-485D-B753-F11D77FF230E}" type="presOf" srcId="{2ADDD853-726B-4653-9A20-4B9D3EFAB605}" destId="{51F9CBF0-EF11-4A74-807E-10B4EC14DD17}" srcOrd="0" destOrd="0" presId="urn:microsoft.com/office/officeart/2005/8/layout/hierarchy3"/>
    <dgm:cxn modelId="{5CA97B54-28CB-44D8-A622-A790CA8CCA56}" type="presOf" srcId="{0F6DDBC9-3D51-49FF-92B5-312C211A96CC}" destId="{5C82193C-28C8-4FCB-AB09-092C42B51470}" srcOrd="0" destOrd="0" presId="urn:microsoft.com/office/officeart/2005/8/layout/hierarchy3"/>
    <dgm:cxn modelId="{CDB6A85A-A95E-4BE3-8EC6-EDAD929E6154}" type="presOf" srcId="{56929BFD-E286-44EA-8FDB-2CFB08EF955A}" destId="{64BA7642-96BB-448E-9346-A7FA039D2A11}" srcOrd="0" destOrd="0" presId="urn:microsoft.com/office/officeart/2005/8/layout/hierarchy3"/>
    <dgm:cxn modelId="{C5E3CC7C-1019-48F7-A53F-9D174F654185}" srcId="{EF029606-2F49-47E5-9BBD-314501CF6313}" destId="{1C634C13-0A64-4A54-870D-3815938173F5}" srcOrd="2" destOrd="0" parTransId="{37005E7A-DF57-46CE-951A-305294924EE8}" sibTransId="{061E25C1-0B47-4C94-B750-444A291130CC}"/>
    <dgm:cxn modelId="{FF05F282-0B31-477B-8BBC-77914E8EEDBC}" type="presOf" srcId="{E0A4454C-4B06-471E-AD0E-4F830BCDADCB}" destId="{7003EF6D-6DFC-411F-81CB-103AB317D647}" srcOrd="1" destOrd="0" presId="urn:microsoft.com/office/officeart/2005/8/layout/hierarchy3"/>
    <dgm:cxn modelId="{7C3BD383-578B-435A-95C9-412BEA45E99E}" type="presOf" srcId="{2101590E-FAD8-4853-9A34-C2F554918428}" destId="{725B94DF-54EA-4362-B9F7-BD52258AD9E9}" srcOrd="0" destOrd="0" presId="urn:microsoft.com/office/officeart/2005/8/layout/hierarchy3"/>
    <dgm:cxn modelId="{2502B488-A214-4FFF-93AB-306AF82DE0F2}" srcId="{C3D52129-AD80-4FCA-A9EF-6DBA773D3F62}" destId="{388743D7-2B0B-4A8F-B5DD-97616A2B785D}" srcOrd="4" destOrd="0" parTransId="{81B10AF1-42E2-4696-ACC6-11A51BD747B4}" sibTransId="{1A583412-382E-45A7-BB63-826E84B20757}"/>
    <dgm:cxn modelId="{C4ECE08B-ADA2-454D-8D42-CD34D0AC4B11}" srcId="{1C634C13-0A64-4A54-870D-3815938173F5}" destId="{5B43B0A2-A644-4866-98EC-68B322490536}" srcOrd="1" destOrd="0" parTransId="{0F6DDBC9-3D51-49FF-92B5-312C211A96CC}" sibTransId="{45B5FF04-EE05-4537-8465-458AFEFC9F9C}"/>
    <dgm:cxn modelId="{4B4FE991-EE64-42FD-A80F-3699F770C863}" srcId="{EF029606-2F49-47E5-9BBD-314501CF6313}" destId="{C3D52129-AD80-4FCA-A9EF-6DBA773D3F62}" srcOrd="1" destOrd="0" parTransId="{814EFA3B-888A-4307-B1BF-7A341FF6CDEB}" sibTransId="{1CA720FC-86BD-4048-AF79-CDE24B4EDAEC}"/>
    <dgm:cxn modelId="{4D87479A-7FAF-4537-9DCF-FEBF434E6860}" type="presOf" srcId="{388743D7-2B0B-4A8F-B5DD-97616A2B785D}" destId="{87319A2D-9DDA-445E-8818-40742CBDC696}" srcOrd="0" destOrd="0" presId="urn:microsoft.com/office/officeart/2005/8/layout/hierarchy3"/>
    <dgm:cxn modelId="{600278A1-9435-4097-A1E1-D4E20BDDE062}" type="presOf" srcId="{CFA6F5A7-DB6B-4357-B572-BD68924CB096}" destId="{1A284630-05E7-4DFA-8D9F-EB59A741C024}" srcOrd="0" destOrd="0" presId="urn:microsoft.com/office/officeart/2005/8/layout/hierarchy3"/>
    <dgm:cxn modelId="{4A606AAD-CBE3-44B9-939F-5F7C02FF43D9}" type="presOf" srcId="{B00C37B0-47E2-4A36-A143-321D5E43359F}" destId="{CAC6CE46-6113-4CB1-A76D-C8B6B4E8A4B1}" srcOrd="0" destOrd="0" presId="urn:microsoft.com/office/officeart/2005/8/layout/hierarchy3"/>
    <dgm:cxn modelId="{9DCE51AF-E68A-4CE6-9BC5-EC4626537DB1}" type="presOf" srcId="{EF029606-2F49-47E5-9BBD-314501CF6313}" destId="{E32A00AD-D4A8-41F0-8A15-E58878D77F1C}" srcOrd="0" destOrd="0" presId="urn:microsoft.com/office/officeart/2005/8/layout/hierarchy3"/>
    <dgm:cxn modelId="{4A5781AF-28C9-4183-8D54-F4B03703FCDA}" type="presOf" srcId="{ED665B22-A319-4BE5-A64F-780B94A6D157}" destId="{543EEF86-0282-4FF0-850F-9B6056B7B718}" srcOrd="0" destOrd="0" presId="urn:microsoft.com/office/officeart/2005/8/layout/hierarchy3"/>
    <dgm:cxn modelId="{BD71DAB3-98DB-4DEA-8CB4-E491E21FECB9}" srcId="{E0A4454C-4B06-471E-AD0E-4F830BCDADCB}" destId="{9D93110C-68D2-4E2C-854E-BDFAF12401FB}" srcOrd="0" destOrd="0" parTransId="{F19A7AB2-B3C3-4D91-8203-01A93F2DD62E}" sibTransId="{9B013B7E-FE2B-416B-85AA-3508FA3F198A}"/>
    <dgm:cxn modelId="{41894BB7-772D-4034-BD15-615DEDD1E40A}" type="presOf" srcId="{99E52622-67A4-4AAD-BCC3-EB43C9CA2873}" destId="{C8FD9687-9648-4F8F-A750-9A03C825E606}" srcOrd="0" destOrd="0" presId="urn:microsoft.com/office/officeart/2005/8/layout/hierarchy3"/>
    <dgm:cxn modelId="{CD63ACB8-C282-4075-A05E-F7A960FF1B0C}" type="presOf" srcId="{5B43B0A2-A644-4866-98EC-68B322490536}" destId="{93E9EF30-0F24-4403-982A-03167F485DFA}" srcOrd="0" destOrd="0" presId="urn:microsoft.com/office/officeart/2005/8/layout/hierarchy3"/>
    <dgm:cxn modelId="{A5B09DC0-43DF-429C-88E6-985188091887}" type="presOf" srcId="{F19A7AB2-B3C3-4D91-8203-01A93F2DD62E}" destId="{177FC400-B3CB-47CF-8153-F349C19D255B}" srcOrd="0" destOrd="0" presId="urn:microsoft.com/office/officeart/2005/8/layout/hierarchy3"/>
    <dgm:cxn modelId="{294715C5-33BC-4784-8A91-78B624911B7B}" type="presOf" srcId="{1C634C13-0A64-4A54-870D-3815938173F5}" destId="{F431C094-A8F1-4213-A3EF-2451383D087B}" srcOrd="1" destOrd="0" presId="urn:microsoft.com/office/officeart/2005/8/layout/hierarchy3"/>
    <dgm:cxn modelId="{A399D9C6-58B4-4689-B7A0-E1910AEBF36D}" type="presOf" srcId="{B0A14AD0-84F4-49E9-8435-6C12BB006733}" destId="{AC0B1704-9BCF-4601-A961-4D1FC682A454}" srcOrd="0" destOrd="0" presId="urn:microsoft.com/office/officeart/2005/8/layout/hierarchy3"/>
    <dgm:cxn modelId="{5192BEC8-C49A-41D4-B166-D81DB47B5CE1}" srcId="{1C634C13-0A64-4A54-870D-3815938173F5}" destId="{CFA6F5A7-DB6B-4357-B572-BD68924CB096}" srcOrd="3" destOrd="0" parTransId="{B6225B23-5957-4A36-A9A2-9F23FF3AE6B5}" sibTransId="{D0431E60-57BF-447F-BFF6-30DC31C56D70}"/>
    <dgm:cxn modelId="{B29796CE-D66D-471D-86D8-1D8FFBE27C67}" srcId="{C3D52129-AD80-4FCA-A9EF-6DBA773D3F62}" destId="{ED665B22-A319-4BE5-A64F-780B94A6D157}" srcOrd="3" destOrd="0" parTransId="{2101590E-FAD8-4853-9A34-C2F554918428}" sibTransId="{76825945-1B4D-400D-A67F-01E4FB8C3EC7}"/>
    <dgm:cxn modelId="{B1E4A7CE-411B-486A-B5E2-12529A7449D3}" type="presOf" srcId="{F0E4F124-4294-4592-A997-AF8C39E29992}" destId="{72AA18CE-A47D-491B-B8C8-2F51FB4992BB}" srcOrd="0" destOrd="0" presId="urn:microsoft.com/office/officeart/2005/8/layout/hierarchy3"/>
    <dgm:cxn modelId="{1C4FA3CF-4B1C-4AFA-B9C8-FDDC299684AA}" srcId="{1C634C13-0A64-4A54-870D-3815938173F5}" destId="{5E925131-03FC-46B0-B7FC-3B376234B712}" srcOrd="0" destOrd="0" parTransId="{9F34F06A-AEC5-4F63-9B12-F5FD8D64A0C1}" sibTransId="{DC24AC5D-82FE-4349-881D-68EF6500D5DA}"/>
    <dgm:cxn modelId="{699A63D2-B431-4093-BCFC-BD371CC2FBC1}" type="presOf" srcId="{9D93110C-68D2-4E2C-854E-BDFAF12401FB}" destId="{01777B8D-642F-4396-9454-A4D3903CABCF}" srcOrd="0" destOrd="0" presId="urn:microsoft.com/office/officeart/2005/8/layout/hierarchy3"/>
    <dgm:cxn modelId="{9EF745D2-7F0A-48BE-A26C-6E4675FCE9E6}" type="presOf" srcId="{1C634C13-0A64-4A54-870D-3815938173F5}" destId="{6B774FFC-CB15-4BFD-9C9D-808786126B57}" srcOrd="0" destOrd="0" presId="urn:microsoft.com/office/officeart/2005/8/layout/hierarchy3"/>
    <dgm:cxn modelId="{9458B2D7-B37E-4FE9-855B-5CDDCC4AE2F2}" type="presOf" srcId="{F447C6D0-11EA-453B-9C3B-C7A589168CF1}" destId="{929C3706-B164-4E3D-B532-A3E235E02675}" srcOrd="0" destOrd="0" presId="urn:microsoft.com/office/officeart/2005/8/layout/hierarchy3"/>
    <dgm:cxn modelId="{06548ADB-B886-41C1-A2F1-64B2E0EDB14A}" type="presOf" srcId="{5E925131-03FC-46B0-B7FC-3B376234B712}" destId="{ACECD352-B5EA-48D9-98A3-0A48B8A3D091}" srcOrd="0" destOrd="0" presId="urn:microsoft.com/office/officeart/2005/8/layout/hierarchy3"/>
    <dgm:cxn modelId="{4BDDAADF-54C8-4A0B-B6DA-06C4CF65C3DF}" type="presOf" srcId="{93D69DFB-CB7C-4D79-BE24-0BCE1EC21755}" destId="{5CCEDC66-B2F3-4379-9ADF-21C3621B6BF7}" srcOrd="0" destOrd="0" presId="urn:microsoft.com/office/officeart/2005/8/layout/hierarchy3"/>
    <dgm:cxn modelId="{DA0367E0-29BC-4451-B1DE-CB48B8E9297B}" srcId="{EF029606-2F49-47E5-9BBD-314501CF6313}" destId="{E0A4454C-4B06-471E-AD0E-4F830BCDADCB}" srcOrd="0" destOrd="0" parTransId="{C9CEC9C7-2847-4C08-8C50-18D3B8573F03}" sibTransId="{FBEB5B32-663E-4060-B825-8E8E80CAF14D}"/>
    <dgm:cxn modelId="{4C79E4E1-551B-47B7-8A4D-771AB1AE5B62}" type="presOf" srcId="{C3D52129-AD80-4FCA-A9EF-6DBA773D3F62}" destId="{B5481AE0-18FB-4E5A-A003-171357C7A920}" srcOrd="0" destOrd="0" presId="urn:microsoft.com/office/officeart/2005/8/layout/hierarchy3"/>
    <dgm:cxn modelId="{545D88EE-121A-4098-A7B9-E4302E8C0A19}" srcId="{E0A4454C-4B06-471E-AD0E-4F830BCDADCB}" destId="{E0BD788F-D0FB-4DC6-B307-F8FE3F18727F}" srcOrd="1" destOrd="0" parTransId="{B0A14AD0-84F4-49E9-8435-6C12BB006733}" sibTransId="{2A1E120D-ACCF-4CBC-82A3-6F85143B9808}"/>
    <dgm:cxn modelId="{F216ADF1-400D-491E-8AEF-68673493BEA9}" type="presOf" srcId="{C3D52129-AD80-4FCA-A9EF-6DBA773D3F62}" destId="{ACF40575-9B72-4EFA-BE94-0D0C2636488F}" srcOrd="1" destOrd="0" presId="urn:microsoft.com/office/officeart/2005/8/layout/hierarchy3"/>
    <dgm:cxn modelId="{8E0F1BF3-07E5-40AB-9D2C-0F662ED5553B}" type="presOf" srcId="{D16F3F44-CBE3-443C-98A9-85308303BAF5}" destId="{1923AF2B-8E18-4E99-AF49-07CE6EA829C6}" srcOrd="0" destOrd="0" presId="urn:microsoft.com/office/officeart/2005/8/layout/hierarchy3"/>
    <dgm:cxn modelId="{0C2620F7-0A75-49EC-BEA5-50FAB9F83A87}" type="presOf" srcId="{695D46BB-8AAA-4AF0-B8D2-A744D56DED37}" destId="{8379D25C-C737-45CD-9817-223DF5658427}" srcOrd="0" destOrd="0" presId="urn:microsoft.com/office/officeart/2005/8/layout/hierarchy3"/>
    <dgm:cxn modelId="{6915D8FA-ADDD-47F4-8147-12C8A1FB59DB}" type="presOf" srcId="{E0BD788F-D0FB-4DC6-B307-F8FE3F18727F}" destId="{37DF348F-1C61-4B1F-94B6-B9594389F60B}" srcOrd="0" destOrd="0" presId="urn:microsoft.com/office/officeart/2005/8/layout/hierarchy3"/>
    <dgm:cxn modelId="{1057E1FB-47AD-4350-B17B-B226F68F2F84}" type="presOf" srcId="{E0A4454C-4B06-471E-AD0E-4F830BCDADCB}" destId="{5E38CBEB-5EEC-4440-9B87-FE313EA95ED3}" srcOrd="0" destOrd="0" presId="urn:microsoft.com/office/officeart/2005/8/layout/hierarchy3"/>
    <dgm:cxn modelId="{BE582FF8-3A09-4C81-82DF-006CB1D6A741}" type="presParOf" srcId="{E32A00AD-D4A8-41F0-8A15-E58878D77F1C}" destId="{87202290-4DCF-4AB8-9597-ED2E1AA08F8E}" srcOrd="0" destOrd="0" presId="urn:microsoft.com/office/officeart/2005/8/layout/hierarchy3"/>
    <dgm:cxn modelId="{3E78FD29-7B82-4DB1-8431-0F109617876A}" type="presParOf" srcId="{87202290-4DCF-4AB8-9597-ED2E1AA08F8E}" destId="{D3721E30-2495-4717-B539-31B35EFC8336}" srcOrd="0" destOrd="0" presId="urn:microsoft.com/office/officeart/2005/8/layout/hierarchy3"/>
    <dgm:cxn modelId="{7987CE3E-B9A5-40C8-8696-DAE58B51D95F}" type="presParOf" srcId="{D3721E30-2495-4717-B539-31B35EFC8336}" destId="{5E38CBEB-5EEC-4440-9B87-FE313EA95ED3}" srcOrd="0" destOrd="0" presId="urn:microsoft.com/office/officeart/2005/8/layout/hierarchy3"/>
    <dgm:cxn modelId="{FA395B90-146B-4F2B-8367-912968532D5D}" type="presParOf" srcId="{D3721E30-2495-4717-B539-31B35EFC8336}" destId="{7003EF6D-6DFC-411F-81CB-103AB317D647}" srcOrd="1" destOrd="0" presId="urn:microsoft.com/office/officeart/2005/8/layout/hierarchy3"/>
    <dgm:cxn modelId="{89E29097-D1CC-456C-9A3A-41685EE5C82B}" type="presParOf" srcId="{87202290-4DCF-4AB8-9597-ED2E1AA08F8E}" destId="{62B3114A-F9BB-4CBC-B264-5C1DCEA38128}" srcOrd="1" destOrd="0" presId="urn:microsoft.com/office/officeart/2005/8/layout/hierarchy3"/>
    <dgm:cxn modelId="{6329B8F5-2EE3-4ED6-83D7-DD2CF73EFC40}" type="presParOf" srcId="{62B3114A-F9BB-4CBC-B264-5C1DCEA38128}" destId="{177FC400-B3CB-47CF-8153-F349C19D255B}" srcOrd="0" destOrd="0" presId="urn:microsoft.com/office/officeart/2005/8/layout/hierarchy3"/>
    <dgm:cxn modelId="{3F374FAA-1869-41E1-BF68-960E23C89F0C}" type="presParOf" srcId="{62B3114A-F9BB-4CBC-B264-5C1DCEA38128}" destId="{01777B8D-642F-4396-9454-A4D3903CABCF}" srcOrd="1" destOrd="0" presId="urn:microsoft.com/office/officeart/2005/8/layout/hierarchy3"/>
    <dgm:cxn modelId="{373E8BA3-2DD3-4B94-A247-C7DAD4E997D8}" type="presParOf" srcId="{62B3114A-F9BB-4CBC-B264-5C1DCEA38128}" destId="{AC0B1704-9BCF-4601-A961-4D1FC682A454}" srcOrd="2" destOrd="0" presId="urn:microsoft.com/office/officeart/2005/8/layout/hierarchy3"/>
    <dgm:cxn modelId="{0C85BA22-C00D-480B-8A30-C07CEAC9D5CD}" type="presParOf" srcId="{62B3114A-F9BB-4CBC-B264-5C1DCEA38128}" destId="{37DF348F-1C61-4B1F-94B6-B9594389F60B}" srcOrd="3" destOrd="0" presId="urn:microsoft.com/office/officeart/2005/8/layout/hierarchy3"/>
    <dgm:cxn modelId="{2661BCCE-59BA-4384-9967-6B671DC9244C}" type="presParOf" srcId="{62B3114A-F9BB-4CBC-B264-5C1DCEA38128}" destId="{51F9CBF0-EF11-4A74-807E-10B4EC14DD17}" srcOrd="4" destOrd="0" presId="urn:microsoft.com/office/officeart/2005/8/layout/hierarchy3"/>
    <dgm:cxn modelId="{6A570F99-996E-4DDB-A703-2AC1CEF92ABA}" type="presParOf" srcId="{62B3114A-F9BB-4CBC-B264-5C1DCEA38128}" destId="{5CCEDC66-B2F3-4379-9ADF-21C3621B6BF7}" srcOrd="5" destOrd="0" presId="urn:microsoft.com/office/officeart/2005/8/layout/hierarchy3"/>
    <dgm:cxn modelId="{3BB07959-7C32-4C5D-9EA2-456509C77F91}" type="presParOf" srcId="{E32A00AD-D4A8-41F0-8A15-E58878D77F1C}" destId="{94A6B91F-5019-441D-B6C9-0F370F36142E}" srcOrd="1" destOrd="0" presId="urn:microsoft.com/office/officeart/2005/8/layout/hierarchy3"/>
    <dgm:cxn modelId="{761347E2-CCD2-4A1A-9EBD-19075B403BB7}" type="presParOf" srcId="{94A6B91F-5019-441D-B6C9-0F370F36142E}" destId="{28ECD175-FE17-4904-B926-62E38BF94737}" srcOrd="0" destOrd="0" presId="urn:microsoft.com/office/officeart/2005/8/layout/hierarchy3"/>
    <dgm:cxn modelId="{14B9F1DC-227F-43BD-B180-7FCC206D6BF5}" type="presParOf" srcId="{28ECD175-FE17-4904-B926-62E38BF94737}" destId="{B5481AE0-18FB-4E5A-A003-171357C7A920}" srcOrd="0" destOrd="0" presId="urn:microsoft.com/office/officeart/2005/8/layout/hierarchy3"/>
    <dgm:cxn modelId="{33DFEF87-DCB5-4994-840D-96306CB3E5E1}" type="presParOf" srcId="{28ECD175-FE17-4904-B926-62E38BF94737}" destId="{ACF40575-9B72-4EFA-BE94-0D0C2636488F}" srcOrd="1" destOrd="0" presId="urn:microsoft.com/office/officeart/2005/8/layout/hierarchy3"/>
    <dgm:cxn modelId="{CF78007A-0E4C-47F6-903B-89F56B48E612}" type="presParOf" srcId="{94A6B91F-5019-441D-B6C9-0F370F36142E}" destId="{93AAD638-FDCC-4E21-A5E2-EDD24D2F53D6}" srcOrd="1" destOrd="0" presId="urn:microsoft.com/office/officeart/2005/8/layout/hierarchy3"/>
    <dgm:cxn modelId="{28E8D712-9485-45DF-9C66-C4798C0888CE}" type="presParOf" srcId="{93AAD638-FDCC-4E21-A5E2-EDD24D2F53D6}" destId="{1923AF2B-8E18-4E99-AF49-07CE6EA829C6}" srcOrd="0" destOrd="0" presId="urn:microsoft.com/office/officeart/2005/8/layout/hierarchy3"/>
    <dgm:cxn modelId="{44797B02-B368-493C-A8AD-AB1968F64C32}" type="presParOf" srcId="{93AAD638-FDCC-4E21-A5E2-EDD24D2F53D6}" destId="{CAC6CE46-6113-4CB1-A76D-C8B6B4E8A4B1}" srcOrd="1" destOrd="0" presId="urn:microsoft.com/office/officeart/2005/8/layout/hierarchy3"/>
    <dgm:cxn modelId="{11E1EBCC-0841-4895-932D-96C0214F3C83}" type="presParOf" srcId="{93AAD638-FDCC-4E21-A5E2-EDD24D2F53D6}" destId="{7C039219-4D85-496F-AFBE-CBC832AFE55C}" srcOrd="2" destOrd="0" presId="urn:microsoft.com/office/officeart/2005/8/layout/hierarchy3"/>
    <dgm:cxn modelId="{32EC5554-156D-471D-A576-267872921379}" type="presParOf" srcId="{93AAD638-FDCC-4E21-A5E2-EDD24D2F53D6}" destId="{8379D25C-C737-45CD-9817-223DF5658427}" srcOrd="3" destOrd="0" presId="urn:microsoft.com/office/officeart/2005/8/layout/hierarchy3"/>
    <dgm:cxn modelId="{D7F73EF5-5F34-4207-8B96-80A34AEFAF8E}" type="presParOf" srcId="{93AAD638-FDCC-4E21-A5E2-EDD24D2F53D6}" destId="{C8FD9687-9648-4F8F-A750-9A03C825E606}" srcOrd="4" destOrd="0" presId="urn:microsoft.com/office/officeart/2005/8/layout/hierarchy3"/>
    <dgm:cxn modelId="{83AE0333-2D40-41F2-83C0-4DF2B510632E}" type="presParOf" srcId="{93AAD638-FDCC-4E21-A5E2-EDD24D2F53D6}" destId="{64BA7642-96BB-448E-9346-A7FA039D2A11}" srcOrd="5" destOrd="0" presId="urn:microsoft.com/office/officeart/2005/8/layout/hierarchy3"/>
    <dgm:cxn modelId="{9A8001A7-386B-4DEA-ABC5-D068479CF26A}" type="presParOf" srcId="{93AAD638-FDCC-4E21-A5E2-EDD24D2F53D6}" destId="{725B94DF-54EA-4362-B9F7-BD52258AD9E9}" srcOrd="6" destOrd="0" presId="urn:microsoft.com/office/officeart/2005/8/layout/hierarchy3"/>
    <dgm:cxn modelId="{BEFE40B3-A496-447C-9DB5-F85725F8C09B}" type="presParOf" srcId="{93AAD638-FDCC-4E21-A5E2-EDD24D2F53D6}" destId="{543EEF86-0282-4FF0-850F-9B6056B7B718}" srcOrd="7" destOrd="0" presId="urn:microsoft.com/office/officeart/2005/8/layout/hierarchy3"/>
    <dgm:cxn modelId="{0297C49B-65C7-4404-8F5F-0ACE6C13D02E}" type="presParOf" srcId="{93AAD638-FDCC-4E21-A5E2-EDD24D2F53D6}" destId="{89728A06-38DF-431D-992A-FB4EC02E676A}" srcOrd="8" destOrd="0" presId="urn:microsoft.com/office/officeart/2005/8/layout/hierarchy3"/>
    <dgm:cxn modelId="{B1A0882E-5F17-4D9B-B543-E0A56180E3A1}" type="presParOf" srcId="{93AAD638-FDCC-4E21-A5E2-EDD24D2F53D6}" destId="{87319A2D-9DDA-445E-8818-40742CBDC696}" srcOrd="9" destOrd="0" presId="urn:microsoft.com/office/officeart/2005/8/layout/hierarchy3"/>
    <dgm:cxn modelId="{7B0A101B-C080-4B1E-A00B-C8AE2B8BA2D8}" type="presParOf" srcId="{E32A00AD-D4A8-41F0-8A15-E58878D77F1C}" destId="{74F156CC-B437-4D01-BA76-BDEB600EEF47}" srcOrd="2" destOrd="0" presId="urn:microsoft.com/office/officeart/2005/8/layout/hierarchy3"/>
    <dgm:cxn modelId="{E12DDA10-CC1F-4CE3-90DA-D455D895E82F}" type="presParOf" srcId="{74F156CC-B437-4D01-BA76-BDEB600EEF47}" destId="{590C0004-7755-42E2-989F-74476DDE4DF2}" srcOrd="0" destOrd="0" presId="urn:microsoft.com/office/officeart/2005/8/layout/hierarchy3"/>
    <dgm:cxn modelId="{CCE3E5D4-CA21-4E14-90B1-FA63A38EB3DF}" type="presParOf" srcId="{590C0004-7755-42E2-989F-74476DDE4DF2}" destId="{6B774FFC-CB15-4BFD-9C9D-808786126B57}" srcOrd="0" destOrd="0" presId="urn:microsoft.com/office/officeart/2005/8/layout/hierarchy3"/>
    <dgm:cxn modelId="{B95C1AEB-6C55-425F-82EB-320AB2BC260B}" type="presParOf" srcId="{590C0004-7755-42E2-989F-74476DDE4DF2}" destId="{F431C094-A8F1-4213-A3EF-2451383D087B}" srcOrd="1" destOrd="0" presId="urn:microsoft.com/office/officeart/2005/8/layout/hierarchy3"/>
    <dgm:cxn modelId="{F96F68A4-2151-4A56-B571-6B90AD6DD29F}" type="presParOf" srcId="{74F156CC-B437-4D01-BA76-BDEB600EEF47}" destId="{63961858-4523-4B17-9F57-B8C403C1D605}" srcOrd="1" destOrd="0" presId="urn:microsoft.com/office/officeart/2005/8/layout/hierarchy3"/>
    <dgm:cxn modelId="{AD025D3A-8F15-47EB-92BF-2AE5FF36EAE3}" type="presParOf" srcId="{63961858-4523-4B17-9F57-B8C403C1D605}" destId="{8ABD0A6E-4688-4689-A7FF-B93BAD09D425}" srcOrd="0" destOrd="0" presId="urn:microsoft.com/office/officeart/2005/8/layout/hierarchy3"/>
    <dgm:cxn modelId="{E4E55367-2959-4A41-A0D4-F11A4AE2CFDC}" type="presParOf" srcId="{63961858-4523-4B17-9F57-B8C403C1D605}" destId="{ACECD352-B5EA-48D9-98A3-0A48B8A3D091}" srcOrd="1" destOrd="0" presId="urn:microsoft.com/office/officeart/2005/8/layout/hierarchy3"/>
    <dgm:cxn modelId="{4539B2B2-6A34-46F1-8EE4-C368566233A1}" type="presParOf" srcId="{63961858-4523-4B17-9F57-B8C403C1D605}" destId="{5C82193C-28C8-4FCB-AB09-092C42B51470}" srcOrd="2" destOrd="0" presId="urn:microsoft.com/office/officeart/2005/8/layout/hierarchy3"/>
    <dgm:cxn modelId="{E01BB435-10BC-4283-8842-020120BAEFD8}" type="presParOf" srcId="{63961858-4523-4B17-9F57-B8C403C1D605}" destId="{93E9EF30-0F24-4403-982A-03167F485DFA}" srcOrd="3" destOrd="0" presId="urn:microsoft.com/office/officeart/2005/8/layout/hierarchy3"/>
    <dgm:cxn modelId="{DCC6E7B1-F497-406F-A43B-48AB55CB2C57}" type="presParOf" srcId="{63961858-4523-4B17-9F57-B8C403C1D605}" destId="{AF93FAAF-ECD6-4942-9C19-E9ACB5B905BF}" srcOrd="4" destOrd="0" presId="urn:microsoft.com/office/officeart/2005/8/layout/hierarchy3"/>
    <dgm:cxn modelId="{9F2D09DC-6B20-496C-B08F-478328084A45}" type="presParOf" srcId="{63961858-4523-4B17-9F57-B8C403C1D605}" destId="{72AA18CE-A47D-491B-B8C8-2F51FB4992BB}" srcOrd="5" destOrd="0" presId="urn:microsoft.com/office/officeart/2005/8/layout/hierarchy3"/>
    <dgm:cxn modelId="{AADD9F3D-B9F9-4687-8EE8-0EF488FC217E}" type="presParOf" srcId="{63961858-4523-4B17-9F57-B8C403C1D605}" destId="{24959ED7-E185-4097-8CC7-794642D78CED}" srcOrd="6" destOrd="0" presId="urn:microsoft.com/office/officeart/2005/8/layout/hierarchy3"/>
    <dgm:cxn modelId="{AF66E5CC-C4E7-43CA-8B60-A954878D3AD7}" type="presParOf" srcId="{63961858-4523-4B17-9F57-B8C403C1D605}" destId="{1A284630-05E7-4DFA-8D9F-EB59A741C024}" srcOrd="7" destOrd="0" presId="urn:microsoft.com/office/officeart/2005/8/layout/hierarchy3"/>
    <dgm:cxn modelId="{8FF9A23A-BB17-42AA-A4AC-76E7F4A33214}" type="presParOf" srcId="{63961858-4523-4B17-9F57-B8C403C1D605}" destId="{929C3706-B164-4E3D-B532-A3E235E02675}" srcOrd="8" destOrd="0" presId="urn:microsoft.com/office/officeart/2005/8/layout/hierarchy3"/>
    <dgm:cxn modelId="{58D05085-F242-45F5-B0B5-3DD360A7DFD2}" type="presParOf" srcId="{63961858-4523-4B17-9F57-B8C403C1D605}" destId="{096080B7-DE92-42B1-8EBD-7AF0917D041C}" srcOrd="9" destOrd="0" presId="urn:microsoft.com/office/officeart/2005/8/layout/hierarchy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CCE9B13-8B08-46A2-B5F9-6200CEE6FDCE}">
      <dsp:nvSpPr>
        <dsp:cNvPr id="0" name=""/>
        <dsp:cNvSpPr/>
      </dsp:nvSpPr>
      <dsp:spPr>
        <a:xfrm>
          <a:off x="2318826" y="1490393"/>
          <a:ext cx="1133811" cy="1133811"/>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GB" sz="1000" kern="1200"/>
            <a:t>BMA Consultation Paper</a:t>
          </a:r>
        </a:p>
      </dsp:txBody>
      <dsp:txXfrm>
        <a:off x="2484869" y="1656436"/>
        <a:ext cx="801725" cy="801725"/>
      </dsp:txXfrm>
    </dsp:sp>
    <dsp:sp modelId="{F13A832E-AD01-4B64-9CB8-8C47DAF87E02}">
      <dsp:nvSpPr>
        <dsp:cNvPr id="0" name=""/>
        <dsp:cNvSpPr/>
      </dsp:nvSpPr>
      <dsp:spPr>
        <a:xfrm rot="16200000">
          <a:off x="2714694" y="1301674"/>
          <a:ext cx="342075" cy="35361"/>
        </a:xfrm>
        <a:custGeom>
          <a:avLst/>
          <a:gdLst/>
          <a:ahLst/>
          <a:cxnLst/>
          <a:rect l="0" t="0" r="0" b="0"/>
          <a:pathLst>
            <a:path>
              <a:moveTo>
                <a:pt x="0" y="17680"/>
              </a:moveTo>
              <a:lnTo>
                <a:pt x="342075" y="1768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877180" y="1310803"/>
        <a:ext cx="17103" cy="17103"/>
      </dsp:txXfrm>
    </dsp:sp>
    <dsp:sp modelId="{610D4BC7-A9FB-47FE-BC73-294B8D45287F}">
      <dsp:nvSpPr>
        <dsp:cNvPr id="0" name=""/>
        <dsp:cNvSpPr/>
      </dsp:nvSpPr>
      <dsp:spPr>
        <a:xfrm>
          <a:off x="2318826" y="14506"/>
          <a:ext cx="1133811" cy="1133811"/>
        </a:xfrm>
        <a:prstGeom prst="ellipse">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SBA Approval &amp; Eligibility</a:t>
          </a:r>
        </a:p>
      </dsp:txBody>
      <dsp:txXfrm>
        <a:off x="2484869" y="180549"/>
        <a:ext cx="801725" cy="801725"/>
      </dsp:txXfrm>
    </dsp:sp>
    <dsp:sp modelId="{A8C89128-E1BB-4528-8CF5-BE30B59E3C59}">
      <dsp:nvSpPr>
        <dsp:cNvPr id="0" name=""/>
        <dsp:cNvSpPr/>
      </dsp:nvSpPr>
      <dsp:spPr>
        <a:xfrm rot="20520000">
          <a:off x="3416520" y="1811580"/>
          <a:ext cx="342075" cy="35361"/>
        </a:xfrm>
        <a:custGeom>
          <a:avLst/>
          <a:gdLst/>
          <a:ahLst/>
          <a:cxnLst/>
          <a:rect l="0" t="0" r="0" b="0"/>
          <a:pathLst>
            <a:path>
              <a:moveTo>
                <a:pt x="0" y="17680"/>
              </a:moveTo>
              <a:lnTo>
                <a:pt x="342075" y="1768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3579006" y="1820709"/>
        <a:ext cx="17103" cy="17103"/>
      </dsp:txXfrm>
    </dsp:sp>
    <dsp:sp modelId="{EB821B02-ECA9-43C4-8779-B4F3EF0E95AD}">
      <dsp:nvSpPr>
        <dsp:cNvPr id="0" name=""/>
        <dsp:cNvSpPr/>
      </dsp:nvSpPr>
      <dsp:spPr>
        <a:xfrm>
          <a:off x="3722478" y="1034319"/>
          <a:ext cx="1133811" cy="1133811"/>
        </a:xfrm>
        <a:prstGeom prst="ellipse">
          <a:avLst/>
        </a:prstGeom>
        <a:gradFill rotWithShape="0">
          <a:gsLst>
            <a:gs pos="0">
              <a:schemeClr val="accent2">
                <a:hueOff val="-2740046"/>
                <a:satOff val="10802"/>
                <a:lumOff val="-2059"/>
                <a:alphaOff val="0"/>
                <a:satMod val="103000"/>
                <a:lumMod val="102000"/>
                <a:tint val="94000"/>
              </a:schemeClr>
            </a:gs>
            <a:gs pos="50000">
              <a:schemeClr val="accent2">
                <a:hueOff val="-2740046"/>
                <a:satOff val="10802"/>
                <a:lumOff val="-2059"/>
                <a:alphaOff val="0"/>
                <a:satMod val="110000"/>
                <a:lumMod val="100000"/>
                <a:shade val="100000"/>
              </a:schemeClr>
            </a:gs>
            <a:gs pos="100000">
              <a:schemeClr val="accent2">
                <a:hueOff val="-2740046"/>
                <a:satOff val="10802"/>
                <a:lumOff val="-2059"/>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Base Lapse Adjustment</a:t>
          </a:r>
        </a:p>
      </dsp:txBody>
      <dsp:txXfrm>
        <a:off x="3888521" y="1200362"/>
        <a:ext cx="801725" cy="801725"/>
      </dsp:txXfrm>
    </dsp:sp>
    <dsp:sp modelId="{86A2F2C9-64D9-4067-9AE8-E32631EC9122}">
      <dsp:nvSpPr>
        <dsp:cNvPr id="0" name=""/>
        <dsp:cNvSpPr/>
      </dsp:nvSpPr>
      <dsp:spPr>
        <a:xfrm rot="3240000">
          <a:off x="3148446" y="2636626"/>
          <a:ext cx="342075" cy="35361"/>
        </a:xfrm>
        <a:custGeom>
          <a:avLst/>
          <a:gdLst/>
          <a:ahLst/>
          <a:cxnLst/>
          <a:rect l="0" t="0" r="0" b="0"/>
          <a:pathLst>
            <a:path>
              <a:moveTo>
                <a:pt x="0" y="17680"/>
              </a:moveTo>
              <a:lnTo>
                <a:pt x="342075" y="1768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3310932" y="2645755"/>
        <a:ext cx="17103" cy="17103"/>
      </dsp:txXfrm>
    </dsp:sp>
    <dsp:sp modelId="{59EFA191-7AA7-4355-B430-F0C2B6726C1F}">
      <dsp:nvSpPr>
        <dsp:cNvPr id="0" name=""/>
        <dsp:cNvSpPr/>
      </dsp:nvSpPr>
      <dsp:spPr>
        <a:xfrm>
          <a:off x="3186331" y="2684410"/>
          <a:ext cx="1133811" cy="1133811"/>
        </a:xfrm>
        <a:prstGeom prst="ellipse">
          <a:avLst/>
        </a:prstGeom>
        <a:gradFill rotWithShape="0">
          <a:gsLst>
            <a:gs pos="0">
              <a:schemeClr val="accent2">
                <a:hueOff val="-5480092"/>
                <a:satOff val="21604"/>
                <a:lumOff val="-4118"/>
                <a:alphaOff val="0"/>
                <a:satMod val="103000"/>
                <a:lumMod val="102000"/>
                <a:tint val="94000"/>
              </a:schemeClr>
            </a:gs>
            <a:gs pos="50000">
              <a:schemeClr val="accent2">
                <a:hueOff val="-5480092"/>
                <a:satOff val="21604"/>
                <a:lumOff val="-4118"/>
                <a:alphaOff val="0"/>
                <a:satMod val="110000"/>
                <a:lumMod val="100000"/>
                <a:shade val="100000"/>
              </a:schemeClr>
            </a:gs>
            <a:gs pos="100000">
              <a:schemeClr val="accent2">
                <a:hueOff val="-5480092"/>
                <a:satOff val="21604"/>
                <a:lumOff val="-411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Lapse &amp; Expense BSCR</a:t>
          </a:r>
        </a:p>
      </dsp:txBody>
      <dsp:txXfrm>
        <a:off x="3352374" y="2850453"/>
        <a:ext cx="801725" cy="801725"/>
      </dsp:txXfrm>
    </dsp:sp>
    <dsp:sp modelId="{027AC653-6E5E-4750-AE9C-15A1FC29B703}">
      <dsp:nvSpPr>
        <dsp:cNvPr id="0" name=""/>
        <dsp:cNvSpPr/>
      </dsp:nvSpPr>
      <dsp:spPr>
        <a:xfrm rot="7560000">
          <a:off x="2280942" y="2636626"/>
          <a:ext cx="342075" cy="35361"/>
        </a:xfrm>
        <a:custGeom>
          <a:avLst/>
          <a:gdLst/>
          <a:ahLst/>
          <a:cxnLst/>
          <a:rect l="0" t="0" r="0" b="0"/>
          <a:pathLst>
            <a:path>
              <a:moveTo>
                <a:pt x="0" y="17680"/>
              </a:moveTo>
              <a:lnTo>
                <a:pt x="342075" y="1768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2443428" y="2645755"/>
        <a:ext cx="17103" cy="17103"/>
      </dsp:txXfrm>
    </dsp:sp>
    <dsp:sp modelId="{65467E9B-34F8-4891-8CDE-22A75B18760A}">
      <dsp:nvSpPr>
        <dsp:cNvPr id="0" name=""/>
        <dsp:cNvSpPr/>
      </dsp:nvSpPr>
      <dsp:spPr>
        <a:xfrm>
          <a:off x="1451322" y="2684410"/>
          <a:ext cx="1133811" cy="1133811"/>
        </a:xfrm>
        <a:prstGeom prst="ellipse">
          <a:avLst/>
        </a:prstGeom>
        <a:gradFill rotWithShape="0">
          <a:gsLst>
            <a:gs pos="0">
              <a:schemeClr val="accent2">
                <a:hueOff val="-8220138"/>
                <a:satOff val="32407"/>
                <a:lumOff val="-6176"/>
                <a:alphaOff val="0"/>
                <a:satMod val="103000"/>
                <a:lumMod val="102000"/>
                <a:tint val="94000"/>
              </a:schemeClr>
            </a:gs>
            <a:gs pos="50000">
              <a:schemeClr val="accent2">
                <a:hueOff val="-8220138"/>
                <a:satOff val="32407"/>
                <a:lumOff val="-6176"/>
                <a:alphaOff val="0"/>
                <a:satMod val="110000"/>
                <a:lumMod val="100000"/>
                <a:shade val="100000"/>
              </a:schemeClr>
            </a:gs>
            <a:gs pos="100000">
              <a:schemeClr val="accent2">
                <a:hueOff val="-8220138"/>
                <a:satOff val="32407"/>
                <a:lumOff val="-6176"/>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Section 6D Refinements</a:t>
          </a:r>
        </a:p>
      </dsp:txBody>
      <dsp:txXfrm>
        <a:off x="1617365" y="2850453"/>
        <a:ext cx="801725" cy="801725"/>
      </dsp:txXfrm>
    </dsp:sp>
    <dsp:sp modelId="{8C669EFA-0FB0-47BA-987E-053209BCE21D}">
      <dsp:nvSpPr>
        <dsp:cNvPr id="0" name=""/>
        <dsp:cNvSpPr/>
      </dsp:nvSpPr>
      <dsp:spPr>
        <a:xfrm rot="11880000">
          <a:off x="2012868" y="1811580"/>
          <a:ext cx="342075" cy="35361"/>
        </a:xfrm>
        <a:custGeom>
          <a:avLst/>
          <a:gdLst/>
          <a:ahLst/>
          <a:cxnLst/>
          <a:rect l="0" t="0" r="0" b="0"/>
          <a:pathLst>
            <a:path>
              <a:moveTo>
                <a:pt x="0" y="17680"/>
              </a:moveTo>
              <a:lnTo>
                <a:pt x="342075" y="17680"/>
              </a:lnTo>
            </a:path>
          </a:pathLst>
        </a:custGeom>
        <a:noFill/>
        <a:ln w="12700" cap="flat" cmpd="sng" algn="ctr">
          <a:solidFill>
            <a:schemeClr val="accent3">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2175354" y="1820709"/>
        <a:ext cx="17103" cy="17103"/>
      </dsp:txXfrm>
    </dsp:sp>
    <dsp:sp modelId="{5334264C-B356-45F5-8165-F61E45FA191F}">
      <dsp:nvSpPr>
        <dsp:cNvPr id="0" name=""/>
        <dsp:cNvSpPr/>
      </dsp:nvSpPr>
      <dsp:spPr>
        <a:xfrm>
          <a:off x="915175" y="1034319"/>
          <a:ext cx="1133811" cy="1133811"/>
        </a:xfrm>
        <a:prstGeom prst="ellipse">
          <a:avLst/>
        </a:prstGeom>
        <a:gradFill rotWithShape="0">
          <a:gsLst>
            <a:gs pos="0">
              <a:schemeClr val="accent2">
                <a:hueOff val="-10960184"/>
                <a:satOff val="43209"/>
                <a:lumOff val="-8235"/>
                <a:alphaOff val="0"/>
                <a:satMod val="103000"/>
                <a:lumMod val="102000"/>
                <a:tint val="94000"/>
              </a:schemeClr>
            </a:gs>
            <a:gs pos="50000">
              <a:schemeClr val="accent2">
                <a:hueOff val="-10960184"/>
                <a:satOff val="43209"/>
                <a:lumOff val="-8235"/>
                <a:alphaOff val="0"/>
                <a:satMod val="110000"/>
                <a:lumMod val="100000"/>
                <a:shade val="100000"/>
              </a:schemeClr>
            </a:gs>
            <a:gs pos="100000">
              <a:schemeClr val="accent2">
                <a:hueOff val="-10960184"/>
                <a:satOff val="43209"/>
                <a:lumOff val="-823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715" tIns="5715" rIns="5715" bIns="5715" numCol="1" spcCol="1270" anchor="ctr" anchorCtr="0">
          <a:noAutofit/>
        </a:bodyPr>
        <a:lstStyle/>
        <a:p>
          <a:pPr marL="0" lvl="0" indent="0" algn="ctr" defTabSz="400050">
            <a:lnSpc>
              <a:spcPct val="90000"/>
            </a:lnSpc>
            <a:spcBef>
              <a:spcPct val="0"/>
            </a:spcBef>
            <a:spcAft>
              <a:spcPct val="35000"/>
            </a:spcAft>
            <a:buNone/>
          </a:pPr>
          <a:r>
            <a:rPr lang="en-GB" sz="900" kern="1200"/>
            <a:t>Refinement of Documentation Requirements &amp; Clarifications</a:t>
          </a:r>
        </a:p>
      </dsp:txBody>
      <dsp:txXfrm>
        <a:off x="1081218" y="1200362"/>
        <a:ext cx="801725" cy="8017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1599D1-8A84-4F8B-A88D-8A93A582E542}">
      <dsp:nvSpPr>
        <dsp:cNvPr id="0" name=""/>
        <dsp:cNvSpPr/>
      </dsp:nvSpPr>
      <dsp:spPr>
        <a:xfrm>
          <a:off x="1112676" y="0"/>
          <a:ext cx="3114594" cy="900620"/>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b="1" kern="1200"/>
            <a:t>Feb 2023</a:t>
          </a:r>
        </a:p>
        <a:p>
          <a:pPr marL="0" lvl="0" indent="0" algn="ctr" defTabSz="577850">
            <a:lnSpc>
              <a:spcPct val="90000"/>
            </a:lnSpc>
            <a:spcBef>
              <a:spcPct val="0"/>
            </a:spcBef>
            <a:spcAft>
              <a:spcPct val="35000"/>
            </a:spcAft>
            <a:buNone/>
          </a:pPr>
          <a:r>
            <a:rPr lang="en-GB" sz="1300" kern="1200"/>
            <a:t>BMA releases initial consultation paper (with feedback and field-testing)</a:t>
          </a:r>
        </a:p>
      </dsp:txBody>
      <dsp:txXfrm>
        <a:off x="1139054" y="26378"/>
        <a:ext cx="3061838" cy="847864"/>
      </dsp:txXfrm>
    </dsp:sp>
    <dsp:sp modelId="{F8E9698D-DC2F-45E0-98E9-1FF87C7DD558}">
      <dsp:nvSpPr>
        <dsp:cNvPr id="0" name=""/>
        <dsp:cNvSpPr/>
      </dsp:nvSpPr>
      <dsp:spPr>
        <a:xfrm rot="5400000">
          <a:off x="2501107" y="923136"/>
          <a:ext cx="337732" cy="405279"/>
        </a:xfrm>
        <a:prstGeom prst="rightArrow">
          <a:avLst>
            <a:gd name="adj1" fmla="val 60000"/>
            <a:gd name="adj2" fmla="val 5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2548390" y="956909"/>
        <a:ext cx="243167" cy="236412"/>
      </dsp:txXfrm>
    </dsp:sp>
    <dsp:sp modelId="{4C1CD55A-D00D-40CE-AD83-DBA5A8D82A6C}">
      <dsp:nvSpPr>
        <dsp:cNvPr id="0" name=""/>
        <dsp:cNvSpPr/>
      </dsp:nvSpPr>
      <dsp:spPr>
        <a:xfrm>
          <a:off x="1112676" y="1350931"/>
          <a:ext cx="3114594" cy="900620"/>
        </a:xfrm>
        <a:prstGeom prst="roundRect">
          <a:avLst>
            <a:gd name="adj" fmla="val 10000"/>
          </a:avLst>
        </a:prstGeom>
        <a:gradFill rotWithShape="0">
          <a:gsLst>
            <a:gs pos="0">
              <a:schemeClr val="accent2">
                <a:hueOff val="-5480092"/>
                <a:satOff val="21604"/>
                <a:lumOff val="-4118"/>
                <a:alphaOff val="0"/>
                <a:satMod val="103000"/>
                <a:lumMod val="102000"/>
                <a:tint val="94000"/>
              </a:schemeClr>
            </a:gs>
            <a:gs pos="50000">
              <a:schemeClr val="accent2">
                <a:hueOff val="-5480092"/>
                <a:satOff val="21604"/>
                <a:lumOff val="-4118"/>
                <a:alphaOff val="0"/>
                <a:satMod val="110000"/>
                <a:lumMod val="100000"/>
                <a:shade val="100000"/>
              </a:schemeClr>
            </a:gs>
            <a:gs pos="100000">
              <a:schemeClr val="accent2">
                <a:hueOff val="-5480092"/>
                <a:satOff val="21604"/>
                <a:lumOff val="-4118"/>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b="1" kern="1200"/>
            <a:t>Q3 2023 </a:t>
          </a:r>
        </a:p>
        <a:p>
          <a:pPr marL="0" lvl="0" indent="0" algn="ctr" defTabSz="577850">
            <a:lnSpc>
              <a:spcPct val="90000"/>
            </a:lnSpc>
            <a:spcBef>
              <a:spcPct val="0"/>
            </a:spcBef>
            <a:spcAft>
              <a:spcPct val="35000"/>
            </a:spcAft>
            <a:buNone/>
          </a:pPr>
          <a:r>
            <a:rPr lang="en-GB" sz="1300" kern="1200"/>
            <a:t>BMA releases revised consultation paper (with feedback and field-testing)</a:t>
          </a:r>
        </a:p>
      </dsp:txBody>
      <dsp:txXfrm>
        <a:off x="1139054" y="1377309"/>
        <a:ext cx="3061838" cy="847864"/>
      </dsp:txXfrm>
    </dsp:sp>
    <dsp:sp modelId="{C02B1BA2-BF51-445B-98C6-03150DE39373}">
      <dsp:nvSpPr>
        <dsp:cNvPr id="0" name=""/>
        <dsp:cNvSpPr/>
      </dsp:nvSpPr>
      <dsp:spPr>
        <a:xfrm rot="5400000">
          <a:off x="2501107" y="2274067"/>
          <a:ext cx="337732" cy="405279"/>
        </a:xfrm>
        <a:prstGeom prst="rightArrow">
          <a:avLst>
            <a:gd name="adj1" fmla="val 60000"/>
            <a:gd name="adj2" fmla="val 50000"/>
          </a:avLst>
        </a:prstGeom>
        <a:gradFill rotWithShape="0">
          <a:gsLst>
            <a:gs pos="0">
              <a:schemeClr val="accent2">
                <a:hueOff val="-10960184"/>
                <a:satOff val="43209"/>
                <a:lumOff val="-8235"/>
                <a:alphaOff val="0"/>
                <a:satMod val="103000"/>
                <a:lumMod val="102000"/>
                <a:tint val="94000"/>
              </a:schemeClr>
            </a:gs>
            <a:gs pos="50000">
              <a:schemeClr val="accent2">
                <a:hueOff val="-10960184"/>
                <a:satOff val="43209"/>
                <a:lumOff val="-8235"/>
                <a:alphaOff val="0"/>
                <a:satMod val="110000"/>
                <a:lumMod val="100000"/>
                <a:shade val="100000"/>
              </a:schemeClr>
            </a:gs>
            <a:gs pos="100000">
              <a:schemeClr val="accent2">
                <a:hueOff val="-10960184"/>
                <a:satOff val="43209"/>
                <a:lumOff val="-823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2548390" y="2307840"/>
        <a:ext cx="243167" cy="236412"/>
      </dsp:txXfrm>
    </dsp:sp>
    <dsp:sp modelId="{BCCC99BF-30C3-4200-ABAD-A95F24A72318}">
      <dsp:nvSpPr>
        <dsp:cNvPr id="0" name=""/>
        <dsp:cNvSpPr/>
      </dsp:nvSpPr>
      <dsp:spPr>
        <a:xfrm>
          <a:off x="1112676" y="2701862"/>
          <a:ext cx="3114594" cy="900620"/>
        </a:xfrm>
        <a:prstGeom prst="roundRect">
          <a:avLst>
            <a:gd name="adj" fmla="val 10000"/>
          </a:avLst>
        </a:prstGeom>
        <a:gradFill rotWithShape="0">
          <a:gsLst>
            <a:gs pos="0">
              <a:schemeClr val="accent2">
                <a:hueOff val="-10960184"/>
                <a:satOff val="43209"/>
                <a:lumOff val="-8235"/>
                <a:alphaOff val="0"/>
                <a:satMod val="103000"/>
                <a:lumMod val="102000"/>
                <a:tint val="94000"/>
              </a:schemeClr>
            </a:gs>
            <a:gs pos="50000">
              <a:schemeClr val="accent2">
                <a:hueOff val="-10960184"/>
                <a:satOff val="43209"/>
                <a:lumOff val="-8235"/>
                <a:alphaOff val="0"/>
                <a:satMod val="110000"/>
                <a:lumMod val="100000"/>
                <a:shade val="100000"/>
              </a:schemeClr>
            </a:gs>
            <a:gs pos="100000">
              <a:schemeClr val="accent2">
                <a:hueOff val="-10960184"/>
                <a:satOff val="43209"/>
                <a:lumOff val="-8235"/>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GB" sz="1300" b="1" kern="1200"/>
            <a:t>1</a:t>
          </a:r>
          <a:r>
            <a:rPr lang="en-GB" sz="1300" b="1" kern="1200" baseline="30000"/>
            <a:t>st</a:t>
          </a:r>
          <a:r>
            <a:rPr lang="en-GB" sz="1300" b="1" kern="1200"/>
            <a:t> Jan 2024</a:t>
          </a:r>
        </a:p>
        <a:p>
          <a:pPr marL="0" lvl="0" indent="0" algn="ctr" defTabSz="577850">
            <a:lnSpc>
              <a:spcPct val="90000"/>
            </a:lnSpc>
            <a:spcBef>
              <a:spcPct val="0"/>
            </a:spcBef>
            <a:spcAft>
              <a:spcPct val="35000"/>
            </a:spcAft>
            <a:buNone/>
          </a:pPr>
          <a:r>
            <a:rPr lang="en-GB" sz="1300" kern="1200"/>
            <a:t>New BMA requirements enter into force</a:t>
          </a:r>
        </a:p>
      </dsp:txBody>
      <dsp:txXfrm>
        <a:off x="1139054" y="2728240"/>
        <a:ext cx="3061838" cy="84786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B18AF3-7B5B-4E36-84C0-5B8B8FE829B5}">
      <dsp:nvSpPr>
        <dsp:cNvPr id="0" name=""/>
        <dsp:cNvSpPr/>
      </dsp:nvSpPr>
      <dsp:spPr>
        <a:xfrm>
          <a:off x="6006" y="635"/>
          <a:ext cx="8130061" cy="409797"/>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Demonstration of insignificant residual risk</a:t>
          </a:r>
        </a:p>
      </dsp:txBody>
      <dsp:txXfrm>
        <a:off x="18009" y="12638"/>
        <a:ext cx="8106055" cy="385791"/>
      </dsp:txXfrm>
    </dsp:sp>
    <dsp:sp modelId="{C95E7EBB-F23D-41FA-A5B0-AED06FC177DD}">
      <dsp:nvSpPr>
        <dsp:cNvPr id="0" name=""/>
        <dsp:cNvSpPr/>
      </dsp:nvSpPr>
      <dsp:spPr>
        <a:xfrm>
          <a:off x="10938" y="641409"/>
          <a:ext cx="4016212" cy="635823"/>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t>40% Lapse Up/Down (whichever most onerous)</a:t>
          </a:r>
        </a:p>
      </dsp:txBody>
      <dsp:txXfrm>
        <a:off x="29561" y="660032"/>
        <a:ext cx="3978966" cy="598577"/>
      </dsp:txXfrm>
    </dsp:sp>
    <dsp:sp modelId="{BBFF5101-008A-4DEA-BC86-F03EFF56F250}">
      <dsp:nvSpPr>
        <dsp:cNvPr id="0" name=""/>
        <dsp:cNvSpPr/>
      </dsp:nvSpPr>
      <dsp:spPr>
        <a:xfrm>
          <a:off x="10938" y="1508157"/>
          <a:ext cx="973391" cy="155067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ECR Ratio remains &gt;100%</a:t>
          </a:r>
        </a:p>
      </dsp:txBody>
      <dsp:txXfrm>
        <a:off x="39448" y="1536667"/>
        <a:ext cx="916371" cy="1493655"/>
      </dsp:txXfrm>
    </dsp:sp>
    <dsp:sp modelId="{D1873C18-8DCC-4810-8BA1-D372CDA28650}">
      <dsp:nvSpPr>
        <dsp:cNvPr id="0" name=""/>
        <dsp:cNvSpPr/>
      </dsp:nvSpPr>
      <dsp:spPr>
        <a:xfrm>
          <a:off x="1025212" y="1508157"/>
          <a:ext cx="973391" cy="155067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Excess cashflows met by High Quality Liquid Assets (HQLA)</a:t>
          </a:r>
        </a:p>
      </dsp:txBody>
      <dsp:txXfrm>
        <a:off x="1053722" y="1536667"/>
        <a:ext cx="916371" cy="1493655"/>
      </dsp:txXfrm>
    </dsp:sp>
    <dsp:sp modelId="{81D77CA5-9B04-4541-BD74-C8454A069DE7}">
      <dsp:nvSpPr>
        <dsp:cNvPr id="0" name=""/>
        <dsp:cNvSpPr/>
      </dsp:nvSpPr>
      <dsp:spPr>
        <a:xfrm>
          <a:off x="2039486" y="1508157"/>
          <a:ext cx="973391" cy="155067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Insurer specific tests may be considered</a:t>
          </a:r>
        </a:p>
      </dsp:txBody>
      <dsp:txXfrm>
        <a:off x="2067996" y="1536667"/>
        <a:ext cx="916371" cy="1493655"/>
      </dsp:txXfrm>
    </dsp:sp>
    <dsp:sp modelId="{84454FAA-FA32-40DB-89A5-98342896E23B}">
      <dsp:nvSpPr>
        <dsp:cNvPr id="0" name=""/>
        <dsp:cNvSpPr/>
      </dsp:nvSpPr>
      <dsp:spPr>
        <a:xfrm>
          <a:off x="3053760" y="1508157"/>
          <a:ext cx="973391" cy="155067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No cross subsidisation</a:t>
          </a:r>
        </a:p>
      </dsp:txBody>
      <dsp:txXfrm>
        <a:off x="3082270" y="1536667"/>
        <a:ext cx="916371" cy="1493655"/>
      </dsp:txXfrm>
    </dsp:sp>
    <dsp:sp modelId="{A2D1EF1C-E866-4C18-ACCC-92E08BB2869C}">
      <dsp:nvSpPr>
        <dsp:cNvPr id="0" name=""/>
        <dsp:cNvSpPr/>
      </dsp:nvSpPr>
      <dsp:spPr>
        <a:xfrm>
          <a:off x="4108916" y="641409"/>
          <a:ext cx="4016212" cy="635823"/>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t>20% mass lapse &amp; asset market value stress</a:t>
          </a:r>
        </a:p>
      </dsp:txBody>
      <dsp:txXfrm>
        <a:off x="4127539" y="660032"/>
        <a:ext cx="3978966" cy="598577"/>
      </dsp:txXfrm>
    </dsp:sp>
    <dsp:sp modelId="{9EED6FE5-FE17-4077-956E-FD7E486C83BE}">
      <dsp:nvSpPr>
        <dsp:cNvPr id="0" name=""/>
        <dsp:cNvSpPr/>
      </dsp:nvSpPr>
      <dsp:spPr>
        <a:xfrm>
          <a:off x="4108916" y="1508157"/>
          <a:ext cx="973391" cy="155067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Prescribed haircuts for asset stresses</a:t>
          </a:r>
        </a:p>
      </dsp:txBody>
      <dsp:txXfrm>
        <a:off x="4137426" y="1536667"/>
        <a:ext cx="916371" cy="1493655"/>
      </dsp:txXfrm>
    </dsp:sp>
    <dsp:sp modelId="{1484D844-7793-47AA-8FD3-0851258BC0ED}">
      <dsp:nvSpPr>
        <dsp:cNvPr id="0" name=""/>
        <dsp:cNvSpPr/>
      </dsp:nvSpPr>
      <dsp:spPr>
        <a:xfrm>
          <a:off x="5123190" y="1508157"/>
          <a:ext cx="973391" cy="155067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Excess cashflows met by HQLA</a:t>
          </a:r>
        </a:p>
      </dsp:txBody>
      <dsp:txXfrm>
        <a:off x="5151700" y="1536667"/>
        <a:ext cx="916371" cy="1493655"/>
      </dsp:txXfrm>
    </dsp:sp>
    <dsp:sp modelId="{0779B725-22B7-49F3-9271-0DBE9DADC432}">
      <dsp:nvSpPr>
        <dsp:cNvPr id="0" name=""/>
        <dsp:cNvSpPr/>
      </dsp:nvSpPr>
      <dsp:spPr>
        <a:xfrm>
          <a:off x="6137463" y="1508157"/>
          <a:ext cx="973391" cy="155067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Remaining assets can support remaining policyholder liabilities</a:t>
          </a:r>
        </a:p>
      </dsp:txBody>
      <dsp:txXfrm>
        <a:off x="6165973" y="1536667"/>
        <a:ext cx="916371" cy="1493655"/>
      </dsp:txXfrm>
    </dsp:sp>
    <dsp:sp modelId="{FC3A6F99-3ED5-4266-A62B-B87E7B88118B}">
      <dsp:nvSpPr>
        <dsp:cNvPr id="0" name=""/>
        <dsp:cNvSpPr/>
      </dsp:nvSpPr>
      <dsp:spPr>
        <a:xfrm>
          <a:off x="7151737" y="1508157"/>
          <a:ext cx="973391" cy="1550675"/>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No cross subsidisation</a:t>
          </a:r>
        </a:p>
      </dsp:txBody>
      <dsp:txXfrm>
        <a:off x="7180247" y="1536667"/>
        <a:ext cx="916371" cy="149365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67C4B0-7110-4BF6-92BB-D00A2320D845}">
      <dsp:nvSpPr>
        <dsp:cNvPr id="0" name=""/>
        <dsp:cNvSpPr/>
      </dsp:nvSpPr>
      <dsp:spPr>
        <a:xfrm>
          <a:off x="2459183" y="685920"/>
          <a:ext cx="1062694" cy="708462"/>
        </a:xfrm>
        <a:prstGeom prst="roundRect">
          <a:avLst>
            <a:gd name="adj" fmla="val 1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a:t>Lapse BSCR</a:t>
          </a:r>
        </a:p>
      </dsp:txBody>
      <dsp:txXfrm>
        <a:off x="2479933" y="706670"/>
        <a:ext cx="1021194" cy="666962"/>
      </dsp:txXfrm>
    </dsp:sp>
    <dsp:sp modelId="{678444CA-2306-4140-A2AD-EC19E86DF6B9}">
      <dsp:nvSpPr>
        <dsp:cNvPr id="0" name=""/>
        <dsp:cNvSpPr/>
      </dsp:nvSpPr>
      <dsp:spPr>
        <a:xfrm>
          <a:off x="531525" y="1394383"/>
          <a:ext cx="2459005" cy="283385"/>
        </a:xfrm>
        <a:custGeom>
          <a:avLst/>
          <a:gdLst/>
          <a:ahLst/>
          <a:cxnLst/>
          <a:rect l="0" t="0" r="0" b="0"/>
          <a:pathLst>
            <a:path>
              <a:moveTo>
                <a:pt x="2459005" y="0"/>
              </a:moveTo>
              <a:lnTo>
                <a:pt x="2459005" y="141692"/>
              </a:lnTo>
              <a:lnTo>
                <a:pt x="0" y="141692"/>
              </a:lnTo>
              <a:lnTo>
                <a:pt x="0" y="283385"/>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6B45D8B-358F-4AE7-BA07-37706B1B784C}">
      <dsp:nvSpPr>
        <dsp:cNvPr id="0" name=""/>
        <dsp:cNvSpPr/>
      </dsp:nvSpPr>
      <dsp:spPr>
        <a:xfrm>
          <a:off x="177" y="1677768"/>
          <a:ext cx="1062694" cy="70846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t>40% Lapse Up</a:t>
          </a:r>
        </a:p>
      </dsp:txBody>
      <dsp:txXfrm>
        <a:off x="20927" y="1698518"/>
        <a:ext cx="1021194" cy="666962"/>
      </dsp:txXfrm>
    </dsp:sp>
    <dsp:sp modelId="{C6012A96-01DD-4587-868C-6C703223B77D}">
      <dsp:nvSpPr>
        <dsp:cNvPr id="0" name=""/>
        <dsp:cNvSpPr/>
      </dsp:nvSpPr>
      <dsp:spPr>
        <a:xfrm>
          <a:off x="485805" y="2386231"/>
          <a:ext cx="91440" cy="283385"/>
        </a:xfrm>
        <a:custGeom>
          <a:avLst/>
          <a:gdLst/>
          <a:ahLst/>
          <a:cxnLst/>
          <a:rect l="0" t="0" r="0" b="0"/>
          <a:pathLst>
            <a:path>
              <a:moveTo>
                <a:pt x="45720" y="0"/>
              </a:moveTo>
              <a:lnTo>
                <a:pt x="45720" y="28338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B8EB1C5-9FA7-497E-9F42-98627EA364D3}">
      <dsp:nvSpPr>
        <dsp:cNvPr id="0" name=""/>
        <dsp:cNvSpPr/>
      </dsp:nvSpPr>
      <dsp:spPr>
        <a:xfrm>
          <a:off x="177" y="2669616"/>
          <a:ext cx="1062694" cy="70846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No cross subsidisation</a:t>
          </a:r>
        </a:p>
      </dsp:txBody>
      <dsp:txXfrm>
        <a:off x="20927" y="2690366"/>
        <a:ext cx="1021194" cy="666962"/>
      </dsp:txXfrm>
    </dsp:sp>
    <dsp:sp modelId="{53F91C2A-7303-4F47-AC31-D029AD07C79A}">
      <dsp:nvSpPr>
        <dsp:cNvPr id="0" name=""/>
        <dsp:cNvSpPr/>
      </dsp:nvSpPr>
      <dsp:spPr>
        <a:xfrm>
          <a:off x="1913027" y="1394383"/>
          <a:ext cx="1077503" cy="283385"/>
        </a:xfrm>
        <a:custGeom>
          <a:avLst/>
          <a:gdLst/>
          <a:ahLst/>
          <a:cxnLst/>
          <a:rect l="0" t="0" r="0" b="0"/>
          <a:pathLst>
            <a:path>
              <a:moveTo>
                <a:pt x="1077503" y="0"/>
              </a:moveTo>
              <a:lnTo>
                <a:pt x="1077503" y="141692"/>
              </a:lnTo>
              <a:lnTo>
                <a:pt x="0" y="141692"/>
              </a:lnTo>
              <a:lnTo>
                <a:pt x="0" y="283385"/>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4BCE698-6658-48E2-9ED4-F9381BB9B8D7}">
      <dsp:nvSpPr>
        <dsp:cNvPr id="0" name=""/>
        <dsp:cNvSpPr/>
      </dsp:nvSpPr>
      <dsp:spPr>
        <a:xfrm>
          <a:off x="1381680" y="1677768"/>
          <a:ext cx="1062694" cy="70846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t>40% Lapse Down</a:t>
          </a:r>
        </a:p>
      </dsp:txBody>
      <dsp:txXfrm>
        <a:off x="1402430" y="1698518"/>
        <a:ext cx="1021194" cy="666962"/>
      </dsp:txXfrm>
    </dsp:sp>
    <dsp:sp modelId="{471A88FF-D34D-42B8-B5A6-8E2C6E7E6EA3}">
      <dsp:nvSpPr>
        <dsp:cNvPr id="0" name=""/>
        <dsp:cNvSpPr/>
      </dsp:nvSpPr>
      <dsp:spPr>
        <a:xfrm>
          <a:off x="1867307" y="2386231"/>
          <a:ext cx="91440" cy="283385"/>
        </a:xfrm>
        <a:custGeom>
          <a:avLst/>
          <a:gdLst/>
          <a:ahLst/>
          <a:cxnLst/>
          <a:rect l="0" t="0" r="0" b="0"/>
          <a:pathLst>
            <a:path>
              <a:moveTo>
                <a:pt x="45720" y="0"/>
              </a:moveTo>
              <a:lnTo>
                <a:pt x="45720" y="28338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6B059D9-B33A-4E71-977F-F649DD83148F}">
      <dsp:nvSpPr>
        <dsp:cNvPr id="0" name=""/>
        <dsp:cNvSpPr/>
      </dsp:nvSpPr>
      <dsp:spPr>
        <a:xfrm>
          <a:off x="1381680" y="2669616"/>
          <a:ext cx="1062694" cy="70846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No cross subsidisation</a:t>
          </a:r>
        </a:p>
      </dsp:txBody>
      <dsp:txXfrm>
        <a:off x="1402430" y="2690366"/>
        <a:ext cx="1021194" cy="666962"/>
      </dsp:txXfrm>
    </dsp:sp>
    <dsp:sp modelId="{45955D82-C3DE-42E6-8867-B1D73B44FC76}">
      <dsp:nvSpPr>
        <dsp:cNvPr id="0" name=""/>
        <dsp:cNvSpPr/>
      </dsp:nvSpPr>
      <dsp:spPr>
        <a:xfrm>
          <a:off x="2990530" y="1394383"/>
          <a:ext cx="2459005" cy="283385"/>
        </a:xfrm>
        <a:custGeom>
          <a:avLst/>
          <a:gdLst/>
          <a:ahLst/>
          <a:cxnLst/>
          <a:rect l="0" t="0" r="0" b="0"/>
          <a:pathLst>
            <a:path>
              <a:moveTo>
                <a:pt x="0" y="0"/>
              </a:moveTo>
              <a:lnTo>
                <a:pt x="0" y="141692"/>
              </a:lnTo>
              <a:lnTo>
                <a:pt x="2459005" y="141692"/>
              </a:lnTo>
              <a:lnTo>
                <a:pt x="2459005" y="283385"/>
              </a:lnTo>
            </a:path>
          </a:pathLst>
        </a:custGeom>
        <a:noFill/>
        <a:ln w="12700" cap="flat" cmpd="sng" algn="ctr">
          <a:solidFill>
            <a:schemeClr val="accent4">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C1B6515-5487-4483-894E-6910A0F211D3}">
      <dsp:nvSpPr>
        <dsp:cNvPr id="0" name=""/>
        <dsp:cNvSpPr/>
      </dsp:nvSpPr>
      <dsp:spPr>
        <a:xfrm>
          <a:off x="4918189" y="1677768"/>
          <a:ext cx="1062694" cy="708462"/>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a:t>Mass Lapse</a:t>
          </a:r>
        </a:p>
      </dsp:txBody>
      <dsp:txXfrm>
        <a:off x="4938939" y="1698518"/>
        <a:ext cx="1021194" cy="666962"/>
      </dsp:txXfrm>
    </dsp:sp>
    <dsp:sp modelId="{437C103A-BD54-43DE-BA51-5DB8AE69F2B9}">
      <dsp:nvSpPr>
        <dsp:cNvPr id="0" name=""/>
        <dsp:cNvSpPr/>
      </dsp:nvSpPr>
      <dsp:spPr>
        <a:xfrm>
          <a:off x="3432680" y="2386231"/>
          <a:ext cx="2016855" cy="283385"/>
        </a:xfrm>
        <a:custGeom>
          <a:avLst/>
          <a:gdLst/>
          <a:ahLst/>
          <a:cxnLst/>
          <a:rect l="0" t="0" r="0" b="0"/>
          <a:pathLst>
            <a:path>
              <a:moveTo>
                <a:pt x="2016855" y="0"/>
              </a:moveTo>
              <a:lnTo>
                <a:pt x="2016855" y="141692"/>
              </a:lnTo>
              <a:lnTo>
                <a:pt x="0" y="141692"/>
              </a:lnTo>
              <a:lnTo>
                <a:pt x="0" y="28338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E71D484-C1F2-46DA-BE6F-2FAB53D78AE6}">
      <dsp:nvSpPr>
        <dsp:cNvPr id="0" name=""/>
        <dsp:cNvSpPr/>
      </dsp:nvSpPr>
      <dsp:spPr>
        <a:xfrm>
          <a:off x="2763183" y="2669616"/>
          <a:ext cx="1338994" cy="70846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300% of base lapse assumption subject to an absolute floor</a:t>
          </a:r>
        </a:p>
      </dsp:txBody>
      <dsp:txXfrm>
        <a:off x="2783933" y="2690366"/>
        <a:ext cx="1297494" cy="666962"/>
      </dsp:txXfrm>
    </dsp:sp>
    <dsp:sp modelId="{BCDFC94D-287D-481B-BAE5-D83F3C40CDE6}">
      <dsp:nvSpPr>
        <dsp:cNvPr id="0" name=""/>
        <dsp:cNvSpPr/>
      </dsp:nvSpPr>
      <dsp:spPr>
        <a:xfrm>
          <a:off x="5189830" y="2386231"/>
          <a:ext cx="259706" cy="283385"/>
        </a:xfrm>
        <a:custGeom>
          <a:avLst/>
          <a:gdLst/>
          <a:ahLst/>
          <a:cxnLst/>
          <a:rect l="0" t="0" r="0" b="0"/>
          <a:pathLst>
            <a:path>
              <a:moveTo>
                <a:pt x="259706" y="0"/>
              </a:moveTo>
              <a:lnTo>
                <a:pt x="259706" y="141692"/>
              </a:lnTo>
              <a:lnTo>
                <a:pt x="0" y="141692"/>
              </a:lnTo>
              <a:lnTo>
                <a:pt x="0" y="28338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81A697F-B359-4F55-A2C6-7A05F0545820}">
      <dsp:nvSpPr>
        <dsp:cNvPr id="0" name=""/>
        <dsp:cNvSpPr/>
      </dsp:nvSpPr>
      <dsp:spPr>
        <a:xfrm>
          <a:off x="4420986" y="2669616"/>
          <a:ext cx="1537686" cy="70846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Floor based on product category and retail/non-retail. </a:t>
          </a:r>
        </a:p>
      </dsp:txBody>
      <dsp:txXfrm>
        <a:off x="4441736" y="2690366"/>
        <a:ext cx="1496186" cy="666962"/>
      </dsp:txXfrm>
    </dsp:sp>
    <dsp:sp modelId="{877C5087-1368-4778-AD3E-318B3B13FEAD}">
      <dsp:nvSpPr>
        <dsp:cNvPr id="0" name=""/>
        <dsp:cNvSpPr/>
      </dsp:nvSpPr>
      <dsp:spPr>
        <a:xfrm>
          <a:off x="5449536" y="2386231"/>
          <a:ext cx="1757149" cy="283385"/>
        </a:xfrm>
        <a:custGeom>
          <a:avLst/>
          <a:gdLst/>
          <a:ahLst/>
          <a:cxnLst/>
          <a:rect l="0" t="0" r="0" b="0"/>
          <a:pathLst>
            <a:path>
              <a:moveTo>
                <a:pt x="0" y="0"/>
              </a:moveTo>
              <a:lnTo>
                <a:pt x="0" y="141692"/>
              </a:lnTo>
              <a:lnTo>
                <a:pt x="1757149" y="141692"/>
              </a:lnTo>
              <a:lnTo>
                <a:pt x="1757149" y="28338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70BF17C-0C05-4C3E-986E-FC80582C5E86}">
      <dsp:nvSpPr>
        <dsp:cNvPr id="0" name=""/>
        <dsp:cNvSpPr/>
      </dsp:nvSpPr>
      <dsp:spPr>
        <a:xfrm>
          <a:off x="6277481" y="2669616"/>
          <a:ext cx="1858408" cy="708462"/>
        </a:xfrm>
        <a:prstGeom prst="roundRect">
          <a:avLst>
            <a:gd name="adj" fmla="val 1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GB" sz="1050" kern="1200"/>
            <a:t>Cross subsidisation in field testing (with different floors)</a:t>
          </a:r>
        </a:p>
      </dsp:txBody>
      <dsp:txXfrm>
        <a:off x="6298231" y="2690366"/>
        <a:ext cx="1816908" cy="6669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38CBEB-5EEC-4440-9B87-FE313EA95ED3}">
      <dsp:nvSpPr>
        <dsp:cNvPr id="0" name=""/>
        <dsp:cNvSpPr/>
      </dsp:nvSpPr>
      <dsp:spPr>
        <a:xfrm>
          <a:off x="64685" y="1406"/>
          <a:ext cx="1102622" cy="551311"/>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GB" sz="1800" kern="1200"/>
            <a:t>Simple</a:t>
          </a:r>
        </a:p>
      </dsp:txBody>
      <dsp:txXfrm>
        <a:off x="80832" y="17553"/>
        <a:ext cx="1070328" cy="519017"/>
      </dsp:txXfrm>
    </dsp:sp>
    <dsp:sp modelId="{177FC400-B3CB-47CF-8153-F349C19D255B}">
      <dsp:nvSpPr>
        <dsp:cNvPr id="0" name=""/>
        <dsp:cNvSpPr/>
      </dsp:nvSpPr>
      <dsp:spPr>
        <a:xfrm>
          <a:off x="174948" y="552717"/>
          <a:ext cx="106839" cy="413483"/>
        </a:xfrm>
        <a:custGeom>
          <a:avLst/>
          <a:gdLst/>
          <a:ahLst/>
          <a:cxnLst/>
          <a:rect l="0" t="0" r="0" b="0"/>
          <a:pathLst>
            <a:path>
              <a:moveTo>
                <a:pt x="0" y="0"/>
              </a:moveTo>
              <a:lnTo>
                <a:pt x="0" y="413483"/>
              </a:lnTo>
              <a:lnTo>
                <a:pt x="106839" y="41348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777B8D-642F-4396-9454-A4D3903CABCF}">
      <dsp:nvSpPr>
        <dsp:cNvPr id="0" name=""/>
        <dsp:cNvSpPr/>
      </dsp:nvSpPr>
      <dsp:spPr>
        <a:xfrm>
          <a:off x="281787" y="690545"/>
          <a:ext cx="1518408" cy="551311"/>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Treatment of material insurance limits/risk mitigation techniques</a:t>
          </a:r>
        </a:p>
      </dsp:txBody>
      <dsp:txXfrm>
        <a:off x="297934" y="706692"/>
        <a:ext cx="1486114" cy="519017"/>
      </dsp:txXfrm>
    </dsp:sp>
    <dsp:sp modelId="{AC0B1704-9BCF-4601-A961-4D1FC682A454}">
      <dsp:nvSpPr>
        <dsp:cNvPr id="0" name=""/>
        <dsp:cNvSpPr/>
      </dsp:nvSpPr>
      <dsp:spPr>
        <a:xfrm>
          <a:off x="174948" y="552717"/>
          <a:ext cx="106839" cy="1102622"/>
        </a:xfrm>
        <a:custGeom>
          <a:avLst/>
          <a:gdLst/>
          <a:ahLst/>
          <a:cxnLst/>
          <a:rect l="0" t="0" r="0" b="0"/>
          <a:pathLst>
            <a:path>
              <a:moveTo>
                <a:pt x="0" y="0"/>
              </a:moveTo>
              <a:lnTo>
                <a:pt x="0" y="1102622"/>
              </a:lnTo>
              <a:lnTo>
                <a:pt x="106839" y="110262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7DF348F-1C61-4B1F-94B6-B9594389F60B}">
      <dsp:nvSpPr>
        <dsp:cNvPr id="0" name=""/>
        <dsp:cNvSpPr/>
      </dsp:nvSpPr>
      <dsp:spPr>
        <a:xfrm>
          <a:off x="281787" y="1379684"/>
          <a:ext cx="1559796" cy="551311"/>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392720"/>
              <a:satOff val="-6975"/>
              <a:lumOff val="336"/>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Early adoption of new BSCR rules</a:t>
          </a:r>
        </a:p>
      </dsp:txBody>
      <dsp:txXfrm>
        <a:off x="297934" y="1395831"/>
        <a:ext cx="1527502" cy="519017"/>
      </dsp:txXfrm>
    </dsp:sp>
    <dsp:sp modelId="{51F9CBF0-EF11-4A74-807E-10B4EC14DD17}">
      <dsp:nvSpPr>
        <dsp:cNvPr id="0" name=""/>
        <dsp:cNvSpPr/>
      </dsp:nvSpPr>
      <dsp:spPr>
        <a:xfrm>
          <a:off x="174948" y="552717"/>
          <a:ext cx="106839" cy="1791762"/>
        </a:xfrm>
        <a:custGeom>
          <a:avLst/>
          <a:gdLst/>
          <a:ahLst/>
          <a:cxnLst/>
          <a:rect l="0" t="0" r="0" b="0"/>
          <a:pathLst>
            <a:path>
              <a:moveTo>
                <a:pt x="0" y="0"/>
              </a:moveTo>
              <a:lnTo>
                <a:pt x="0" y="1791762"/>
              </a:lnTo>
              <a:lnTo>
                <a:pt x="106839" y="179176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CEDC66-B2F3-4379-9ADF-21C3621B6BF7}">
      <dsp:nvSpPr>
        <dsp:cNvPr id="0" name=""/>
        <dsp:cNvSpPr/>
      </dsp:nvSpPr>
      <dsp:spPr>
        <a:xfrm>
          <a:off x="281787" y="2068824"/>
          <a:ext cx="1802391" cy="551311"/>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785440"/>
              <a:satOff val="-13951"/>
              <a:lumOff val="672"/>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Using external credit ratings from BMA or other recognised regimes approved agency </a:t>
          </a:r>
        </a:p>
      </dsp:txBody>
      <dsp:txXfrm>
        <a:off x="297934" y="2084971"/>
        <a:ext cx="1770097" cy="519017"/>
      </dsp:txXfrm>
    </dsp:sp>
    <dsp:sp modelId="{B45D0579-9278-4913-B485-54037A4A31E2}">
      <dsp:nvSpPr>
        <dsp:cNvPr id="0" name=""/>
        <dsp:cNvSpPr/>
      </dsp:nvSpPr>
      <dsp:spPr>
        <a:xfrm>
          <a:off x="174948" y="552717"/>
          <a:ext cx="106839" cy="2480901"/>
        </a:xfrm>
        <a:custGeom>
          <a:avLst/>
          <a:gdLst/>
          <a:ahLst/>
          <a:cxnLst/>
          <a:rect l="0" t="0" r="0" b="0"/>
          <a:pathLst>
            <a:path>
              <a:moveTo>
                <a:pt x="0" y="0"/>
              </a:moveTo>
              <a:lnTo>
                <a:pt x="0" y="2480901"/>
              </a:lnTo>
              <a:lnTo>
                <a:pt x="106839" y="2480901"/>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0F3CFCC-A382-4C56-BE90-404280430708}">
      <dsp:nvSpPr>
        <dsp:cNvPr id="0" name=""/>
        <dsp:cNvSpPr/>
      </dsp:nvSpPr>
      <dsp:spPr>
        <a:xfrm>
          <a:off x="281787" y="2757963"/>
          <a:ext cx="2131343" cy="551311"/>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1178160"/>
              <a:satOff val="-20926"/>
              <a:lumOff val="1008"/>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Removal of LTP premiums to avoid double-charging LPT transactions</a:t>
          </a:r>
        </a:p>
      </dsp:txBody>
      <dsp:txXfrm>
        <a:off x="297934" y="2774110"/>
        <a:ext cx="2099049" cy="519017"/>
      </dsp:txXfrm>
    </dsp:sp>
    <dsp:sp modelId="{B5481AE0-18FB-4E5A-A003-171357C7A920}">
      <dsp:nvSpPr>
        <dsp:cNvPr id="0" name=""/>
        <dsp:cNvSpPr/>
      </dsp:nvSpPr>
      <dsp:spPr>
        <a:xfrm>
          <a:off x="2523759" y="1406"/>
          <a:ext cx="1102622" cy="551311"/>
        </a:xfrm>
        <a:prstGeom prst="roundRect">
          <a:avLst>
            <a:gd name="adj" fmla="val 10000"/>
          </a:avLst>
        </a:prstGeom>
        <a:gradFill rotWithShape="0">
          <a:gsLst>
            <a:gs pos="0">
              <a:schemeClr val="accent4">
                <a:hueOff val="-1374520"/>
                <a:satOff val="-24414"/>
                <a:lumOff val="1177"/>
                <a:alphaOff val="0"/>
                <a:satMod val="103000"/>
                <a:lumMod val="102000"/>
                <a:tint val="94000"/>
              </a:schemeClr>
            </a:gs>
            <a:gs pos="50000">
              <a:schemeClr val="accent4">
                <a:hueOff val="-1374520"/>
                <a:satOff val="-24414"/>
                <a:lumOff val="1177"/>
                <a:alphaOff val="0"/>
                <a:satMod val="110000"/>
                <a:lumMod val="100000"/>
                <a:shade val="100000"/>
              </a:schemeClr>
            </a:gs>
            <a:gs pos="100000">
              <a:schemeClr val="accent4">
                <a:hueOff val="-1374520"/>
                <a:satOff val="-24414"/>
                <a:lumOff val="117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GB" sz="1800" kern="1200"/>
            <a:t>Simple-Complex</a:t>
          </a:r>
        </a:p>
      </dsp:txBody>
      <dsp:txXfrm>
        <a:off x="2539906" y="17553"/>
        <a:ext cx="1070328" cy="519017"/>
      </dsp:txXfrm>
    </dsp:sp>
    <dsp:sp modelId="{7C039219-4D85-496F-AFBE-CBC832AFE55C}">
      <dsp:nvSpPr>
        <dsp:cNvPr id="0" name=""/>
        <dsp:cNvSpPr/>
      </dsp:nvSpPr>
      <dsp:spPr>
        <a:xfrm>
          <a:off x="2634021" y="552717"/>
          <a:ext cx="110319" cy="413483"/>
        </a:xfrm>
        <a:custGeom>
          <a:avLst/>
          <a:gdLst/>
          <a:ahLst/>
          <a:cxnLst/>
          <a:rect l="0" t="0" r="0" b="0"/>
          <a:pathLst>
            <a:path>
              <a:moveTo>
                <a:pt x="0" y="0"/>
              </a:moveTo>
              <a:lnTo>
                <a:pt x="0" y="413483"/>
              </a:lnTo>
              <a:lnTo>
                <a:pt x="110319" y="41348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79D25C-C737-45CD-9817-223DF5658427}">
      <dsp:nvSpPr>
        <dsp:cNvPr id="0" name=""/>
        <dsp:cNvSpPr/>
      </dsp:nvSpPr>
      <dsp:spPr>
        <a:xfrm>
          <a:off x="2744341" y="690545"/>
          <a:ext cx="1576089" cy="551311"/>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1570880"/>
              <a:satOff val="-27902"/>
              <a:lumOff val="134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Modification of premium/reserve risk factors</a:t>
          </a:r>
        </a:p>
      </dsp:txBody>
      <dsp:txXfrm>
        <a:off x="2760488" y="706692"/>
        <a:ext cx="1543795" cy="519017"/>
      </dsp:txXfrm>
    </dsp:sp>
    <dsp:sp modelId="{C8FD9687-9648-4F8F-A750-9A03C825E606}">
      <dsp:nvSpPr>
        <dsp:cNvPr id="0" name=""/>
        <dsp:cNvSpPr/>
      </dsp:nvSpPr>
      <dsp:spPr>
        <a:xfrm>
          <a:off x="2634021" y="552717"/>
          <a:ext cx="110319" cy="1102622"/>
        </a:xfrm>
        <a:custGeom>
          <a:avLst/>
          <a:gdLst/>
          <a:ahLst/>
          <a:cxnLst/>
          <a:rect l="0" t="0" r="0" b="0"/>
          <a:pathLst>
            <a:path>
              <a:moveTo>
                <a:pt x="0" y="0"/>
              </a:moveTo>
              <a:lnTo>
                <a:pt x="0" y="1102622"/>
              </a:lnTo>
              <a:lnTo>
                <a:pt x="110319" y="110262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BA7642-96BB-448E-9346-A7FA039D2A11}">
      <dsp:nvSpPr>
        <dsp:cNvPr id="0" name=""/>
        <dsp:cNvSpPr/>
      </dsp:nvSpPr>
      <dsp:spPr>
        <a:xfrm>
          <a:off x="2744341" y="1379684"/>
          <a:ext cx="1548294" cy="551311"/>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1963600"/>
              <a:satOff val="-34877"/>
              <a:lumOff val="1681"/>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Risk Mitigation techniques not address under Simple route</a:t>
          </a:r>
        </a:p>
      </dsp:txBody>
      <dsp:txXfrm>
        <a:off x="2760488" y="1395831"/>
        <a:ext cx="1516000" cy="519017"/>
      </dsp:txXfrm>
    </dsp:sp>
    <dsp:sp modelId="{6B774FFC-CB15-4BFD-9C9D-808786126B57}">
      <dsp:nvSpPr>
        <dsp:cNvPr id="0" name=""/>
        <dsp:cNvSpPr/>
      </dsp:nvSpPr>
      <dsp:spPr>
        <a:xfrm>
          <a:off x="4767475" y="1406"/>
          <a:ext cx="1102622" cy="551311"/>
        </a:xfrm>
        <a:prstGeom prst="roundRect">
          <a:avLst>
            <a:gd name="adj" fmla="val 10000"/>
          </a:avLst>
        </a:prstGeom>
        <a:gradFill rotWithShape="0">
          <a:gsLst>
            <a:gs pos="0">
              <a:schemeClr val="accent4">
                <a:hueOff val="-2749040"/>
                <a:satOff val="-48828"/>
                <a:lumOff val="2353"/>
                <a:alphaOff val="0"/>
                <a:satMod val="103000"/>
                <a:lumMod val="102000"/>
                <a:tint val="94000"/>
              </a:schemeClr>
            </a:gs>
            <a:gs pos="50000">
              <a:schemeClr val="accent4">
                <a:hueOff val="-2749040"/>
                <a:satOff val="-48828"/>
                <a:lumOff val="2353"/>
                <a:alphaOff val="0"/>
                <a:satMod val="110000"/>
                <a:lumMod val="100000"/>
                <a:shade val="100000"/>
              </a:schemeClr>
            </a:gs>
            <a:gs pos="100000">
              <a:schemeClr val="accent4">
                <a:hueOff val="-2749040"/>
                <a:satOff val="-48828"/>
                <a:lumOff val="235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GB" sz="1800" kern="1200"/>
            <a:t>Complex</a:t>
          </a:r>
        </a:p>
      </dsp:txBody>
      <dsp:txXfrm>
        <a:off x="4783622" y="17553"/>
        <a:ext cx="1070328" cy="519017"/>
      </dsp:txXfrm>
    </dsp:sp>
    <dsp:sp modelId="{5C82193C-28C8-4FCB-AB09-092C42B51470}">
      <dsp:nvSpPr>
        <dsp:cNvPr id="0" name=""/>
        <dsp:cNvSpPr/>
      </dsp:nvSpPr>
      <dsp:spPr>
        <a:xfrm>
          <a:off x="4877738" y="552717"/>
          <a:ext cx="110140" cy="413483"/>
        </a:xfrm>
        <a:custGeom>
          <a:avLst/>
          <a:gdLst/>
          <a:ahLst/>
          <a:cxnLst/>
          <a:rect l="0" t="0" r="0" b="0"/>
          <a:pathLst>
            <a:path>
              <a:moveTo>
                <a:pt x="0" y="0"/>
              </a:moveTo>
              <a:lnTo>
                <a:pt x="0" y="413483"/>
              </a:lnTo>
              <a:lnTo>
                <a:pt x="110140" y="413483"/>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E9EF30-0F24-4403-982A-03167F485DFA}">
      <dsp:nvSpPr>
        <dsp:cNvPr id="0" name=""/>
        <dsp:cNvSpPr/>
      </dsp:nvSpPr>
      <dsp:spPr>
        <a:xfrm>
          <a:off x="4987879" y="690545"/>
          <a:ext cx="2027000" cy="551311"/>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2356320"/>
              <a:satOff val="-41853"/>
              <a:lumOff val="201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Use of internal credit ratings where BMA approved ratings are not available</a:t>
          </a:r>
        </a:p>
      </dsp:txBody>
      <dsp:txXfrm>
        <a:off x="5004026" y="706692"/>
        <a:ext cx="1994706" cy="519017"/>
      </dsp:txXfrm>
    </dsp:sp>
    <dsp:sp modelId="{AF93FAAF-ECD6-4942-9C19-E9ACB5B905BF}">
      <dsp:nvSpPr>
        <dsp:cNvPr id="0" name=""/>
        <dsp:cNvSpPr/>
      </dsp:nvSpPr>
      <dsp:spPr>
        <a:xfrm>
          <a:off x="4877738" y="552717"/>
          <a:ext cx="110140" cy="1394619"/>
        </a:xfrm>
        <a:custGeom>
          <a:avLst/>
          <a:gdLst/>
          <a:ahLst/>
          <a:cxnLst/>
          <a:rect l="0" t="0" r="0" b="0"/>
          <a:pathLst>
            <a:path>
              <a:moveTo>
                <a:pt x="0" y="0"/>
              </a:moveTo>
              <a:lnTo>
                <a:pt x="0" y="1394619"/>
              </a:lnTo>
              <a:lnTo>
                <a:pt x="110140" y="139461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AA18CE-A47D-491B-B8C8-2F51FB4992BB}">
      <dsp:nvSpPr>
        <dsp:cNvPr id="0" name=""/>
        <dsp:cNvSpPr/>
      </dsp:nvSpPr>
      <dsp:spPr>
        <a:xfrm>
          <a:off x="4987879" y="1400375"/>
          <a:ext cx="2962623" cy="1093923"/>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2749040"/>
              <a:satOff val="-48828"/>
              <a:lumOff val="2353"/>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Other areas not covered in the previous routes as long as:</a:t>
          </a:r>
        </a:p>
        <a:p>
          <a:pPr marL="0" lvl="0" indent="0" algn="ctr" defTabSz="444500">
            <a:lnSpc>
              <a:spcPct val="90000"/>
            </a:lnSpc>
            <a:spcBef>
              <a:spcPct val="0"/>
            </a:spcBef>
            <a:spcAft>
              <a:spcPct val="35000"/>
            </a:spcAft>
            <a:buNone/>
          </a:pPr>
          <a:r>
            <a:rPr lang="en-GB" sz="1000" kern="1200"/>
            <a:t> 1) Changes are within the spirit of the framework and;</a:t>
          </a:r>
        </a:p>
        <a:p>
          <a:pPr marL="0" lvl="0" indent="0" algn="ctr" defTabSz="444500">
            <a:lnSpc>
              <a:spcPct val="90000"/>
            </a:lnSpc>
            <a:spcBef>
              <a:spcPct val="0"/>
            </a:spcBef>
            <a:spcAft>
              <a:spcPct val="35000"/>
            </a:spcAft>
            <a:buNone/>
          </a:pPr>
          <a:r>
            <a:rPr lang="en-GB" sz="1000" kern="1200"/>
            <a:t>2) BSCR is not reduced by more than 10%</a:t>
          </a:r>
        </a:p>
      </dsp:txBody>
      <dsp:txXfrm>
        <a:off x="5019919" y="1432415"/>
        <a:ext cx="2898543" cy="102984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38CBEB-5EEC-4440-9B87-FE313EA95ED3}">
      <dsp:nvSpPr>
        <dsp:cNvPr id="0" name=""/>
        <dsp:cNvSpPr/>
      </dsp:nvSpPr>
      <dsp:spPr>
        <a:xfrm>
          <a:off x="285240" y="952"/>
          <a:ext cx="1215358" cy="627867"/>
        </a:xfrm>
        <a:prstGeom prst="roundRect">
          <a:avLst>
            <a:gd name="adj" fmla="val 10000"/>
          </a:avLst>
        </a:prstGeom>
        <a:gradFill rotWithShape="0">
          <a:gsLst>
            <a:gs pos="0">
              <a:schemeClr val="accent4">
                <a:hueOff val="0"/>
                <a:satOff val="0"/>
                <a:lumOff val="0"/>
                <a:alphaOff val="0"/>
                <a:satMod val="103000"/>
                <a:lumMod val="102000"/>
                <a:tint val="94000"/>
              </a:schemeClr>
            </a:gs>
            <a:gs pos="50000">
              <a:schemeClr val="accent4">
                <a:hueOff val="0"/>
                <a:satOff val="0"/>
                <a:lumOff val="0"/>
                <a:alphaOff val="0"/>
                <a:satMod val="110000"/>
                <a:lumMod val="100000"/>
                <a:shade val="100000"/>
              </a:schemeClr>
            </a:gs>
            <a:gs pos="100000">
              <a:schemeClr val="accent4">
                <a:hueOff val="0"/>
                <a:satOff val="0"/>
                <a:lumOff val="0"/>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GB" sz="1800" kern="1200"/>
            <a:t>Simple</a:t>
          </a:r>
        </a:p>
      </dsp:txBody>
      <dsp:txXfrm>
        <a:off x="303630" y="19342"/>
        <a:ext cx="1178578" cy="591087"/>
      </dsp:txXfrm>
    </dsp:sp>
    <dsp:sp modelId="{177FC400-B3CB-47CF-8153-F349C19D255B}">
      <dsp:nvSpPr>
        <dsp:cNvPr id="0" name=""/>
        <dsp:cNvSpPr/>
      </dsp:nvSpPr>
      <dsp:spPr>
        <a:xfrm>
          <a:off x="406775" y="628820"/>
          <a:ext cx="130363" cy="346501"/>
        </a:xfrm>
        <a:custGeom>
          <a:avLst/>
          <a:gdLst/>
          <a:ahLst/>
          <a:cxnLst/>
          <a:rect l="0" t="0" r="0" b="0"/>
          <a:pathLst>
            <a:path>
              <a:moveTo>
                <a:pt x="0" y="0"/>
              </a:moveTo>
              <a:lnTo>
                <a:pt x="0" y="346501"/>
              </a:lnTo>
              <a:lnTo>
                <a:pt x="130363" y="346501"/>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777B8D-642F-4396-9454-A4D3903CABCF}">
      <dsp:nvSpPr>
        <dsp:cNvPr id="0" name=""/>
        <dsp:cNvSpPr/>
      </dsp:nvSpPr>
      <dsp:spPr>
        <a:xfrm>
          <a:off x="537139" y="745437"/>
          <a:ext cx="1474275"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0"/>
              <a:satOff val="0"/>
              <a:lumOff val="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Reasoning &amp; supporting analysis</a:t>
          </a:r>
        </a:p>
      </dsp:txBody>
      <dsp:txXfrm>
        <a:off x="550605" y="758903"/>
        <a:ext cx="1447343" cy="432838"/>
      </dsp:txXfrm>
    </dsp:sp>
    <dsp:sp modelId="{AC0B1704-9BCF-4601-A961-4D1FC682A454}">
      <dsp:nvSpPr>
        <dsp:cNvPr id="0" name=""/>
        <dsp:cNvSpPr/>
      </dsp:nvSpPr>
      <dsp:spPr>
        <a:xfrm>
          <a:off x="406775" y="628820"/>
          <a:ext cx="130363" cy="921215"/>
        </a:xfrm>
        <a:custGeom>
          <a:avLst/>
          <a:gdLst/>
          <a:ahLst/>
          <a:cxnLst/>
          <a:rect l="0" t="0" r="0" b="0"/>
          <a:pathLst>
            <a:path>
              <a:moveTo>
                <a:pt x="0" y="0"/>
              </a:moveTo>
              <a:lnTo>
                <a:pt x="0" y="921215"/>
              </a:lnTo>
              <a:lnTo>
                <a:pt x="130363" y="92121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7DF348F-1C61-4B1F-94B6-B9594389F60B}">
      <dsp:nvSpPr>
        <dsp:cNvPr id="0" name=""/>
        <dsp:cNvSpPr/>
      </dsp:nvSpPr>
      <dsp:spPr>
        <a:xfrm>
          <a:off x="537139" y="1320150"/>
          <a:ext cx="1559668"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229087"/>
              <a:satOff val="-4069"/>
              <a:lumOff val="196"/>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Ensure consistency with BSCR calculation</a:t>
          </a:r>
        </a:p>
      </dsp:txBody>
      <dsp:txXfrm>
        <a:off x="550605" y="1333616"/>
        <a:ext cx="1532736" cy="432838"/>
      </dsp:txXfrm>
    </dsp:sp>
    <dsp:sp modelId="{51F9CBF0-EF11-4A74-807E-10B4EC14DD17}">
      <dsp:nvSpPr>
        <dsp:cNvPr id="0" name=""/>
        <dsp:cNvSpPr/>
      </dsp:nvSpPr>
      <dsp:spPr>
        <a:xfrm>
          <a:off x="406775" y="628820"/>
          <a:ext cx="130363" cy="1599239"/>
        </a:xfrm>
        <a:custGeom>
          <a:avLst/>
          <a:gdLst/>
          <a:ahLst/>
          <a:cxnLst/>
          <a:rect l="0" t="0" r="0" b="0"/>
          <a:pathLst>
            <a:path>
              <a:moveTo>
                <a:pt x="0" y="0"/>
              </a:moveTo>
              <a:lnTo>
                <a:pt x="0" y="1599239"/>
              </a:lnTo>
              <a:lnTo>
                <a:pt x="130363" y="159923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CCEDC66-B2F3-4379-9ADF-21C3621B6BF7}">
      <dsp:nvSpPr>
        <dsp:cNvPr id="0" name=""/>
        <dsp:cNvSpPr/>
      </dsp:nvSpPr>
      <dsp:spPr>
        <a:xfrm>
          <a:off x="537139" y="1894864"/>
          <a:ext cx="1577323" cy="666392"/>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458173"/>
              <a:satOff val="-8138"/>
              <a:lumOff val="392"/>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Data used in analysis is complete, accurate and appropriate</a:t>
          </a:r>
        </a:p>
      </dsp:txBody>
      <dsp:txXfrm>
        <a:off x="556657" y="1914382"/>
        <a:ext cx="1538287" cy="627356"/>
      </dsp:txXfrm>
    </dsp:sp>
    <dsp:sp modelId="{B5481AE0-18FB-4E5A-A003-171357C7A920}">
      <dsp:nvSpPr>
        <dsp:cNvPr id="0" name=""/>
        <dsp:cNvSpPr/>
      </dsp:nvSpPr>
      <dsp:spPr>
        <a:xfrm>
          <a:off x="2844702" y="952"/>
          <a:ext cx="1294098" cy="675210"/>
        </a:xfrm>
        <a:prstGeom prst="roundRect">
          <a:avLst>
            <a:gd name="adj" fmla="val 10000"/>
          </a:avLst>
        </a:prstGeom>
        <a:gradFill rotWithShape="0">
          <a:gsLst>
            <a:gs pos="0">
              <a:schemeClr val="accent4">
                <a:hueOff val="-1374520"/>
                <a:satOff val="-24414"/>
                <a:lumOff val="1177"/>
                <a:alphaOff val="0"/>
                <a:satMod val="103000"/>
                <a:lumMod val="102000"/>
                <a:tint val="94000"/>
              </a:schemeClr>
            </a:gs>
            <a:gs pos="50000">
              <a:schemeClr val="accent4">
                <a:hueOff val="-1374520"/>
                <a:satOff val="-24414"/>
                <a:lumOff val="1177"/>
                <a:alphaOff val="0"/>
                <a:satMod val="110000"/>
                <a:lumMod val="100000"/>
                <a:shade val="100000"/>
              </a:schemeClr>
            </a:gs>
            <a:gs pos="100000">
              <a:schemeClr val="accent4">
                <a:hueOff val="-1374520"/>
                <a:satOff val="-24414"/>
                <a:lumOff val="1177"/>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GB" sz="1800" kern="1200"/>
            <a:t>Simple-Complex</a:t>
          </a:r>
        </a:p>
      </dsp:txBody>
      <dsp:txXfrm>
        <a:off x="2864478" y="20728"/>
        <a:ext cx="1254546" cy="635658"/>
      </dsp:txXfrm>
    </dsp:sp>
    <dsp:sp modelId="{1923AF2B-8E18-4E99-AF49-07CE6EA829C6}">
      <dsp:nvSpPr>
        <dsp:cNvPr id="0" name=""/>
        <dsp:cNvSpPr/>
      </dsp:nvSpPr>
      <dsp:spPr>
        <a:xfrm>
          <a:off x="2974112" y="676163"/>
          <a:ext cx="138237" cy="346501"/>
        </a:xfrm>
        <a:custGeom>
          <a:avLst/>
          <a:gdLst/>
          <a:ahLst/>
          <a:cxnLst/>
          <a:rect l="0" t="0" r="0" b="0"/>
          <a:pathLst>
            <a:path>
              <a:moveTo>
                <a:pt x="0" y="0"/>
              </a:moveTo>
              <a:lnTo>
                <a:pt x="0" y="346501"/>
              </a:lnTo>
              <a:lnTo>
                <a:pt x="138237" y="346501"/>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AC6CE46-6113-4CB1-A76D-C8B6B4E8A4B1}">
      <dsp:nvSpPr>
        <dsp:cNvPr id="0" name=""/>
        <dsp:cNvSpPr/>
      </dsp:nvSpPr>
      <dsp:spPr>
        <a:xfrm>
          <a:off x="3112349" y="792779"/>
          <a:ext cx="1270439"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687260"/>
              <a:satOff val="-12207"/>
              <a:lumOff val="588"/>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Simple requirements +</a:t>
          </a:r>
        </a:p>
      </dsp:txBody>
      <dsp:txXfrm>
        <a:off x="3125815" y="806245"/>
        <a:ext cx="1243507" cy="432838"/>
      </dsp:txXfrm>
    </dsp:sp>
    <dsp:sp modelId="{7C039219-4D85-496F-AFBE-CBC832AFE55C}">
      <dsp:nvSpPr>
        <dsp:cNvPr id="0" name=""/>
        <dsp:cNvSpPr/>
      </dsp:nvSpPr>
      <dsp:spPr>
        <a:xfrm>
          <a:off x="2974112" y="676163"/>
          <a:ext cx="138237" cy="921215"/>
        </a:xfrm>
        <a:custGeom>
          <a:avLst/>
          <a:gdLst/>
          <a:ahLst/>
          <a:cxnLst/>
          <a:rect l="0" t="0" r="0" b="0"/>
          <a:pathLst>
            <a:path>
              <a:moveTo>
                <a:pt x="0" y="0"/>
              </a:moveTo>
              <a:lnTo>
                <a:pt x="0" y="921215"/>
              </a:lnTo>
              <a:lnTo>
                <a:pt x="138237" y="921215"/>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79D25C-C737-45CD-9817-223DF5658427}">
      <dsp:nvSpPr>
        <dsp:cNvPr id="0" name=""/>
        <dsp:cNvSpPr/>
      </dsp:nvSpPr>
      <dsp:spPr>
        <a:xfrm>
          <a:off x="3112349" y="1367493"/>
          <a:ext cx="1494571"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916347"/>
              <a:satOff val="-16276"/>
              <a:lumOff val="784"/>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ECR Ratio &gt;=120%</a:t>
          </a:r>
        </a:p>
      </dsp:txBody>
      <dsp:txXfrm>
        <a:off x="3125815" y="1380959"/>
        <a:ext cx="1467639" cy="432838"/>
      </dsp:txXfrm>
    </dsp:sp>
    <dsp:sp modelId="{C8FD9687-9648-4F8F-A750-9A03C825E606}">
      <dsp:nvSpPr>
        <dsp:cNvPr id="0" name=""/>
        <dsp:cNvSpPr/>
      </dsp:nvSpPr>
      <dsp:spPr>
        <a:xfrm>
          <a:off x="2974112" y="676163"/>
          <a:ext cx="138237" cy="1495929"/>
        </a:xfrm>
        <a:custGeom>
          <a:avLst/>
          <a:gdLst/>
          <a:ahLst/>
          <a:cxnLst/>
          <a:rect l="0" t="0" r="0" b="0"/>
          <a:pathLst>
            <a:path>
              <a:moveTo>
                <a:pt x="0" y="0"/>
              </a:moveTo>
              <a:lnTo>
                <a:pt x="0" y="1495929"/>
              </a:lnTo>
              <a:lnTo>
                <a:pt x="138237" y="149592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BA7642-96BB-448E-9346-A7FA039D2A11}">
      <dsp:nvSpPr>
        <dsp:cNvPr id="0" name=""/>
        <dsp:cNvSpPr/>
      </dsp:nvSpPr>
      <dsp:spPr>
        <a:xfrm>
          <a:off x="3112349" y="1942207"/>
          <a:ext cx="1569282"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1145433"/>
              <a:satOff val="-20345"/>
              <a:lumOff val="980"/>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No cherry picking</a:t>
          </a:r>
        </a:p>
      </dsp:txBody>
      <dsp:txXfrm>
        <a:off x="3125815" y="1955673"/>
        <a:ext cx="1542350" cy="432838"/>
      </dsp:txXfrm>
    </dsp:sp>
    <dsp:sp modelId="{725B94DF-54EA-4362-B9F7-BD52258AD9E9}">
      <dsp:nvSpPr>
        <dsp:cNvPr id="0" name=""/>
        <dsp:cNvSpPr/>
      </dsp:nvSpPr>
      <dsp:spPr>
        <a:xfrm>
          <a:off x="2974112" y="676163"/>
          <a:ext cx="138237" cy="2070642"/>
        </a:xfrm>
        <a:custGeom>
          <a:avLst/>
          <a:gdLst/>
          <a:ahLst/>
          <a:cxnLst/>
          <a:rect l="0" t="0" r="0" b="0"/>
          <a:pathLst>
            <a:path>
              <a:moveTo>
                <a:pt x="0" y="0"/>
              </a:moveTo>
              <a:lnTo>
                <a:pt x="0" y="2070642"/>
              </a:lnTo>
              <a:lnTo>
                <a:pt x="138237" y="207064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43EEF86-0282-4FF0-850F-9B6056B7B718}">
      <dsp:nvSpPr>
        <dsp:cNvPr id="0" name=""/>
        <dsp:cNvSpPr/>
      </dsp:nvSpPr>
      <dsp:spPr>
        <a:xfrm>
          <a:off x="3112349" y="2516920"/>
          <a:ext cx="2181499"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1374520"/>
              <a:satOff val="-24414"/>
              <a:lumOff val="117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Calibrated to be at least as prudent as 1-in-100 </a:t>
          </a:r>
          <a:r>
            <a:rPr lang="en-GB" sz="1000" kern="1200" err="1"/>
            <a:t>TVaR</a:t>
          </a:r>
          <a:r>
            <a:rPr lang="en-GB" sz="1000" kern="1200"/>
            <a:t> over 1 year</a:t>
          </a:r>
        </a:p>
      </dsp:txBody>
      <dsp:txXfrm>
        <a:off x="3125815" y="2530386"/>
        <a:ext cx="2154567" cy="432838"/>
      </dsp:txXfrm>
    </dsp:sp>
    <dsp:sp modelId="{89728A06-38DF-431D-992A-FB4EC02E676A}">
      <dsp:nvSpPr>
        <dsp:cNvPr id="0" name=""/>
        <dsp:cNvSpPr/>
      </dsp:nvSpPr>
      <dsp:spPr>
        <a:xfrm>
          <a:off x="2974112" y="676163"/>
          <a:ext cx="138237" cy="2645356"/>
        </a:xfrm>
        <a:custGeom>
          <a:avLst/>
          <a:gdLst/>
          <a:ahLst/>
          <a:cxnLst/>
          <a:rect l="0" t="0" r="0" b="0"/>
          <a:pathLst>
            <a:path>
              <a:moveTo>
                <a:pt x="0" y="0"/>
              </a:moveTo>
              <a:lnTo>
                <a:pt x="0" y="2645356"/>
              </a:lnTo>
              <a:lnTo>
                <a:pt x="138237" y="2645356"/>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7319A2D-9DDA-445E-8818-40742CBDC696}">
      <dsp:nvSpPr>
        <dsp:cNvPr id="0" name=""/>
        <dsp:cNvSpPr/>
      </dsp:nvSpPr>
      <dsp:spPr>
        <a:xfrm>
          <a:off x="3112349" y="3091634"/>
          <a:ext cx="2095319"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1603607"/>
              <a:satOff val="-28483"/>
              <a:lumOff val="1373"/>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Documentation &amp; validation of approach, including statistical testing</a:t>
          </a:r>
        </a:p>
      </dsp:txBody>
      <dsp:txXfrm>
        <a:off x="3125815" y="3105100"/>
        <a:ext cx="2068387" cy="432838"/>
      </dsp:txXfrm>
    </dsp:sp>
    <dsp:sp modelId="{6B774FFC-CB15-4BFD-9C9D-808786126B57}">
      <dsp:nvSpPr>
        <dsp:cNvPr id="0" name=""/>
        <dsp:cNvSpPr/>
      </dsp:nvSpPr>
      <dsp:spPr>
        <a:xfrm>
          <a:off x="6184848" y="952"/>
          <a:ext cx="1373059" cy="724746"/>
        </a:xfrm>
        <a:prstGeom prst="roundRect">
          <a:avLst>
            <a:gd name="adj" fmla="val 10000"/>
          </a:avLst>
        </a:prstGeom>
        <a:gradFill rotWithShape="0">
          <a:gsLst>
            <a:gs pos="0">
              <a:schemeClr val="accent4">
                <a:hueOff val="-2749040"/>
                <a:satOff val="-48828"/>
                <a:lumOff val="2353"/>
                <a:alphaOff val="0"/>
                <a:satMod val="103000"/>
                <a:lumMod val="102000"/>
                <a:tint val="94000"/>
              </a:schemeClr>
            </a:gs>
            <a:gs pos="50000">
              <a:schemeClr val="accent4">
                <a:hueOff val="-2749040"/>
                <a:satOff val="-48828"/>
                <a:lumOff val="2353"/>
                <a:alphaOff val="0"/>
                <a:satMod val="110000"/>
                <a:lumMod val="100000"/>
                <a:shade val="100000"/>
              </a:schemeClr>
            </a:gs>
            <a:gs pos="100000">
              <a:schemeClr val="accent4">
                <a:hueOff val="-2749040"/>
                <a:satOff val="-48828"/>
                <a:lumOff val="2353"/>
                <a:alphaOff val="0"/>
                <a:lumMod val="99000"/>
                <a:satMod val="120000"/>
                <a:shade val="78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34290" tIns="22860" rIns="34290" bIns="22860" numCol="1" spcCol="1270" anchor="ctr" anchorCtr="0">
          <a:noAutofit/>
        </a:bodyPr>
        <a:lstStyle/>
        <a:p>
          <a:pPr marL="0" lvl="0" indent="0" algn="ctr" defTabSz="800100">
            <a:lnSpc>
              <a:spcPct val="90000"/>
            </a:lnSpc>
            <a:spcBef>
              <a:spcPct val="0"/>
            </a:spcBef>
            <a:spcAft>
              <a:spcPct val="35000"/>
            </a:spcAft>
            <a:buNone/>
          </a:pPr>
          <a:r>
            <a:rPr lang="en-GB" sz="1800" kern="1200"/>
            <a:t>Complex</a:t>
          </a:r>
        </a:p>
      </dsp:txBody>
      <dsp:txXfrm>
        <a:off x="6206075" y="22179"/>
        <a:ext cx="1330605" cy="682292"/>
      </dsp:txXfrm>
    </dsp:sp>
    <dsp:sp modelId="{8ABD0A6E-4688-4689-A7FF-B93BAD09D425}">
      <dsp:nvSpPr>
        <dsp:cNvPr id="0" name=""/>
        <dsp:cNvSpPr/>
      </dsp:nvSpPr>
      <dsp:spPr>
        <a:xfrm>
          <a:off x="6322154" y="725699"/>
          <a:ext cx="137305" cy="344828"/>
        </a:xfrm>
        <a:custGeom>
          <a:avLst/>
          <a:gdLst/>
          <a:ahLst/>
          <a:cxnLst/>
          <a:rect l="0" t="0" r="0" b="0"/>
          <a:pathLst>
            <a:path>
              <a:moveTo>
                <a:pt x="0" y="0"/>
              </a:moveTo>
              <a:lnTo>
                <a:pt x="0" y="344828"/>
              </a:lnTo>
              <a:lnTo>
                <a:pt x="137305" y="344828"/>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CECD352-B5EA-48D9-98A3-0A48B8A3D091}">
      <dsp:nvSpPr>
        <dsp:cNvPr id="0" name=""/>
        <dsp:cNvSpPr/>
      </dsp:nvSpPr>
      <dsp:spPr>
        <a:xfrm>
          <a:off x="6459460" y="840641"/>
          <a:ext cx="1034815"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1832693"/>
              <a:satOff val="-32552"/>
              <a:lumOff val="1569"/>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Simple-Complex requirements +</a:t>
          </a:r>
        </a:p>
      </dsp:txBody>
      <dsp:txXfrm>
        <a:off x="6472926" y="854107"/>
        <a:ext cx="1007883" cy="432838"/>
      </dsp:txXfrm>
    </dsp:sp>
    <dsp:sp modelId="{5C82193C-28C8-4FCB-AB09-092C42B51470}">
      <dsp:nvSpPr>
        <dsp:cNvPr id="0" name=""/>
        <dsp:cNvSpPr/>
      </dsp:nvSpPr>
      <dsp:spPr>
        <a:xfrm>
          <a:off x="6322154" y="725699"/>
          <a:ext cx="137305" cy="919541"/>
        </a:xfrm>
        <a:custGeom>
          <a:avLst/>
          <a:gdLst/>
          <a:ahLst/>
          <a:cxnLst/>
          <a:rect l="0" t="0" r="0" b="0"/>
          <a:pathLst>
            <a:path>
              <a:moveTo>
                <a:pt x="0" y="0"/>
              </a:moveTo>
              <a:lnTo>
                <a:pt x="0" y="919541"/>
              </a:lnTo>
              <a:lnTo>
                <a:pt x="137305" y="919541"/>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3E9EF30-0F24-4403-982A-03167F485DFA}">
      <dsp:nvSpPr>
        <dsp:cNvPr id="0" name=""/>
        <dsp:cNvSpPr/>
      </dsp:nvSpPr>
      <dsp:spPr>
        <a:xfrm>
          <a:off x="6459460" y="1415355"/>
          <a:ext cx="1367895"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2061780"/>
              <a:satOff val="-36621"/>
              <a:lumOff val="1765"/>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Dedicated governance framework</a:t>
          </a:r>
        </a:p>
      </dsp:txBody>
      <dsp:txXfrm>
        <a:off x="6472926" y="1428821"/>
        <a:ext cx="1340963" cy="432838"/>
      </dsp:txXfrm>
    </dsp:sp>
    <dsp:sp modelId="{AF93FAAF-ECD6-4942-9C19-E9ACB5B905BF}">
      <dsp:nvSpPr>
        <dsp:cNvPr id="0" name=""/>
        <dsp:cNvSpPr/>
      </dsp:nvSpPr>
      <dsp:spPr>
        <a:xfrm>
          <a:off x="6322154" y="725699"/>
          <a:ext cx="146133" cy="1505577"/>
        </a:xfrm>
        <a:custGeom>
          <a:avLst/>
          <a:gdLst/>
          <a:ahLst/>
          <a:cxnLst/>
          <a:rect l="0" t="0" r="0" b="0"/>
          <a:pathLst>
            <a:path>
              <a:moveTo>
                <a:pt x="0" y="0"/>
              </a:moveTo>
              <a:lnTo>
                <a:pt x="0" y="1505577"/>
              </a:lnTo>
              <a:lnTo>
                <a:pt x="146133" y="1505577"/>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2AA18CE-A47D-491B-B8C8-2F51FB4992BB}">
      <dsp:nvSpPr>
        <dsp:cNvPr id="0" name=""/>
        <dsp:cNvSpPr/>
      </dsp:nvSpPr>
      <dsp:spPr>
        <a:xfrm>
          <a:off x="6468287" y="1991742"/>
          <a:ext cx="1348791" cy="479067"/>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2290867"/>
              <a:satOff val="-40690"/>
              <a:lumOff val="1961"/>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Use test</a:t>
          </a:r>
        </a:p>
      </dsp:txBody>
      <dsp:txXfrm>
        <a:off x="6482318" y="2005773"/>
        <a:ext cx="1320729" cy="451005"/>
      </dsp:txXfrm>
    </dsp:sp>
    <dsp:sp modelId="{24959ED7-E185-4097-8CC7-794642D78CED}">
      <dsp:nvSpPr>
        <dsp:cNvPr id="0" name=""/>
        <dsp:cNvSpPr/>
      </dsp:nvSpPr>
      <dsp:spPr>
        <a:xfrm>
          <a:off x="6322154" y="725699"/>
          <a:ext cx="146133" cy="2089939"/>
        </a:xfrm>
        <a:custGeom>
          <a:avLst/>
          <a:gdLst/>
          <a:ahLst/>
          <a:cxnLst/>
          <a:rect l="0" t="0" r="0" b="0"/>
          <a:pathLst>
            <a:path>
              <a:moveTo>
                <a:pt x="0" y="0"/>
              </a:moveTo>
              <a:lnTo>
                <a:pt x="0" y="2089939"/>
              </a:lnTo>
              <a:lnTo>
                <a:pt x="146133" y="2089939"/>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A284630-05E7-4DFA-8D9F-EB59A741C024}">
      <dsp:nvSpPr>
        <dsp:cNvPr id="0" name=""/>
        <dsp:cNvSpPr/>
      </dsp:nvSpPr>
      <dsp:spPr>
        <a:xfrm>
          <a:off x="6468287" y="2585753"/>
          <a:ext cx="1698989"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2519953"/>
              <a:satOff val="-44759"/>
              <a:lumOff val="2157"/>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More detailed validation &amp; documentation of design and approach</a:t>
          </a:r>
        </a:p>
      </dsp:txBody>
      <dsp:txXfrm>
        <a:off x="6481753" y="2599219"/>
        <a:ext cx="1672057" cy="432838"/>
      </dsp:txXfrm>
    </dsp:sp>
    <dsp:sp modelId="{929C3706-B164-4E3D-B532-A3E235E02675}">
      <dsp:nvSpPr>
        <dsp:cNvPr id="0" name=""/>
        <dsp:cNvSpPr/>
      </dsp:nvSpPr>
      <dsp:spPr>
        <a:xfrm>
          <a:off x="6322154" y="725699"/>
          <a:ext cx="146133" cy="2663932"/>
        </a:xfrm>
        <a:custGeom>
          <a:avLst/>
          <a:gdLst/>
          <a:ahLst/>
          <a:cxnLst/>
          <a:rect l="0" t="0" r="0" b="0"/>
          <a:pathLst>
            <a:path>
              <a:moveTo>
                <a:pt x="0" y="0"/>
              </a:moveTo>
              <a:lnTo>
                <a:pt x="0" y="2663932"/>
              </a:lnTo>
              <a:lnTo>
                <a:pt x="146133" y="2663932"/>
              </a:lnTo>
            </a:path>
          </a:pathLst>
        </a:custGeom>
        <a:noFill/>
        <a:ln w="12700" cap="flat" cmpd="sng" algn="ctr">
          <a:solidFill>
            <a:schemeClr val="accent5">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96080B7-DE92-42B1-8EBD-7AF0917D041C}">
      <dsp:nvSpPr>
        <dsp:cNvPr id="0" name=""/>
        <dsp:cNvSpPr/>
      </dsp:nvSpPr>
      <dsp:spPr>
        <a:xfrm>
          <a:off x="6468287" y="3159746"/>
          <a:ext cx="1905290" cy="459770"/>
        </a:xfrm>
        <a:prstGeom prst="roundRect">
          <a:avLst>
            <a:gd name="adj" fmla="val 10000"/>
          </a:avLst>
        </a:prstGeom>
        <a:solidFill>
          <a:schemeClr val="lt1">
            <a:alpha val="90000"/>
            <a:hueOff val="0"/>
            <a:satOff val="0"/>
            <a:lumOff val="0"/>
            <a:alphaOff val="0"/>
          </a:schemeClr>
        </a:solidFill>
        <a:ln w="6350" cap="flat" cmpd="sng" algn="ctr">
          <a:solidFill>
            <a:schemeClr val="accent4">
              <a:hueOff val="-2749040"/>
              <a:satOff val="-48828"/>
              <a:lumOff val="2353"/>
              <a:alphaOff val="0"/>
            </a:schemeClr>
          </a:solidFill>
          <a:prstDash val="solid"/>
          <a:miter lim="800000"/>
        </a:ln>
        <a:effectLst/>
      </dsp:spPr>
      <dsp:style>
        <a:lnRef idx="1">
          <a:scrgbClr r="0" g="0" b="0"/>
        </a:lnRef>
        <a:fillRef idx="1">
          <a:scrgbClr r="0" g="0" b="0"/>
        </a:fillRef>
        <a:effectRef idx="2">
          <a:scrgbClr r="0" g="0" b="0"/>
        </a:effectRef>
        <a:fontRef idx="minor"/>
      </dsp:style>
      <dsp:txBody>
        <a:bodyPr spcFirstLastPara="0" vert="horz" wrap="square" lIns="19050" tIns="12700" rIns="19050" bIns="12700" numCol="1" spcCol="1270" anchor="ctr" anchorCtr="0">
          <a:noAutofit/>
        </a:bodyPr>
        <a:lstStyle/>
        <a:p>
          <a:pPr marL="0" lvl="0" indent="0" algn="ctr" defTabSz="444500">
            <a:lnSpc>
              <a:spcPct val="90000"/>
            </a:lnSpc>
            <a:spcBef>
              <a:spcPct val="0"/>
            </a:spcBef>
            <a:spcAft>
              <a:spcPct val="35000"/>
            </a:spcAft>
            <a:buNone/>
          </a:pPr>
          <a:r>
            <a:rPr lang="en-GB" sz="1000" kern="1200"/>
            <a:t>Application to use internal credit ratings has additional requirements </a:t>
          </a:r>
        </a:p>
      </dsp:txBody>
      <dsp:txXfrm>
        <a:off x="6481753" y="3173212"/>
        <a:ext cx="1878358" cy="432838"/>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DA6D11B-5AFC-433E-A7E7-389B5583B1C3}" type="datetimeFigureOut">
              <a:rPr lang="en-GB" smtClean="0"/>
              <a:t>25/07/2023</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4DB5B3D-42B5-44FD-B262-2266BE1B41DD}" type="slidenum">
              <a:rPr lang="en-GB" smtClean="0"/>
              <a:t>‹#›</a:t>
            </a:fld>
            <a:endParaRPr lang="en-GB"/>
          </a:p>
        </p:txBody>
      </p:sp>
    </p:spTree>
    <p:extLst>
      <p:ext uri="{BB962C8B-B14F-4D97-AF65-F5344CB8AC3E}">
        <p14:creationId xmlns:p14="http://schemas.microsoft.com/office/powerpoint/2010/main" val="7347000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A1B3CC-940F-4779-BF43-521309CFED18}" type="datetimeFigureOut">
              <a:rPr lang="en-GB" smtClean="0"/>
              <a:t>25/07/2023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24E907-D368-431F-8F77-A4C7F8FB0DB4}" type="slidenum">
              <a:rPr lang="en-GB" smtClean="0"/>
              <a:t>‹#›</a:t>
            </a:fld>
            <a:endParaRPr lang="en-GB"/>
          </a:p>
        </p:txBody>
      </p:sp>
    </p:spTree>
    <p:extLst>
      <p:ext uri="{BB962C8B-B14F-4D97-AF65-F5344CB8AC3E}">
        <p14:creationId xmlns:p14="http://schemas.microsoft.com/office/powerpoint/2010/main" val="1652666574"/>
      </p:ext>
    </p:extLst>
  </p:cSld>
  <p:clrMap bg1="lt1" tx1="dk1" bg2="lt2" tx2="dk2" accent1="accent1" accent2="accent2" accent3="accent3" accent4="accent4" accent5="accent5" accent6="accent6" hlink="hlink" folHlink="folHlink"/>
  <p:notesStyle>
    <a:lvl1pPr marL="0" algn="l" defTabSz="622066" rtl="0" eaLnBrk="1" latinLnBrk="0" hangingPunct="1">
      <a:defRPr sz="816" kern="1200">
        <a:solidFill>
          <a:schemeClr val="tx1"/>
        </a:solidFill>
        <a:latin typeface="+mn-lt"/>
        <a:ea typeface="+mn-ea"/>
        <a:cs typeface="+mn-cs"/>
      </a:defRPr>
    </a:lvl1pPr>
    <a:lvl2pPr marL="311033" algn="l" defTabSz="622066" rtl="0" eaLnBrk="1" latinLnBrk="0" hangingPunct="1">
      <a:defRPr sz="816" kern="1200">
        <a:solidFill>
          <a:schemeClr val="tx1"/>
        </a:solidFill>
        <a:latin typeface="+mn-lt"/>
        <a:ea typeface="+mn-ea"/>
        <a:cs typeface="+mn-cs"/>
      </a:defRPr>
    </a:lvl2pPr>
    <a:lvl3pPr marL="622066" algn="l" defTabSz="622066" rtl="0" eaLnBrk="1" latinLnBrk="0" hangingPunct="1">
      <a:defRPr sz="816" kern="1200">
        <a:solidFill>
          <a:schemeClr val="tx1"/>
        </a:solidFill>
        <a:latin typeface="+mn-lt"/>
        <a:ea typeface="+mn-ea"/>
        <a:cs typeface="+mn-cs"/>
      </a:defRPr>
    </a:lvl3pPr>
    <a:lvl4pPr marL="933099" algn="l" defTabSz="622066" rtl="0" eaLnBrk="1" latinLnBrk="0" hangingPunct="1">
      <a:defRPr sz="816" kern="1200">
        <a:solidFill>
          <a:schemeClr val="tx1"/>
        </a:solidFill>
        <a:latin typeface="+mn-lt"/>
        <a:ea typeface="+mn-ea"/>
        <a:cs typeface="+mn-cs"/>
      </a:defRPr>
    </a:lvl4pPr>
    <a:lvl5pPr marL="1244133" algn="l" defTabSz="622066" rtl="0" eaLnBrk="1" latinLnBrk="0" hangingPunct="1">
      <a:defRPr sz="816" kern="1200">
        <a:solidFill>
          <a:schemeClr val="tx1"/>
        </a:solidFill>
        <a:latin typeface="+mn-lt"/>
        <a:ea typeface="+mn-ea"/>
        <a:cs typeface="+mn-cs"/>
      </a:defRPr>
    </a:lvl5pPr>
    <a:lvl6pPr marL="1555166" algn="l" defTabSz="622066" rtl="0" eaLnBrk="1" latinLnBrk="0" hangingPunct="1">
      <a:defRPr sz="816" kern="1200">
        <a:solidFill>
          <a:schemeClr val="tx1"/>
        </a:solidFill>
        <a:latin typeface="+mn-lt"/>
        <a:ea typeface="+mn-ea"/>
        <a:cs typeface="+mn-cs"/>
      </a:defRPr>
    </a:lvl6pPr>
    <a:lvl7pPr marL="1866199" algn="l" defTabSz="622066" rtl="0" eaLnBrk="1" latinLnBrk="0" hangingPunct="1">
      <a:defRPr sz="816" kern="1200">
        <a:solidFill>
          <a:schemeClr val="tx1"/>
        </a:solidFill>
        <a:latin typeface="+mn-lt"/>
        <a:ea typeface="+mn-ea"/>
        <a:cs typeface="+mn-cs"/>
      </a:defRPr>
    </a:lvl7pPr>
    <a:lvl8pPr marL="2177232" algn="l" defTabSz="622066" rtl="0" eaLnBrk="1" latinLnBrk="0" hangingPunct="1">
      <a:defRPr sz="816" kern="1200">
        <a:solidFill>
          <a:schemeClr val="tx1"/>
        </a:solidFill>
        <a:latin typeface="+mn-lt"/>
        <a:ea typeface="+mn-ea"/>
        <a:cs typeface="+mn-cs"/>
      </a:defRPr>
    </a:lvl8pPr>
    <a:lvl9pPr marL="2488265" algn="l" defTabSz="622066" rtl="0" eaLnBrk="1" latinLnBrk="0" hangingPunct="1">
      <a:defRPr sz="81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724E907-D368-431F-8F77-A4C7F8FB0DB4}" type="slidenum">
              <a:rPr lang="en-GB" smtClean="0"/>
              <a:t>1</a:t>
            </a:fld>
            <a:endParaRPr lang="en-GB"/>
          </a:p>
        </p:txBody>
      </p:sp>
    </p:spTree>
    <p:extLst>
      <p:ext uri="{BB962C8B-B14F-4D97-AF65-F5344CB8AC3E}">
        <p14:creationId xmlns:p14="http://schemas.microsoft.com/office/powerpoint/2010/main" val="1239482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11</a:t>
            </a:fld>
            <a:endParaRPr lang="en-GB"/>
          </a:p>
        </p:txBody>
      </p:sp>
    </p:spTree>
    <p:extLst>
      <p:ext uri="{BB962C8B-B14F-4D97-AF65-F5344CB8AC3E}">
        <p14:creationId xmlns:p14="http://schemas.microsoft.com/office/powerpoint/2010/main" val="21750814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12</a:t>
            </a:fld>
            <a:endParaRPr lang="en-GB"/>
          </a:p>
        </p:txBody>
      </p:sp>
    </p:spTree>
    <p:extLst>
      <p:ext uri="{BB962C8B-B14F-4D97-AF65-F5344CB8AC3E}">
        <p14:creationId xmlns:p14="http://schemas.microsoft.com/office/powerpoint/2010/main" val="20665655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13</a:t>
            </a:fld>
            <a:endParaRPr lang="en-GB"/>
          </a:p>
        </p:txBody>
      </p:sp>
    </p:spTree>
    <p:extLst>
      <p:ext uri="{BB962C8B-B14F-4D97-AF65-F5344CB8AC3E}">
        <p14:creationId xmlns:p14="http://schemas.microsoft.com/office/powerpoint/2010/main" val="30916696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14</a:t>
            </a:fld>
            <a:endParaRPr lang="en-GB"/>
          </a:p>
        </p:txBody>
      </p:sp>
    </p:spTree>
    <p:extLst>
      <p:ext uri="{BB962C8B-B14F-4D97-AF65-F5344CB8AC3E}">
        <p14:creationId xmlns:p14="http://schemas.microsoft.com/office/powerpoint/2010/main" val="5649044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22066"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15</a:t>
            </a:fld>
            <a:endParaRPr lang="en-GB"/>
          </a:p>
        </p:txBody>
      </p:sp>
    </p:spTree>
    <p:extLst>
      <p:ext uri="{BB962C8B-B14F-4D97-AF65-F5344CB8AC3E}">
        <p14:creationId xmlns:p14="http://schemas.microsoft.com/office/powerpoint/2010/main" val="38627869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16</a:t>
            </a:fld>
            <a:endParaRPr lang="en-GB"/>
          </a:p>
        </p:txBody>
      </p:sp>
    </p:spTree>
    <p:extLst>
      <p:ext uri="{BB962C8B-B14F-4D97-AF65-F5344CB8AC3E}">
        <p14:creationId xmlns:p14="http://schemas.microsoft.com/office/powerpoint/2010/main" val="21224307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17</a:t>
            </a:fld>
            <a:endParaRPr lang="en-GB"/>
          </a:p>
        </p:txBody>
      </p:sp>
    </p:spTree>
    <p:extLst>
      <p:ext uri="{BB962C8B-B14F-4D97-AF65-F5344CB8AC3E}">
        <p14:creationId xmlns:p14="http://schemas.microsoft.com/office/powerpoint/2010/main" val="17359345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18</a:t>
            </a:fld>
            <a:endParaRPr lang="en-GB"/>
          </a:p>
        </p:txBody>
      </p:sp>
    </p:spTree>
    <p:extLst>
      <p:ext uri="{BB962C8B-B14F-4D97-AF65-F5344CB8AC3E}">
        <p14:creationId xmlns:p14="http://schemas.microsoft.com/office/powerpoint/2010/main" val="101136368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19</a:t>
            </a:fld>
            <a:endParaRPr lang="en-GB"/>
          </a:p>
        </p:txBody>
      </p:sp>
    </p:spTree>
    <p:extLst>
      <p:ext uri="{BB962C8B-B14F-4D97-AF65-F5344CB8AC3E}">
        <p14:creationId xmlns:p14="http://schemas.microsoft.com/office/powerpoint/2010/main" val="923792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22066"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20</a:t>
            </a:fld>
            <a:endParaRPr lang="en-GB"/>
          </a:p>
        </p:txBody>
      </p:sp>
    </p:spTree>
    <p:extLst>
      <p:ext uri="{BB962C8B-B14F-4D97-AF65-F5344CB8AC3E}">
        <p14:creationId xmlns:p14="http://schemas.microsoft.com/office/powerpoint/2010/main" val="6315939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724E907-D368-431F-8F77-A4C7F8FB0DB4}" type="slidenum">
              <a:rPr lang="en-GB" smtClean="0"/>
              <a:t>2</a:t>
            </a:fld>
            <a:endParaRPr lang="en-GB"/>
          </a:p>
        </p:txBody>
      </p:sp>
    </p:spTree>
    <p:extLst>
      <p:ext uri="{BB962C8B-B14F-4D97-AF65-F5344CB8AC3E}">
        <p14:creationId xmlns:p14="http://schemas.microsoft.com/office/powerpoint/2010/main" val="2873708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21</a:t>
            </a:fld>
            <a:endParaRPr lang="en-GB"/>
          </a:p>
        </p:txBody>
      </p:sp>
    </p:spTree>
    <p:extLst>
      <p:ext uri="{BB962C8B-B14F-4D97-AF65-F5344CB8AC3E}">
        <p14:creationId xmlns:p14="http://schemas.microsoft.com/office/powerpoint/2010/main" val="3610717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22</a:t>
            </a:fld>
            <a:endParaRPr lang="en-GB"/>
          </a:p>
        </p:txBody>
      </p:sp>
    </p:spTree>
    <p:extLst>
      <p:ext uri="{BB962C8B-B14F-4D97-AF65-F5344CB8AC3E}">
        <p14:creationId xmlns:p14="http://schemas.microsoft.com/office/powerpoint/2010/main" val="18547615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23</a:t>
            </a:fld>
            <a:endParaRPr lang="en-GB"/>
          </a:p>
        </p:txBody>
      </p:sp>
    </p:spTree>
    <p:extLst>
      <p:ext uri="{BB962C8B-B14F-4D97-AF65-F5344CB8AC3E}">
        <p14:creationId xmlns:p14="http://schemas.microsoft.com/office/powerpoint/2010/main" val="6654530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24</a:t>
            </a:fld>
            <a:endParaRPr lang="en-GB"/>
          </a:p>
        </p:txBody>
      </p:sp>
    </p:spTree>
    <p:extLst>
      <p:ext uri="{BB962C8B-B14F-4D97-AF65-F5344CB8AC3E}">
        <p14:creationId xmlns:p14="http://schemas.microsoft.com/office/powerpoint/2010/main" val="23441351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622066" rtl="0" eaLnBrk="1" fontAlgn="auto" latinLnBrk="0" hangingPunct="1">
              <a:lnSpc>
                <a:spcPct val="100000"/>
              </a:lnSpc>
              <a:spcBef>
                <a:spcPts val="0"/>
              </a:spcBef>
              <a:spcAft>
                <a:spcPts val="0"/>
              </a:spcAft>
              <a:buClrTx/>
              <a:buSzTx/>
              <a:buFontTx/>
              <a:buNone/>
              <a:tabLst/>
              <a:defRPr/>
            </a:pPr>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25</a:t>
            </a:fld>
            <a:endParaRPr lang="en-GB"/>
          </a:p>
        </p:txBody>
      </p:sp>
    </p:spTree>
    <p:extLst>
      <p:ext uri="{BB962C8B-B14F-4D97-AF65-F5344CB8AC3E}">
        <p14:creationId xmlns:p14="http://schemas.microsoft.com/office/powerpoint/2010/main" val="2159522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724E907-D368-431F-8F77-A4C7F8FB0DB4}" type="slidenum">
              <a:rPr lang="en-GB" smtClean="0"/>
              <a:t>3</a:t>
            </a:fld>
            <a:endParaRPr lang="en-GB"/>
          </a:p>
        </p:txBody>
      </p:sp>
    </p:spTree>
    <p:extLst>
      <p:ext uri="{BB962C8B-B14F-4D97-AF65-F5344CB8AC3E}">
        <p14:creationId xmlns:p14="http://schemas.microsoft.com/office/powerpoint/2010/main" val="5443125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724E907-D368-431F-8F77-A4C7F8FB0DB4}" type="slidenum">
              <a:rPr lang="en-GB" smtClean="0"/>
              <a:t>4</a:t>
            </a:fld>
            <a:endParaRPr lang="en-GB"/>
          </a:p>
        </p:txBody>
      </p:sp>
    </p:spTree>
    <p:extLst>
      <p:ext uri="{BB962C8B-B14F-4D97-AF65-F5344CB8AC3E}">
        <p14:creationId xmlns:p14="http://schemas.microsoft.com/office/powerpoint/2010/main" val="15773257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5</a:t>
            </a:fld>
            <a:endParaRPr lang="en-GB"/>
          </a:p>
        </p:txBody>
      </p:sp>
    </p:spTree>
    <p:extLst>
      <p:ext uri="{BB962C8B-B14F-4D97-AF65-F5344CB8AC3E}">
        <p14:creationId xmlns:p14="http://schemas.microsoft.com/office/powerpoint/2010/main" val="392422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7</a:t>
            </a:fld>
            <a:endParaRPr lang="en-GB"/>
          </a:p>
        </p:txBody>
      </p:sp>
    </p:spTree>
    <p:extLst>
      <p:ext uri="{BB962C8B-B14F-4D97-AF65-F5344CB8AC3E}">
        <p14:creationId xmlns:p14="http://schemas.microsoft.com/office/powerpoint/2010/main" val="20477476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8</a:t>
            </a:fld>
            <a:endParaRPr lang="en-GB"/>
          </a:p>
        </p:txBody>
      </p:sp>
    </p:spTree>
    <p:extLst>
      <p:ext uri="{BB962C8B-B14F-4D97-AF65-F5344CB8AC3E}">
        <p14:creationId xmlns:p14="http://schemas.microsoft.com/office/powerpoint/2010/main" val="27649674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9</a:t>
            </a:fld>
            <a:endParaRPr lang="en-GB"/>
          </a:p>
        </p:txBody>
      </p:sp>
    </p:spTree>
    <p:extLst>
      <p:ext uri="{BB962C8B-B14F-4D97-AF65-F5344CB8AC3E}">
        <p14:creationId xmlns:p14="http://schemas.microsoft.com/office/powerpoint/2010/main" val="27938822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24E907-D368-431F-8F77-A4C7F8FB0DB4}" type="slidenum">
              <a:rPr lang="en-GB" smtClean="0"/>
              <a:t>10</a:t>
            </a:fld>
            <a:endParaRPr lang="en-GB"/>
          </a:p>
        </p:txBody>
      </p:sp>
    </p:spTree>
    <p:extLst>
      <p:ext uri="{BB962C8B-B14F-4D97-AF65-F5344CB8AC3E}">
        <p14:creationId xmlns:p14="http://schemas.microsoft.com/office/powerpoint/2010/main" val="24647749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54.xml"/><Relationship Id="rId7" Type="http://schemas.openxmlformats.org/officeDocument/2006/relationships/tags" Target="../tags/tag58.xml"/><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tags" Target="../tags/tag57.xml"/><Relationship Id="rId5" Type="http://schemas.openxmlformats.org/officeDocument/2006/relationships/tags" Target="../tags/tag56.xml"/><Relationship Id="rId4" Type="http://schemas.openxmlformats.org/officeDocument/2006/relationships/tags" Target="../tags/tag55.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tags" Target="../tags/tag64.xml"/><Relationship Id="rId6" Type="http://schemas.openxmlformats.org/officeDocument/2006/relationships/slideMaster" Target="../slideMasters/slideMaster1.xml"/><Relationship Id="rId5" Type="http://schemas.openxmlformats.org/officeDocument/2006/relationships/tags" Target="../tags/tag68.xml"/><Relationship Id="rId4" Type="http://schemas.openxmlformats.org/officeDocument/2006/relationships/tags" Target="../tags/tag67.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0.xml"/><Relationship Id="rId1" Type="http://schemas.openxmlformats.org/officeDocument/2006/relationships/tags" Target="../tags/tag69.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78.xml"/><Relationship Id="rId3" Type="http://schemas.openxmlformats.org/officeDocument/2006/relationships/tags" Target="../tags/tag73.xml"/><Relationship Id="rId7" Type="http://schemas.openxmlformats.org/officeDocument/2006/relationships/tags" Target="../tags/tag77.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9"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0.xml"/><Relationship Id="rId1" Type="http://schemas.openxmlformats.org/officeDocument/2006/relationships/tags" Target="../tags/tag79.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tags" Target="../tags/tag82.xml"/><Relationship Id="rId5" Type="http://schemas.openxmlformats.org/officeDocument/2006/relationships/slideMaster" Target="../slideMasters/slideMaster1.xml"/><Relationship Id="rId4" Type="http://schemas.openxmlformats.org/officeDocument/2006/relationships/tags" Target="../tags/tag85.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88.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slideMaster" Target="../slideMasters/slideMaster1.xml"/><Relationship Id="rId5" Type="http://schemas.openxmlformats.org/officeDocument/2006/relationships/tags" Target="../tags/tag90.xml"/><Relationship Id="rId4" Type="http://schemas.openxmlformats.org/officeDocument/2006/relationships/tags" Target="../tags/tag89.xml"/></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2.xml"/><Relationship Id="rId1" Type="http://schemas.openxmlformats.org/officeDocument/2006/relationships/tags" Target="../tags/tag91.xml"/><Relationship Id="rId6" Type="http://schemas.openxmlformats.org/officeDocument/2006/relationships/image" Target="../media/image4.png"/><Relationship Id="rId5" Type="http://schemas.openxmlformats.org/officeDocument/2006/relationships/image" Target="../media/image2.emf"/><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4"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95.xml"/><Relationship Id="rId7" Type="http://schemas.openxmlformats.org/officeDocument/2006/relationships/image" Target="../media/image2.emf"/><Relationship Id="rId2" Type="http://schemas.openxmlformats.org/officeDocument/2006/relationships/tags" Target="../tags/tag94.xml"/><Relationship Id="rId1" Type="http://schemas.openxmlformats.org/officeDocument/2006/relationships/tags" Target="../tags/tag93.xml"/><Relationship Id="rId6" Type="http://schemas.openxmlformats.org/officeDocument/2006/relationships/image" Target="../media/image5.jpeg"/><Relationship Id="rId5" Type="http://schemas.openxmlformats.org/officeDocument/2006/relationships/slideMaster" Target="../slideMasters/slideMaster1.xml"/><Relationship Id="rId4" Type="http://schemas.openxmlformats.org/officeDocument/2006/relationships/tags" Target="../tags/tag9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7.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5" Type="http://schemas.openxmlformats.org/officeDocument/2006/relationships/slideMaster" Target="../slideMasters/slideMaster1.xml"/><Relationship Id="rId4" Type="http://schemas.openxmlformats.org/officeDocument/2006/relationships/tags" Target="../tags/tag12.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5" Type="http://schemas.openxmlformats.org/officeDocument/2006/relationships/slideMaster" Target="../slideMasters/slideMaster1.xml"/><Relationship Id="rId4" Type="http://schemas.openxmlformats.org/officeDocument/2006/relationships/tags" Target="../tags/tag16.xml"/></Relationships>
</file>

<file path=ppt/slideLayouts/_rels/slideLayout5.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19.xml"/><Relationship Id="rId7" Type="http://schemas.openxmlformats.org/officeDocument/2006/relationships/tags" Target="../tags/tag23.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s>
</file>

<file path=ppt/slideLayouts/_rels/slideLayout6.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26.xml"/><Relationship Id="rId7" Type="http://schemas.openxmlformats.org/officeDocument/2006/relationships/tags" Target="../tags/tag30.xml"/><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tags" Target="../tags/tag29.xml"/><Relationship Id="rId5" Type="http://schemas.openxmlformats.org/officeDocument/2006/relationships/tags" Target="../tags/tag28.xml"/><Relationship Id="rId4" Type="http://schemas.openxmlformats.org/officeDocument/2006/relationships/tags" Target="../tags/tag27.xml"/></Relationships>
</file>

<file path=ppt/slideLayouts/_rels/slideLayout7.xml.rels><?xml version="1.0" encoding="UTF-8" standalone="yes"?>
<Relationships xmlns="http://schemas.openxmlformats.org/package/2006/relationships"><Relationship Id="rId8" Type="http://schemas.openxmlformats.org/officeDocument/2006/relationships/tags" Target="../tags/tag38.xml"/><Relationship Id="rId3" Type="http://schemas.openxmlformats.org/officeDocument/2006/relationships/tags" Target="../tags/tag33.xml"/><Relationship Id="rId7" Type="http://schemas.openxmlformats.org/officeDocument/2006/relationships/tags" Target="../tags/tag37.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tags" Target="../tags/tag36.xml"/><Relationship Id="rId11" Type="http://schemas.openxmlformats.org/officeDocument/2006/relationships/slideMaster" Target="../slideMasters/slideMaster1.xml"/><Relationship Id="rId5" Type="http://schemas.openxmlformats.org/officeDocument/2006/relationships/tags" Target="../tags/tag35.xml"/><Relationship Id="rId10" Type="http://schemas.openxmlformats.org/officeDocument/2006/relationships/tags" Target="../tags/tag40.xml"/><Relationship Id="rId4" Type="http://schemas.openxmlformats.org/officeDocument/2006/relationships/tags" Target="../tags/tag34.xml"/><Relationship Id="rId9" Type="http://schemas.openxmlformats.org/officeDocument/2006/relationships/tags" Target="../tags/tag3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slideMaster" Target="../slideMasters/slideMaster1.xml"/><Relationship Id="rId4" Type="http://schemas.openxmlformats.org/officeDocument/2006/relationships/tags" Target="../tags/tag44.xml"/></Relationships>
</file>

<file path=ppt/slideLayouts/_rels/slideLayout9.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47.xml"/><Relationship Id="rId7" Type="http://schemas.openxmlformats.org/officeDocument/2006/relationships/tags" Target="../tags/tag51.xm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tags" Target="../tags/tag50.xml"/><Relationship Id="rId5" Type="http://schemas.openxmlformats.org/officeDocument/2006/relationships/tags" Target="../tags/tag49.xml"/><Relationship Id="rId4" Type="http://schemas.openxmlformats.org/officeDocument/2006/relationships/tags" Target="../tags/tag48.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ne column">
    <p:spTree>
      <p:nvGrpSpPr>
        <p:cNvPr id="1" name=""/>
        <p:cNvGrpSpPr/>
        <p:nvPr/>
      </p:nvGrpSpPr>
      <p:grpSpPr>
        <a:xfrm>
          <a:off x="0" y="0"/>
          <a:ext cx="0" cy="0"/>
          <a:chOff x="0" y="0"/>
          <a:chExt cx="0" cy="0"/>
        </a:xfrm>
      </p:grpSpPr>
      <p:sp>
        <p:nvSpPr>
          <p:cNvPr id="4" name="Slide Number Placeholder 3"/>
          <p:cNvSpPr>
            <a:spLocks noGrp="1"/>
          </p:cNvSpPr>
          <p:nvPr>
            <p:ph type="sldNum" sz="quarter" idx="13"/>
            <p:custDataLst>
              <p:tags r:id="rId1"/>
            </p:custDataLst>
          </p:nvPr>
        </p:nvSpPr>
        <p:spPr/>
        <p:txBody>
          <a:bodyPr/>
          <a:lstStyle/>
          <a:p>
            <a:pPr algn="l"/>
            <a:fld id="{37B4438D-29B8-4FC7-9D64-F44FE400D0A9}" type="slidenum">
              <a:rPr lang="en-GB" smtClean="0"/>
              <a:pPr algn="l"/>
              <a:t>‹#›</a:t>
            </a:fld>
            <a:endParaRPr lang="en-GB"/>
          </a:p>
        </p:txBody>
      </p:sp>
      <p:sp>
        <p:nvSpPr>
          <p:cNvPr id="2" name="Title 1"/>
          <p:cNvSpPr>
            <a:spLocks noGrp="1"/>
          </p:cNvSpPr>
          <p:nvPr>
            <p:ph type="title" hasCustomPrompt="1"/>
            <p:custDataLst>
              <p:tags r:id="rId2"/>
            </p:custDataLst>
          </p:nvPr>
        </p:nvSpPr>
        <p:spPr/>
        <p:txBody>
          <a:bodyPr/>
          <a:lstStyle>
            <a:lvl1pPr>
              <a:defRPr/>
            </a:lvl1pPr>
          </a:lstStyle>
          <a:p>
            <a:r>
              <a:rPr lang="en-GB"/>
              <a:t>Click to edit Master title style </a:t>
            </a:r>
          </a:p>
        </p:txBody>
      </p:sp>
      <p:sp>
        <p:nvSpPr>
          <p:cNvPr id="10" name="Content Placeholder 9"/>
          <p:cNvSpPr>
            <a:spLocks noGrp="1"/>
          </p:cNvSpPr>
          <p:nvPr>
            <p:ph sz="quarter" idx="14" hasCustomPrompt="1"/>
            <p:custDataLst>
              <p:tags r:id="rId3"/>
            </p:custDataLst>
          </p:nvPr>
        </p:nvSpPr>
        <p:spPr>
          <a:xfrm>
            <a:off x="468313" y="1493838"/>
            <a:ext cx="8207375" cy="2949575"/>
          </a:xfrm>
        </p:spPr>
        <p:txBody>
          <a:bodyPr/>
          <a:lstStyle>
            <a:lvl1pPr>
              <a:defRPr/>
            </a:lvl1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Tree>
    <p:extLst>
      <p:ext uri="{BB962C8B-B14F-4D97-AF65-F5344CB8AC3E}">
        <p14:creationId xmlns:p14="http://schemas.microsoft.com/office/powerpoint/2010/main" val="663628899"/>
      </p:ext>
    </p:extLst>
  </p:cSld>
  <p:clrMapOvr>
    <a:masterClrMapping/>
  </p:clrMapOvr>
  <p:extLst>
    <p:ext uri="{DCECCB84-F9BA-43D5-87BE-67443E8EF086}">
      <p15:sldGuideLst xmlns:p15="http://schemas.microsoft.com/office/powerpoint/2012/main">
        <p15:guide id="1" orient="horz" pos="941">
          <p15:clr>
            <a:srgbClr val="FBAE40"/>
          </p15:clr>
        </p15:guide>
        <p15:guide id="2" orient="horz" pos="747">
          <p15:clr>
            <a:srgbClr val="FBAE40"/>
          </p15:clr>
        </p15:guide>
        <p15:guide id="3" orient="horz" pos="2799">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 quote – accent">
    <p:spTree>
      <p:nvGrpSpPr>
        <p:cNvPr id="1" name=""/>
        <p:cNvGrpSpPr/>
        <p:nvPr/>
      </p:nvGrpSpPr>
      <p:grpSpPr>
        <a:xfrm>
          <a:off x="0" y="0"/>
          <a:ext cx="0" cy="0"/>
          <a:chOff x="0" y="0"/>
          <a:chExt cx="0" cy="0"/>
        </a:xfrm>
      </p:grpSpPr>
      <p:sp>
        <p:nvSpPr>
          <p:cNvPr id="2" name="Rectangle 1"/>
          <p:cNvSpPr/>
          <p:nvPr userDrawn="1">
            <p:custDataLst>
              <p:tags r:id="rId1"/>
            </p:custDataLst>
          </p:nvPr>
        </p:nvSpPr>
        <p:spPr>
          <a:xfrm>
            <a:off x="4680000" y="1493797"/>
            <a:ext cx="3996050" cy="295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p:cNvSpPr>
            <a:spLocks noGrp="1"/>
          </p:cNvSpPr>
          <p:nvPr>
            <p:ph type="sldNum" sz="quarter" idx="13"/>
            <p:custDataLst>
              <p:tags r:id="rId2"/>
            </p:custDataLst>
          </p:nvPr>
        </p:nvSpPr>
        <p:spPr/>
        <p:txBody>
          <a:bodyPr/>
          <a:lstStyle/>
          <a:p>
            <a:pPr algn="l"/>
            <a:fld id="{37B4438D-29B8-4FC7-9D64-F44FE400D0A9}" type="slidenum">
              <a:rPr lang="en-GB" smtClean="0"/>
              <a:pPr algn="l"/>
              <a:t>‹#›</a:t>
            </a:fld>
            <a:endParaRPr lang="en-GB"/>
          </a:p>
        </p:txBody>
      </p:sp>
      <p:sp>
        <p:nvSpPr>
          <p:cNvPr id="10" name="Freeform 5"/>
          <p:cNvSpPr>
            <a:spLocks noEditPoints="1"/>
          </p:cNvSpPr>
          <p:nvPr userDrawn="1">
            <p:custDataLst>
              <p:tags r:id="rId3"/>
            </p:custDataLst>
          </p:nvPr>
        </p:nvSpPr>
        <p:spPr bwMode="auto">
          <a:xfrm>
            <a:off x="6497844" y="1743757"/>
            <a:ext cx="360363" cy="268288"/>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4" name="Freeform 9"/>
          <p:cNvSpPr>
            <a:spLocks noEditPoints="1"/>
          </p:cNvSpPr>
          <p:nvPr userDrawn="1">
            <p:custDataLst>
              <p:tags r:id="rId4"/>
            </p:custDataLst>
          </p:nvPr>
        </p:nvSpPr>
        <p:spPr bwMode="auto">
          <a:xfrm>
            <a:off x="6497844" y="3976163"/>
            <a:ext cx="360363" cy="269875"/>
          </a:xfrm>
          <a:custGeom>
            <a:avLst/>
            <a:gdLst>
              <a:gd name="T0" fmla="*/ 0 w 1416"/>
              <a:gd name="T1" fmla="*/ 317 h 1056"/>
              <a:gd name="T2" fmla="*/ 0 w 1416"/>
              <a:gd name="T3" fmla="*/ 317 h 1056"/>
              <a:gd name="T4" fmla="*/ 311 w 1416"/>
              <a:gd name="T5" fmla="*/ 623 h 1056"/>
              <a:gd name="T6" fmla="*/ 392 w 1416"/>
              <a:gd name="T7" fmla="*/ 603 h 1056"/>
              <a:gd name="T8" fmla="*/ 16 w 1416"/>
              <a:gd name="T9" fmla="*/ 856 h 1056"/>
              <a:gd name="T10" fmla="*/ 16 w 1416"/>
              <a:gd name="T11" fmla="*/ 1056 h 1056"/>
              <a:gd name="T12" fmla="*/ 659 w 1416"/>
              <a:gd name="T13" fmla="*/ 403 h 1056"/>
              <a:gd name="T14" fmla="*/ 311 w 1416"/>
              <a:gd name="T15" fmla="*/ 0 h 1056"/>
              <a:gd name="T16" fmla="*/ 0 w 1416"/>
              <a:gd name="T17" fmla="*/ 317 h 1056"/>
              <a:gd name="T18" fmla="*/ 756 w 1416"/>
              <a:gd name="T19" fmla="*/ 317 h 1056"/>
              <a:gd name="T20" fmla="*/ 756 w 1416"/>
              <a:gd name="T21" fmla="*/ 317 h 1056"/>
              <a:gd name="T22" fmla="*/ 1068 w 1416"/>
              <a:gd name="T23" fmla="*/ 623 h 1056"/>
              <a:gd name="T24" fmla="*/ 1149 w 1416"/>
              <a:gd name="T25" fmla="*/ 603 h 1056"/>
              <a:gd name="T26" fmla="*/ 772 w 1416"/>
              <a:gd name="T27" fmla="*/ 856 h 1056"/>
              <a:gd name="T28" fmla="*/ 772 w 1416"/>
              <a:gd name="T29" fmla="*/ 1056 h 1056"/>
              <a:gd name="T30" fmla="*/ 1416 w 1416"/>
              <a:gd name="T31" fmla="*/ 403 h 1056"/>
              <a:gd name="T32" fmla="*/ 1068 w 1416"/>
              <a:gd name="T33" fmla="*/ 0 h 1056"/>
              <a:gd name="T34" fmla="*/ 756 w 1416"/>
              <a:gd name="T35" fmla="*/ 317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6">
                <a:moveTo>
                  <a:pt x="0" y="317"/>
                </a:moveTo>
                <a:lnTo>
                  <a:pt x="0" y="317"/>
                </a:lnTo>
                <a:cubicBezTo>
                  <a:pt x="0" y="488"/>
                  <a:pt x="121" y="623"/>
                  <a:pt x="311" y="623"/>
                </a:cubicBezTo>
                <a:cubicBezTo>
                  <a:pt x="343" y="623"/>
                  <a:pt x="384" y="611"/>
                  <a:pt x="392" y="603"/>
                </a:cubicBezTo>
                <a:cubicBezTo>
                  <a:pt x="376" y="725"/>
                  <a:pt x="279" y="856"/>
                  <a:pt x="16" y="856"/>
                </a:cubicBezTo>
                <a:lnTo>
                  <a:pt x="16" y="1056"/>
                </a:lnTo>
                <a:cubicBezTo>
                  <a:pt x="424" y="1051"/>
                  <a:pt x="659" y="880"/>
                  <a:pt x="659" y="403"/>
                </a:cubicBezTo>
                <a:cubicBezTo>
                  <a:pt x="659" y="162"/>
                  <a:pt x="522" y="0"/>
                  <a:pt x="311" y="0"/>
                </a:cubicBezTo>
                <a:cubicBezTo>
                  <a:pt x="137" y="0"/>
                  <a:pt x="0" y="142"/>
                  <a:pt x="0" y="317"/>
                </a:cubicBezTo>
                <a:close/>
                <a:moveTo>
                  <a:pt x="756" y="317"/>
                </a:moveTo>
                <a:lnTo>
                  <a:pt x="756" y="317"/>
                </a:lnTo>
                <a:cubicBezTo>
                  <a:pt x="756" y="488"/>
                  <a:pt x="878" y="623"/>
                  <a:pt x="1068" y="623"/>
                </a:cubicBezTo>
                <a:cubicBezTo>
                  <a:pt x="1100" y="623"/>
                  <a:pt x="1141" y="611"/>
                  <a:pt x="1149" y="603"/>
                </a:cubicBezTo>
                <a:cubicBezTo>
                  <a:pt x="1133" y="725"/>
                  <a:pt x="1036" y="856"/>
                  <a:pt x="772" y="856"/>
                </a:cubicBezTo>
                <a:lnTo>
                  <a:pt x="772" y="1056"/>
                </a:lnTo>
                <a:cubicBezTo>
                  <a:pt x="1181" y="1051"/>
                  <a:pt x="1416" y="880"/>
                  <a:pt x="1416" y="403"/>
                </a:cubicBezTo>
                <a:cubicBezTo>
                  <a:pt x="1416" y="162"/>
                  <a:pt x="1278" y="0"/>
                  <a:pt x="1068" y="0"/>
                </a:cubicBezTo>
                <a:cubicBezTo>
                  <a:pt x="894" y="0"/>
                  <a:pt x="756" y="142"/>
                  <a:pt x="756" y="31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6" name="Picture Placeholder 15"/>
          <p:cNvSpPr>
            <a:spLocks noGrp="1"/>
          </p:cNvSpPr>
          <p:nvPr>
            <p:ph type="pic" sz="quarter" idx="15" hasCustomPrompt="1"/>
            <p:custDataLst>
              <p:tags r:id="rId5"/>
            </p:custDataLst>
          </p:nvPr>
        </p:nvSpPr>
        <p:spPr>
          <a:xfrm>
            <a:off x="468000" y="1493797"/>
            <a:ext cx="3996000" cy="2952750"/>
          </a:xfrm>
        </p:spPr>
        <p:txBody>
          <a:bodyPr/>
          <a:lstStyle>
            <a:lvl1pPr>
              <a:defRPr/>
            </a:lvl1pPr>
          </a:lstStyle>
          <a:p>
            <a:r>
              <a:rPr lang="en-US"/>
              <a:t>Click ‘Insert Image’ from the ribbon</a:t>
            </a:r>
            <a:endParaRPr lang="en-GB"/>
          </a:p>
        </p:txBody>
      </p:sp>
      <p:sp>
        <p:nvSpPr>
          <p:cNvPr id="5" name="Text Placeholder 4"/>
          <p:cNvSpPr>
            <a:spLocks noGrp="1"/>
          </p:cNvSpPr>
          <p:nvPr>
            <p:ph type="body" sz="quarter" idx="14" hasCustomPrompt="1"/>
            <p:custDataLst>
              <p:tags r:id="rId6"/>
            </p:custDataLst>
          </p:nvPr>
        </p:nvSpPr>
        <p:spPr>
          <a:xfrm>
            <a:off x="4680000" y="1493797"/>
            <a:ext cx="3996000" cy="2952000"/>
          </a:xfrm>
        </p:spPr>
        <p:txBody>
          <a:bodyPr tIns="0" bIns="0" anchor="ctr"/>
          <a:lstStyle>
            <a:lvl1pPr marL="0" indent="0" algn="ctr">
              <a:spcAft>
                <a:spcPts val="600"/>
              </a:spcAft>
              <a:buFont typeface="Arial" panose="020B0604020202020204" pitchFamily="34" charset="0"/>
              <a:buNone/>
              <a:defRPr sz="1800" b="0">
                <a:solidFill>
                  <a:schemeClr val="bg1"/>
                </a:solidFill>
              </a:defRPr>
            </a:lvl1pPr>
            <a:lvl2pPr marL="0" indent="0" algn="ctr">
              <a:spcAft>
                <a:spcPts val="600"/>
              </a:spcAft>
              <a:buFont typeface="Arial" panose="020B0604020202020204" pitchFamily="34" charset="0"/>
              <a:buNone/>
              <a:defRPr sz="1350" b="0">
                <a:solidFill>
                  <a:schemeClr val="bg1"/>
                </a:solidFill>
              </a:defRPr>
            </a:lvl2pPr>
            <a:lvl3pPr marL="0" indent="0" algn="ctr">
              <a:spcAft>
                <a:spcPts val="600"/>
              </a:spcAft>
              <a:buNone/>
              <a:defRPr sz="1350" b="0">
                <a:solidFill>
                  <a:schemeClr val="bg1"/>
                </a:solidFill>
              </a:defRPr>
            </a:lvl3pPr>
            <a:lvl4pPr marL="0" indent="0" algn="ctr">
              <a:spcAft>
                <a:spcPts val="600"/>
              </a:spcAft>
              <a:buNone/>
              <a:defRPr sz="1350" b="0">
                <a:solidFill>
                  <a:schemeClr val="bg1"/>
                </a:solidFill>
              </a:defRPr>
            </a:lvl4pPr>
            <a:lvl5pPr marL="0" indent="0" algn="ctr">
              <a:spcAft>
                <a:spcPts val="600"/>
              </a:spcAft>
              <a:buNone/>
              <a:defRPr sz="1350" b="0">
                <a:solidFill>
                  <a:schemeClr val="bg1"/>
                </a:solidFill>
              </a:defRPr>
            </a:lvl5pPr>
            <a:lvl6pPr marL="0" indent="0" algn="ctr">
              <a:spcAft>
                <a:spcPts val="600"/>
              </a:spcAft>
              <a:buNone/>
              <a:defRPr sz="1350" b="0">
                <a:solidFill>
                  <a:schemeClr val="bg1"/>
                </a:solidFill>
              </a:defRPr>
            </a:lvl6pPr>
            <a:lvl7pPr marL="0" indent="0" algn="ctr">
              <a:spcAft>
                <a:spcPts val="600"/>
              </a:spcAft>
              <a:buNone/>
              <a:defRPr sz="1350" b="0">
                <a:solidFill>
                  <a:schemeClr val="bg1"/>
                </a:solidFill>
              </a:defRPr>
            </a:lvl7pPr>
            <a:lvl8pPr marL="0" indent="0" algn="ctr">
              <a:spcAft>
                <a:spcPts val="600"/>
              </a:spcAft>
              <a:buNone/>
              <a:defRPr sz="1350" b="0">
                <a:solidFill>
                  <a:schemeClr val="bg1"/>
                </a:solidFill>
              </a:defRPr>
            </a:lvl8pPr>
            <a:lvl9pPr marL="0" indent="0" algn="ctr">
              <a:spcAft>
                <a:spcPts val="600"/>
              </a:spcAft>
              <a:buNone/>
              <a:defRPr sz="1350" b="0">
                <a:solidFill>
                  <a:schemeClr val="bg1"/>
                </a:solidFill>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6" name="Title 5"/>
          <p:cNvSpPr>
            <a:spLocks noGrp="1"/>
          </p:cNvSpPr>
          <p:nvPr>
            <p:ph type="title"/>
            <p:custDataLst>
              <p:tags r:id="rId7"/>
            </p:custDataLst>
          </p:nvPr>
        </p:nvSpPr>
        <p:spPr/>
        <p:txBody>
          <a:bodyPr/>
          <a:lstStyle/>
          <a:p>
            <a:r>
              <a:rPr lang="en-GB"/>
              <a:t>Click to edit Master title style</a:t>
            </a:r>
          </a:p>
        </p:txBody>
      </p:sp>
    </p:spTree>
    <p:extLst>
      <p:ext uri="{BB962C8B-B14F-4D97-AF65-F5344CB8AC3E}">
        <p14:creationId xmlns:p14="http://schemas.microsoft.com/office/powerpoint/2010/main" val="791905446"/>
      </p:ext>
    </p:extLst>
  </p:cSld>
  <p:clrMapOvr>
    <a:masterClrMapping/>
  </p:clrMapOvr>
  <p:extLst>
    <p:ext uri="{DCECCB84-F9BA-43D5-87BE-67443E8EF086}">
      <p15:sldGuideLst xmlns:p15="http://schemas.microsoft.com/office/powerpoint/2012/main">
        <p15:guide id="1" orient="horz" pos="941">
          <p15:clr>
            <a:srgbClr val="FBAE40"/>
          </p15:clr>
        </p15:guide>
        <p15:guide id="2" orient="horz" pos="747">
          <p15:clr>
            <a:srgbClr val="FBAE40"/>
          </p15:clr>
        </p15:guide>
        <p15:guide id="3" orient="horz" pos="2799">
          <p15:clr>
            <a:srgbClr val="FBAE40"/>
          </p15:clr>
        </p15:guide>
        <p15:guide id="4" pos="2812">
          <p15:clr>
            <a:srgbClr val="FBAE40"/>
          </p15:clr>
        </p15:guide>
        <p15:guide id="5" pos="29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Quote – purple">
    <p:spTree>
      <p:nvGrpSpPr>
        <p:cNvPr id="1" name=""/>
        <p:cNvGrpSpPr/>
        <p:nvPr/>
      </p:nvGrpSpPr>
      <p:grpSpPr>
        <a:xfrm>
          <a:off x="0" y="0"/>
          <a:ext cx="0" cy="0"/>
          <a:chOff x="0" y="0"/>
          <a:chExt cx="0" cy="0"/>
        </a:xfrm>
      </p:grpSpPr>
      <p:sp>
        <p:nvSpPr>
          <p:cNvPr id="20" name="Rectangle 19"/>
          <p:cNvSpPr/>
          <p:nvPr userDrawn="1">
            <p:custDataLst>
              <p:tags r:id="rId1"/>
            </p:custDataLst>
          </p:nvPr>
        </p:nvSpPr>
        <p:spPr>
          <a:xfrm>
            <a:off x="0" y="0"/>
            <a:ext cx="9144000" cy="444341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Slide Number Placeholder 3"/>
          <p:cNvSpPr>
            <a:spLocks noGrp="1"/>
          </p:cNvSpPr>
          <p:nvPr>
            <p:ph type="sldNum" sz="quarter" idx="13"/>
            <p:custDataLst>
              <p:tags r:id="rId2"/>
            </p:custDataLst>
          </p:nvPr>
        </p:nvSpPr>
        <p:spPr/>
        <p:txBody>
          <a:bodyPr/>
          <a:lstStyle/>
          <a:p>
            <a:pPr algn="l"/>
            <a:fld id="{37B4438D-29B8-4FC7-9D64-F44FE400D0A9}" type="slidenum">
              <a:rPr lang="en-GB" smtClean="0"/>
              <a:pPr algn="l"/>
              <a:t>‹#›</a:t>
            </a:fld>
            <a:endParaRPr lang="en-GB"/>
          </a:p>
        </p:txBody>
      </p:sp>
      <p:sp>
        <p:nvSpPr>
          <p:cNvPr id="10" name="Freeform 5"/>
          <p:cNvSpPr>
            <a:spLocks noChangeAspect="1" noEditPoints="1"/>
          </p:cNvSpPr>
          <p:nvPr userDrawn="1">
            <p:custDataLst>
              <p:tags r:id="rId3"/>
            </p:custDataLst>
          </p:nvPr>
        </p:nvSpPr>
        <p:spPr bwMode="auto">
          <a:xfrm>
            <a:off x="4320000" y="395794"/>
            <a:ext cx="504000" cy="375225"/>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4" name="Freeform 9"/>
          <p:cNvSpPr>
            <a:spLocks noChangeAspect="1" noEditPoints="1"/>
          </p:cNvSpPr>
          <p:nvPr userDrawn="1">
            <p:custDataLst>
              <p:tags r:id="rId4"/>
            </p:custDataLst>
          </p:nvPr>
        </p:nvSpPr>
        <p:spPr bwMode="auto">
          <a:xfrm>
            <a:off x="4320000" y="3674064"/>
            <a:ext cx="504000" cy="377444"/>
          </a:xfrm>
          <a:custGeom>
            <a:avLst/>
            <a:gdLst>
              <a:gd name="T0" fmla="*/ 0 w 1416"/>
              <a:gd name="T1" fmla="*/ 317 h 1056"/>
              <a:gd name="T2" fmla="*/ 0 w 1416"/>
              <a:gd name="T3" fmla="*/ 317 h 1056"/>
              <a:gd name="T4" fmla="*/ 311 w 1416"/>
              <a:gd name="T5" fmla="*/ 623 h 1056"/>
              <a:gd name="T6" fmla="*/ 392 w 1416"/>
              <a:gd name="T7" fmla="*/ 603 h 1056"/>
              <a:gd name="T8" fmla="*/ 16 w 1416"/>
              <a:gd name="T9" fmla="*/ 856 h 1056"/>
              <a:gd name="T10" fmla="*/ 16 w 1416"/>
              <a:gd name="T11" fmla="*/ 1056 h 1056"/>
              <a:gd name="T12" fmla="*/ 659 w 1416"/>
              <a:gd name="T13" fmla="*/ 403 h 1056"/>
              <a:gd name="T14" fmla="*/ 311 w 1416"/>
              <a:gd name="T15" fmla="*/ 0 h 1056"/>
              <a:gd name="T16" fmla="*/ 0 w 1416"/>
              <a:gd name="T17" fmla="*/ 317 h 1056"/>
              <a:gd name="T18" fmla="*/ 756 w 1416"/>
              <a:gd name="T19" fmla="*/ 317 h 1056"/>
              <a:gd name="T20" fmla="*/ 756 w 1416"/>
              <a:gd name="T21" fmla="*/ 317 h 1056"/>
              <a:gd name="T22" fmla="*/ 1068 w 1416"/>
              <a:gd name="T23" fmla="*/ 623 h 1056"/>
              <a:gd name="T24" fmla="*/ 1149 w 1416"/>
              <a:gd name="T25" fmla="*/ 603 h 1056"/>
              <a:gd name="T26" fmla="*/ 772 w 1416"/>
              <a:gd name="T27" fmla="*/ 856 h 1056"/>
              <a:gd name="T28" fmla="*/ 772 w 1416"/>
              <a:gd name="T29" fmla="*/ 1056 h 1056"/>
              <a:gd name="T30" fmla="*/ 1416 w 1416"/>
              <a:gd name="T31" fmla="*/ 403 h 1056"/>
              <a:gd name="T32" fmla="*/ 1068 w 1416"/>
              <a:gd name="T33" fmla="*/ 0 h 1056"/>
              <a:gd name="T34" fmla="*/ 756 w 1416"/>
              <a:gd name="T35" fmla="*/ 317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6">
                <a:moveTo>
                  <a:pt x="0" y="317"/>
                </a:moveTo>
                <a:lnTo>
                  <a:pt x="0" y="317"/>
                </a:lnTo>
                <a:cubicBezTo>
                  <a:pt x="0" y="488"/>
                  <a:pt x="121" y="623"/>
                  <a:pt x="311" y="623"/>
                </a:cubicBezTo>
                <a:cubicBezTo>
                  <a:pt x="343" y="623"/>
                  <a:pt x="384" y="611"/>
                  <a:pt x="392" y="603"/>
                </a:cubicBezTo>
                <a:cubicBezTo>
                  <a:pt x="376" y="725"/>
                  <a:pt x="279" y="856"/>
                  <a:pt x="16" y="856"/>
                </a:cubicBezTo>
                <a:lnTo>
                  <a:pt x="16" y="1056"/>
                </a:lnTo>
                <a:cubicBezTo>
                  <a:pt x="424" y="1051"/>
                  <a:pt x="659" y="880"/>
                  <a:pt x="659" y="403"/>
                </a:cubicBezTo>
                <a:cubicBezTo>
                  <a:pt x="659" y="162"/>
                  <a:pt x="522" y="0"/>
                  <a:pt x="311" y="0"/>
                </a:cubicBezTo>
                <a:cubicBezTo>
                  <a:pt x="137" y="0"/>
                  <a:pt x="0" y="142"/>
                  <a:pt x="0" y="317"/>
                </a:cubicBezTo>
                <a:close/>
                <a:moveTo>
                  <a:pt x="756" y="317"/>
                </a:moveTo>
                <a:lnTo>
                  <a:pt x="756" y="317"/>
                </a:lnTo>
                <a:cubicBezTo>
                  <a:pt x="756" y="488"/>
                  <a:pt x="878" y="623"/>
                  <a:pt x="1068" y="623"/>
                </a:cubicBezTo>
                <a:cubicBezTo>
                  <a:pt x="1100" y="623"/>
                  <a:pt x="1141" y="611"/>
                  <a:pt x="1149" y="603"/>
                </a:cubicBezTo>
                <a:cubicBezTo>
                  <a:pt x="1133" y="725"/>
                  <a:pt x="1036" y="856"/>
                  <a:pt x="772" y="856"/>
                </a:cubicBezTo>
                <a:lnTo>
                  <a:pt x="772" y="1056"/>
                </a:lnTo>
                <a:cubicBezTo>
                  <a:pt x="1181" y="1051"/>
                  <a:pt x="1416" y="880"/>
                  <a:pt x="1416" y="403"/>
                </a:cubicBezTo>
                <a:cubicBezTo>
                  <a:pt x="1416" y="162"/>
                  <a:pt x="1278" y="0"/>
                  <a:pt x="1068" y="0"/>
                </a:cubicBezTo>
                <a:cubicBezTo>
                  <a:pt x="894" y="0"/>
                  <a:pt x="756" y="142"/>
                  <a:pt x="756" y="317"/>
                </a:cubicBez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5" name="Text Placeholder 4"/>
          <p:cNvSpPr>
            <a:spLocks noGrp="1"/>
          </p:cNvSpPr>
          <p:nvPr>
            <p:ph type="body" sz="quarter" idx="14" hasCustomPrompt="1"/>
            <p:custDataLst>
              <p:tags r:id="rId5"/>
            </p:custDataLst>
          </p:nvPr>
        </p:nvSpPr>
        <p:spPr>
          <a:xfrm>
            <a:off x="468313" y="846000"/>
            <a:ext cx="8207375" cy="2754000"/>
          </a:xfrm>
        </p:spPr>
        <p:txBody>
          <a:bodyPr anchor="ctr"/>
          <a:lstStyle>
            <a:lvl1pPr marL="0" indent="0" algn="ctr">
              <a:spcAft>
                <a:spcPts val="600"/>
              </a:spcAft>
              <a:buFont typeface="Arial" panose="020B0604020202020204" pitchFamily="34" charset="0"/>
              <a:buNone/>
              <a:defRPr sz="2400" b="0">
                <a:solidFill>
                  <a:schemeClr val="bg1"/>
                </a:solidFill>
              </a:defRPr>
            </a:lvl1pPr>
            <a:lvl2pPr marL="0" indent="0" algn="ctr">
              <a:spcAft>
                <a:spcPts val="600"/>
              </a:spcAft>
              <a:buFont typeface="Arial" panose="020B0604020202020204" pitchFamily="34" charset="0"/>
              <a:buNone/>
              <a:defRPr sz="1350" b="0">
                <a:solidFill>
                  <a:schemeClr val="bg1"/>
                </a:solidFill>
              </a:defRPr>
            </a:lvl2pPr>
            <a:lvl3pPr marL="0" indent="0" algn="ctr">
              <a:spcAft>
                <a:spcPts val="600"/>
              </a:spcAft>
              <a:buNone/>
              <a:defRPr sz="1350" b="0">
                <a:solidFill>
                  <a:schemeClr val="bg1"/>
                </a:solidFill>
              </a:defRPr>
            </a:lvl3pPr>
            <a:lvl4pPr marL="0" indent="0" algn="ctr">
              <a:spcAft>
                <a:spcPts val="600"/>
              </a:spcAft>
              <a:buNone/>
              <a:defRPr sz="1350" b="0">
                <a:solidFill>
                  <a:schemeClr val="bg1"/>
                </a:solidFill>
              </a:defRPr>
            </a:lvl4pPr>
            <a:lvl5pPr marL="0" indent="0" algn="ctr">
              <a:spcAft>
                <a:spcPts val="600"/>
              </a:spcAft>
              <a:buNone/>
              <a:defRPr sz="1350" b="0">
                <a:solidFill>
                  <a:schemeClr val="bg1"/>
                </a:solidFill>
              </a:defRPr>
            </a:lvl5pPr>
            <a:lvl6pPr marL="0" indent="0" algn="ctr">
              <a:spcAft>
                <a:spcPts val="600"/>
              </a:spcAft>
              <a:buNone/>
              <a:defRPr sz="1350" b="0">
                <a:solidFill>
                  <a:schemeClr val="bg1"/>
                </a:solidFill>
              </a:defRPr>
            </a:lvl6pPr>
            <a:lvl7pPr marL="0" indent="0" algn="ctr">
              <a:spcAft>
                <a:spcPts val="600"/>
              </a:spcAft>
              <a:buNone/>
              <a:defRPr sz="1350" b="0">
                <a:solidFill>
                  <a:schemeClr val="bg1"/>
                </a:solidFill>
              </a:defRPr>
            </a:lvl7pPr>
            <a:lvl8pPr marL="0" indent="0" algn="ctr">
              <a:spcAft>
                <a:spcPts val="600"/>
              </a:spcAft>
              <a:buNone/>
              <a:defRPr sz="1350" b="0">
                <a:solidFill>
                  <a:schemeClr val="bg1"/>
                </a:solidFill>
              </a:defRPr>
            </a:lvl8pPr>
            <a:lvl9pPr marL="0" indent="0" algn="ctr">
              <a:spcAft>
                <a:spcPts val="600"/>
              </a:spcAft>
              <a:buNone/>
              <a:defRPr sz="1350" b="0">
                <a:solidFill>
                  <a:schemeClr val="bg1"/>
                </a:solidFill>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Tree>
    <p:extLst>
      <p:ext uri="{BB962C8B-B14F-4D97-AF65-F5344CB8AC3E}">
        <p14:creationId xmlns:p14="http://schemas.microsoft.com/office/powerpoint/2010/main" val="537500427"/>
      </p:ext>
    </p:extLst>
  </p:cSld>
  <p:clrMapOvr>
    <a:masterClrMapping/>
  </p:clrMapOvr>
  <p:extLst>
    <p:ext uri="{DCECCB84-F9BA-43D5-87BE-67443E8EF086}">
      <p15:sldGuideLst xmlns:p15="http://schemas.microsoft.com/office/powerpoint/2012/main">
        <p15:guide id="3" orient="horz" pos="2799">
          <p15:clr>
            <a:srgbClr val="FBAE40"/>
          </p15:clr>
        </p15:guide>
        <p15:guide id="4" orient="horz" pos="2267">
          <p15:clr>
            <a:srgbClr val="FBAE40"/>
          </p15:clr>
        </p15:guide>
        <p15:guide id="5" orient="horz" pos="53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Quote – accent">
    <p:spTree>
      <p:nvGrpSpPr>
        <p:cNvPr id="1" name=""/>
        <p:cNvGrpSpPr/>
        <p:nvPr/>
      </p:nvGrpSpPr>
      <p:grpSpPr>
        <a:xfrm>
          <a:off x="0" y="0"/>
          <a:ext cx="0" cy="0"/>
          <a:chOff x="0" y="0"/>
          <a:chExt cx="0" cy="0"/>
        </a:xfrm>
      </p:grpSpPr>
      <p:sp>
        <p:nvSpPr>
          <p:cNvPr id="7" name="Rectangle 6"/>
          <p:cNvSpPr/>
          <p:nvPr userDrawn="1">
            <p:custDataLst>
              <p:tags r:id="rId1"/>
            </p:custDataLst>
          </p:nvPr>
        </p:nvSpPr>
        <p:spPr>
          <a:xfrm>
            <a:off x="0" y="0"/>
            <a:ext cx="9144000" cy="444341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reeform 5"/>
          <p:cNvSpPr>
            <a:spLocks noChangeAspect="1" noEditPoints="1"/>
          </p:cNvSpPr>
          <p:nvPr userDrawn="1">
            <p:custDataLst>
              <p:tags r:id="rId2"/>
            </p:custDataLst>
          </p:nvPr>
        </p:nvSpPr>
        <p:spPr bwMode="auto">
          <a:xfrm>
            <a:off x="4320000" y="395794"/>
            <a:ext cx="504000" cy="375225"/>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4" name="Freeform 9"/>
          <p:cNvSpPr>
            <a:spLocks noChangeAspect="1" noEditPoints="1"/>
          </p:cNvSpPr>
          <p:nvPr userDrawn="1">
            <p:custDataLst>
              <p:tags r:id="rId3"/>
            </p:custDataLst>
          </p:nvPr>
        </p:nvSpPr>
        <p:spPr bwMode="auto">
          <a:xfrm>
            <a:off x="4320000" y="3674064"/>
            <a:ext cx="504000" cy="377444"/>
          </a:xfrm>
          <a:custGeom>
            <a:avLst/>
            <a:gdLst>
              <a:gd name="T0" fmla="*/ 0 w 1416"/>
              <a:gd name="T1" fmla="*/ 317 h 1056"/>
              <a:gd name="T2" fmla="*/ 0 w 1416"/>
              <a:gd name="T3" fmla="*/ 317 h 1056"/>
              <a:gd name="T4" fmla="*/ 311 w 1416"/>
              <a:gd name="T5" fmla="*/ 623 h 1056"/>
              <a:gd name="T6" fmla="*/ 392 w 1416"/>
              <a:gd name="T7" fmla="*/ 603 h 1056"/>
              <a:gd name="T8" fmla="*/ 16 w 1416"/>
              <a:gd name="T9" fmla="*/ 856 h 1056"/>
              <a:gd name="T10" fmla="*/ 16 w 1416"/>
              <a:gd name="T11" fmla="*/ 1056 h 1056"/>
              <a:gd name="T12" fmla="*/ 659 w 1416"/>
              <a:gd name="T13" fmla="*/ 403 h 1056"/>
              <a:gd name="T14" fmla="*/ 311 w 1416"/>
              <a:gd name="T15" fmla="*/ 0 h 1056"/>
              <a:gd name="T16" fmla="*/ 0 w 1416"/>
              <a:gd name="T17" fmla="*/ 317 h 1056"/>
              <a:gd name="T18" fmla="*/ 756 w 1416"/>
              <a:gd name="T19" fmla="*/ 317 h 1056"/>
              <a:gd name="T20" fmla="*/ 756 w 1416"/>
              <a:gd name="T21" fmla="*/ 317 h 1056"/>
              <a:gd name="T22" fmla="*/ 1068 w 1416"/>
              <a:gd name="T23" fmla="*/ 623 h 1056"/>
              <a:gd name="T24" fmla="*/ 1149 w 1416"/>
              <a:gd name="T25" fmla="*/ 603 h 1056"/>
              <a:gd name="T26" fmla="*/ 772 w 1416"/>
              <a:gd name="T27" fmla="*/ 856 h 1056"/>
              <a:gd name="T28" fmla="*/ 772 w 1416"/>
              <a:gd name="T29" fmla="*/ 1056 h 1056"/>
              <a:gd name="T30" fmla="*/ 1416 w 1416"/>
              <a:gd name="T31" fmla="*/ 403 h 1056"/>
              <a:gd name="T32" fmla="*/ 1068 w 1416"/>
              <a:gd name="T33" fmla="*/ 0 h 1056"/>
              <a:gd name="T34" fmla="*/ 756 w 1416"/>
              <a:gd name="T35" fmla="*/ 317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6">
                <a:moveTo>
                  <a:pt x="0" y="317"/>
                </a:moveTo>
                <a:lnTo>
                  <a:pt x="0" y="317"/>
                </a:lnTo>
                <a:cubicBezTo>
                  <a:pt x="0" y="488"/>
                  <a:pt x="121" y="623"/>
                  <a:pt x="311" y="623"/>
                </a:cubicBezTo>
                <a:cubicBezTo>
                  <a:pt x="343" y="623"/>
                  <a:pt x="384" y="611"/>
                  <a:pt x="392" y="603"/>
                </a:cubicBezTo>
                <a:cubicBezTo>
                  <a:pt x="376" y="725"/>
                  <a:pt x="279" y="856"/>
                  <a:pt x="16" y="856"/>
                </a:cubicBezTo>
                <a:lnTo>
                  <a:pt x="16" y="1056"/>
                </a:lnTo>
                <a:cubicBezTo>
                  <a:pt x="424" y="1051"/>
                  <a:pt x="659" y="880"/>
                  <a:pt x="659" y="403"/>
                </a:cubicBezTo>
                <a:cubicBezTo>
                  <a:pt x="659" y="162"/>
                  <a:pt x="522" y="0"/>
                  <a:pt x="311" y="0"/>
                </a:cubicBezTo>
                <a:cubicBezTo>
                  <a:pt x="137" y="0"/>
                  <a:pt x="0" y="142"/>
                  <a:pt x="0" y="317"/>
                </a:cubicBezTo>
                <a:close/>
                <a:moveTo>
                  <a:pt x="756" y="317"/>
                </a:moveTo>
                <a:lnTo>
                  <a:pt x="756" y="317"/>
                </a:lnTo>
                <a:cubicBezTo>
                  <a:pt x="756" y="488"/>
                  <a:pt x="878" y="623"/>
                  <a:pt x="1068" y="623"/>
                </a:cubicBezTo>
                <a:cubicBezTo>
                  <a:pt x="1100" y="623"/>
                  <a:pt x="1141" y="611"/>
                  <a:pt x="1149" y="603"/>
                </a:cubicBezTo>
                <a:cubicBezTo>
                  <a:pt x="1133" y="725"/>
                  <a:pt x="1036" y="856"/>
                  <a:pt x="772" y="856"/>
                </a:cubicBezTo>
                <a:lnTo>
                  <a:pt x="772" y="1056"/>
                </a:lnTo>
                <a:cubicBezTo>
                  <a:pt x="1181" y="1051"/>
                  <a:pt x="1416" y="880"/>
                  <a:pt x="1416" y="403"/>
                </a:cubicBezTo>
                <a:cubicBezTo>
                  <a:pt x="1416" y="162"/>
                  <a:pt x="1278" y="0"/>
                  <a:pt x="1068" y="0"/>
                </a:cubicBezTo>
                <a:cubicBezTo>
                  <a:pt x="894" y="0"/>
                  <a:pt x="756" y="142"/>
                  <a:pt x="756" y="31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5" name="Text Placeholder 4"/>
          <p:cNvSpPr>
            <a:spLocks noGrp="1"/>
          </p:cNvSpPr>
          <p:nvPr>
            <p:ph type="body" sz="quarter" idx="14" hasCustomPrompt="1"/>
            <p:custDataLst>
              <p:tags r:id="rId4"/>
            </p:custDataLst>
          </p:nvPr>
        </p:nvSpPr>
        <p:spPr>
          <a:xfrm>
            <a:off x="468313" y="846000"/>
            <a:ext cx="8207375" cy="2754000"/>
          </a:xfrm>
        </p:spPr>
        <p:txBody>
          <a:bodyPr anchor="ctr"/>
          <a:lstStyle>
            <a:lvl1pPr marL="0" indent="0" algn="ctr">
              <a:spcAft>
                <a:spcPts val="600"/>
              </a:spcAft>
              <a:buFont typeface="Arial" panose="020B0604020202020204" pitchFamily="34" charset="0"/>
              <a:buNone/>
              <a:defRPr sz="2400" b="0">
                <a:solidFill>
                  <a:schemeClr val="bg1"/>
                </a:solidFill>
              </a:defRPr>
            </a:lvl1pPr>
            <a:lvl2pPr marL="0" indent="0" algn="ctr">
              <a:spcAft>
                <a:spcPts val="600"/>
              </a:spcAft>
              <a:buFont typeface="Arial" panose="020B0604020202020204" pitchFamily="34" charset="0"/>
              <a:buNone/>
              <a:defRPr sz="1350" b="0">
                <a:solidFill>
                  <a:schemeClr val="bg1"/>
                </a:solidFill>
              </a:defRPr>
            </a:lvl2pPr>
            <a:lvl3pPr marL="0" indent="0" algn="ctr">
              <a:spcAft>
                <a:spcPts val="600"/>
              </a:spcAft>
              <a:buNone/>
              <a:defRPr sz="1350" b="0">
                <a:solidFill>
                  <a:schemeClr val="bg1"/>
                </a:solidFill>
              </a:defRPr>
            </a:lvl3pPr>
            <a:lvl4pPr marL="0" indent="0" algn="ctr">
              <a:spcAft>
                <a:spcPts val="600"/>
              </a:spcAft>
              <a:buNone/>
              <a:defRPr sz="1350" b="0">
                <a:solidFill>
                  <a:schemeClr val="bg1"/>
                </a:solidFill>
              </a:defRPr>
            </a:lvl4pPr>
            <a:lvl5pPr marL="0" indent="0" algn="ctr">
              <a:spcAft>
                <a:spcPts val="600"/>
              </a:spcAft>
              <a:buNone/>
              <a:defRPr sz="1350" b="0">
                <a:solidFill>
                  <a:schemeClr val="bg1"/>
                </a:solidFill>
              </a:defRPr>
            </a:lvl5pPr>
            <a:lvl6pPr marL="0" indent="0" algn="ctr">
              <a:spcAft>
                <a:spcPts val="600"/>
              </a:spcAft>
              <a:buNone/>
              <a:defRPr sz="1350" b="0">
                <a:solidFill>
                  <a:schemeClr val="bg1"/>
                </a:solidFill>
              </a:defRPr>
            </a:lvl6pPr>
            <a:lvl7pPr marL="0" indent="0" algn="ctr">
              <a:spcAft>
                <a:spcPts val="600"/>
              </a:spcAft>
              <a:buNone/>
              <a:defRPr sz="1350" b="0">
                <a:solidFill>
                  <a:schemeClr val="bg1"/>
                </a:solidFill>
              </a:defRPr>
            </a:lvl7pPr>
            <a:lvl8pPr marL="0" indent="0" algn="ctr">
              <a:spcAft>
                <a:spcPts val="600"/>
              </a:spcAft>
              <a:buNone/>
              <a:defRPr sz="1350" b="0">
                <a:solidFill>
                  <a:schemeClr val="bg1"/>
                </a:solidFill>
              </a:defRPr>
            </a:lvl8pPr>
            <a:lvl9pPr marL="0" indent="0" algn="ctr">
              <a:spcAft>
                <a:spcPts val="600"/>
              </a:spcAft>
              <a:buNone/>
              <a:defRPr sz="1350" b="0">
                <a:solidFill>
                  <a:schemeClr val="bg1"/>
                </a:solidFill>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4" name="Slide Number Placeholder 3"/>
          <p:cNvSpPr>
            <a:spLocks noGrp="1"/>
          </p:cNvSpPr>
          <p:nvPr>
            <p:ph type="sldNum" sz="quarter" idx="13"/>
            <p:custDataLst>
              <p:tags r:id="rId5"/>
            </p:custDataLst>
          </p:nvPr>
        </p:nvSpPr>
        <p:spPr/>
        <p:txBody>
          <a:bodyPr/>
          <a:lstStyle/>
          <a:p>
            <a:pPr algn="l"/>
            <a:fld id="{37B4438D-29B8-4FC7-9D64-F44FE400D0A9}" type="slidenum">
              <a:rPr lang="en-GB" smtClean="0"/>
              <a:pPr algn="l"/>
              <a:t>‹#›</a:t>
            </a:fld>
            <a:endParaRPr lang="en-GB"/>
          </a:p>
        </p:txBody>
      </p:sp>
    </p:spTree>
    <p:extLst>
      <p:ext uri="{BB962C8B-B14F-4D97-AF65-F5344CB8AC3E}">
        <p14:creationId xmlns:p14="http://schemas.microsoft.com/office/powerpoint/2010/main" val="908984151"/>
      </p:ext>
    </p:extLst>
  </p:cSld>
  <p:clrMapOvr>
    <a:masterClrMapping/>
  </p:clrMapOvr>
  <p:extLst>
    <p:ext uri="{DCECCB84-F9BA-43D5-87BE-67443E8EF086}">
      <p15:sldGuideLst xmlns:p15="http://schemas.microsoft.com/office/powerpoint/2012/main">
        <p15:guide id="3" orient="horz" pos="2799">
          <p15:clr>
            <a:srgbClr val="FBAE40"/>
          </p15:clr>
        </p15:guide>
        <p15:guide id="4" orient="horz" pos="2267">
          <p15:clr>
            <a:srgbClr val="FBAE40"/>
          </p15:clr>
        </p15:guide>
        <p15:guide id="5" orient="horz" pos="53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4" name="Slide Number Placeholder 3"/>
          <p:cNvSpPr>
            <a:spLocks noGrp="1"/>
          </p:cNvSpPr>
          <p:nvPr>
            <p:ph type="sldNum" sz="quarter" idx="13"/>
            <p:custDataLst>
              <p:tags r:id="rId1"/>
            </p:custDataLst>
          </p:nvPr>
        </p:nvSpPr>
        <p:spPr/>
        <p:txBody>
          <a:bodyPr/>
          <a:lstStyle/>
          <a:p>
            <a:pPr algn="l"/>
            <a:fld id="{37B4438D-29B8-4FC7-9D64-F44FE400D0A9}" type="slidenum">
              <a:rPr lang="en-GB" smtClean="0"/>
              <a:pPr algn="l"/>
              <a:t>‹#›</a:t>
            </a:fld>
            <a:endParaRPr lang="en-GB"/>
          </a:p>
        </p:txBody>
      </p:sp>
      <p:sp>
        <p:nvSpPr>
          <p:cNvPr id="7" name="Media Placeholder 6"/>
          <p:cNvSpPr>
            <a:spLocks noGrp="1"/>
          </p:cNvSpPr>
          <p:nvPr>
            <p:ph type="media" sz="quarter" idx="14" hasCustomPrompt="1"/>
            <p:custDataLst>
              <p:tags r:id="rId2"/>
            </p:custDataLst>
          </p:nvPr>
        </p:nvSpPr>
        <p:spPr>
          <a:xfrm>
            <a:off x="0" y="0"/>
            <a:ext cx="9144000" cy="4443413"/>
          </a:xfrm>
        </p:spPr>
        <p:txBody>
          <a:bodyPr/>
          <a:lstStyle>
            <a:lvl1pPr>
              <a:defRPr/>
            </a:lvl1pPr>
          </a:lstStyle>
          <a:p>
            <a:r>
              <a:rPr lang="en-GB"/>
              <a:t>Click icon to add video</a:t>
            </a:r>
          </a:p>
        </p:txBody>
      </p:sp>
    </p:spTree>
    <p:extLst>
      <p:ext uri="{BB962C8B-B14F-4D97-AF65-F5344CB8AC3E}">
        <p14:creationId xmlns:p14="http://schemas.microsoft.com/office/powerpoint/2010/main" val="2570713427"/>
      </p:ext>
    </p:extLst>
  </p:cSld>
  <p:clrMapOvr>
    <a:masterClrMapping/>
  </p:clrMapOvr>
  <p:extLst>
    <p:ext uri="{DCECCB84-F9BA-43D5-87BE-67443E8EF086}">
      <p15:sldGuideLst xmlns:p15="http://schemas.microsoft.com/office/powerpoint/2012/main">
        <p15:guide id="3" orient="horz" pos="2799">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mage gallery">
    <p:spTree>
      <p:nvGrpSpPr>
        <p:cNvPr id="1" name=""/>
        <p:cNvGrpSpPr/>
        <p:nvPr/>
      </p:nvGrpSpPr>
      <p:grpSpPr>
        <a:xfrm>
          <a:off x="0" y="0"/>
          <a:ext cx="0" cy="0"/>
          <a:chOff x="0" y="0"/>
          <a:chExt cx="0" cy="0"/>
        </a:xfrm>
      </p:grpSpPr>
      <p:sp>
        <p:nvSpPr>
          <p:cNvPr id="4" name="Slide Number Placeholder 3"/>
          <p:cNvSpPr>
            <a:spLocks noGrp="1"/>
          </p:cNvSpPr>
          <p:nvPr>
            <p:ph type="sldNum" sz="quarter" idx="13"/>
            <p:custDataLst>
              <p:tags r:id="rId1"/>
            </p:custDataLst>
          </p:nvPr>
        </p:nvSpPr>
        <p:spPr/>
        <p:txBody>
          <a:bodyPr/>
          <a:lstStyle/>
          <a:p>
            <a:pPr algn="l"/>
            <a:fld id="{37B4438D-29B8-4FC7-9D64-F44FE400D0A9}" type="slidenum">
              <a:rPr lang="en-GB" smtClean="0"/>
              <a:pPr algn="l"/>
              <a:t>‹#›</a:t>
            </a:fld>
            <a:endParaRPr lang="en-GB"/>
          </a:p>
        </p:txBody>
      </p:sp>
      <p:sp>
        <p:nvSpPr>
          <p:cNvPr id="5" name="Content Placeholder 4"/>
          <p:cNvSpPr>
            <a:spLocks noGrp="1"/>
          </p:cNvSpPr>
          <p:nvPr>
            <p:ph sz="quarter" idx="22" hasCustomPrompt="1"/>
            <p:custDataLst>
              <p:tags r:id="rId2"/>
            </p:custDataLst>
          </p:nvPr>
        </p:nvSpPr>
        <p:spPr>
          <a:xfrm>
            <a:off x="468000" y="1493837"/>
            <a:ext cx="2592000" cy="1422000"/>
          </a:xfrm>
        </p:spPr>
        <p:txBody>
          <a:bodyPr/>
          <a:lstStyle>
            <a:lvl1pPr>
              <a:defRPr/>
            </a:lvl1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19" name="Content Placeholder 4"/>
          <p:cNvSpPr>
            <a:spLocks noGrp="1"/>
          </p:cNvSpPr>
          <p:nvPr>
            <p:ph sz="quarter" idx="23" hasCustomPrompt="1"/>
            <p:custDataLst>
              <p:tags r:id="rId3"/>
            </p:custDataLst>
          </p:nvPr>
        </p:nvSpPr>
        <p:spPr>
          <a:xfrm>
            <a:off x="468000" y="3023797"/>
            <a:ext cx="2592000" cy="1422000"/>
          </a:xfrm>
        </p:spPr>
        <p:txBody>
          <a:bodyPr/>
          <a:lstStyle>
            <a:lvl1pPr>
              <a:defRPr/>
            </a:lvl1pPr>
            <a:lvl2pPr>
              <a:defRPr/>
            </a:lvl2pPr>
            <a:lvl3pPr>
              <a:defRPr/>
            </a:lvl3pPr>
            <a:lvl4pPr>
              <a:defRPr/>
            </a:lvl4pPr>
            <a:lvl5pPr>
              <a:defRPr/>
            </a:lvl5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0" name="Content Placeholder 4"/>
          <p:cNvSpPr>
            <a:spLocks noGrp="1"/>
          </p:cNvSpPr>
          <p:nvPr>
            <p:ph sz="quarter" idx="24" hasCustomPrompt="1"/>
            <p:custDataLst>
              <p:tags r:id="rId4"/>
            </p:custDataLst>
          </p:nvPr>
        </p:nvSpPr>
        <p:spPr>
          <a:xfrm>
            <a:off x="3276156" y="1493837"/>
            <a:ext cx="2592000" cy="1422000"/>
          </a:xfrm>
        </p:spPr>
        <p:txBody>
          <a:bodyPr/>
          <a:lstStyle>
            <a:lvl1pPr>
              <a:defRPr/>
            </a:lvl1pPr>
            <a:lvl2pPr>
              <a:defRPr/>
            </a:lvl2pPr>
            <a:lvl3pPr>
              <a:defRPr/>
            </a:lvl3pPr>
            <a:lvl4pPr>
              <a:defRPr/>
            </a:lvl4pPr>
            <a:lvl5pPr>
              <a:defRPr/>
            </a:lvl5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1" name="Content Placeholder 4"/>
          <p:cNvSpPr>
            <a:spLocks noGrp="1"/>
          </p:cNvSpPr>
          <p:nvPr>
            <p:ph sz="quarter" idx="25" hasCustomPrompt="1"/>
            <p:custDataLst>
              <p:tags r:id="rId5"/>
            </p:custDataLst>
          </p:nvPr>
        </p:nvSpPr>
        <p:spPr>
          <a:xfrm>
            <a:off x="3276156" y="3023797"/>
            <a:ext cx="2592000" cy="1422000"/>
          </a:xfrm>
        </p:spPr>
        <p:txBody>
          <a:bodyPr/>
          <a:lstStyle>
            <a:lvl1pPr>
              <a:defRPr/>
            </a:lvl1pPr>
            <a:lvl2pPr>
              <a:defRPr/>
            </a:lvl2pPr>
            <a:lvl3pPr>
              <a:defRPr/>
            </a:lvl3pPr>
            <a:lvl4pPr>
              <a:defRPr/>
            </a:lvl4pPr>
            <a:lvl5pPr>
              <a:defRPr/>
            </a:lvl5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2" name="Content Placeholder 4"/>
          <p:cNvSpPr>
            <a:spLocks noGrp="1"/>
          </p:cNvSpPr>
          <p:nvPr>
            <p:ph sz="quarter" idx="26" hasCustomPrompt="1"/>
            <p:custDataLst>
              <p:tags r:id="rId6"/>
            </p:custDataLst>
          </p:nvPr>
        </p:nvSpPr>
        <p:spPr>
          <a:xfrm>
            <a:off x="6084000" y="1493837"/>
            <a:ext cx="2592000" cy="1422000"/>
          </a:xfrm>
        </p:spPr>
        <p:txBody>
          <a:bodyPr/>
          <a:lstStyle>
            <a:lvl1pPr>
              <a:defRPr/>
            </a:lvl1pPr>
            <a:lvl2pPr>
              <a:defRPr/>
            </a:lvl2pPr>
            <a:lvl3pPr>
              <a:defRPr/>
            </a:lvl3pPr>
            <a:lvl4pPr>
              <a:defRPr/>
            </a:lvl4pPr>
            <a:lvl5pPr>
              <a:defRPr/>
            </a:lvl5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3" name="Content Placeholder 4"/>
          <p:cNvSpPr>
            <a:spLocks noGrp="1"/>
          </p:cNvSpPr>
          <p:nvPr>
            <p:ph sz="quarter" idx="27" hasCustomPrompt="1"/>
            <p:custDataLst>
              <p:tags r:id="rId7"/>
            </p:custDataLst>
          </p:nvPr>
        </p:nvSpPr>
        <p:spPr>
          <a:xfrm>
            <a:off x="6084000" y="3023797"/>
            <a:ext cx="2592000" cy="1422000"/>
          </a:xfrm>
        </p:spPr>
        <p:txBody>
          <a:bodyPr/>
          <a:lstStyle>
            <a:lvl1pPr>
              <a:defRPr/>
            </a:lvl1pPr>
            <a:lvl2pPr>
              <a:defRPr/>
            </a:lvl2pPr>
            <a:lvl3pPr>
              <a:defRPr/>
            </a:lvl3pPr>
            <a:lvl4pPr>
              <a:defRPr/>
            </a:lvl4pPr>
            <a:lvl5pPr>
              <a:defRPr/>
            </a:lvl5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 name="Title 1"/>
          <p:cNvSpPr>
            <a:spLocks noGrp="1"/>
          </p:cNvSpPr>
          <p:nvPr>
            <p:ph type="title"/>
            <p:custDataLst>
              <p:tags r:id="rId8"/>
            </p:custDataLst>
          </p:nvPr>
        </p:nvSpPr>
        <p:spPr>
          <a:xfrm>
            <a:off x="468000" y="395998"/>
            <a:ext cx="8208000" cy="792000"/>
          </a:xfrm>
        </p:spPr>
        <p:txBody>
          <a:bodyPr/>
          <a:lstStyle/>
          <a:p>
            <a:r>
              <a:rPr lang="en-GB"/>
              <a:t>Click to edit Master title style</a:t>
            </a:r>
          </a:p>
        </p:txBody>
      </p:sp>
    </p:spTree>
    <p:extLst>
      <p:ext uri="{BB962C8B-B14F-4D97-AF65-F5344CB8AC3E}">
        <p14:creationId xmlns:p14="http://schemas.microsoft.com/office/powerpoint/2010/main" val="854999855"/>
      </p:ext>
    </p:extLst>
  </p:cSld>
  <p:clrMapOvr>
    <a:masterClrMapping/>
  </p:clrMapOvr>
  <p:extLst>
    <p:ext uri="{DCECCB84-F9BA-43D5-87BE-67443E8EF086}">
      <p15:sldGuideLst xmlns:p15="http://schemas.microsoft.com/office/powerpoint/2012/main">
        <p15:guide id="1" orient="horz" pos="939">
          <p15:clr>
            <a:srgbClr val="FBAE40"/>
          </p15:clr>
        </p15:guide>
        <p15:guide id="2" orient="horz" pos="747">
          <p15:clr>
            <a:srgbClr val="FBAE40"/>
          </p15:clr>
        </p15:guide>
        <p15:guide id="3" orient="horz" pos="2799">
          <p15:clr>
            <a:srgbClr val="FBAE40"/>
          </p15:clr>
        </p15:guide>
        <p15:guide id="4" pos="3696">
          <p15:clr>
            <a:srgbClr val="FBAE40"/>
          </p15:clr>
        </p15:guide>
        <p15:guide id="5" pos="3833">
          <p15:clr>
            <a:srgbClr val="FBAE40"/>
          </p15:clr>
        </p15:guide>
        <p15:guide id="7" pos="1927">
          <p15:clr>
            <a:srgbClr val="FBAE40"/>
          </p15:clr>
        </p15:guide>
        <p15:guide id="8" pos="206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 footer">
    <p:spTree>
      <p:nvGrpSpPr>
        <p:cNvPr id="1" name=""/>
        <p:cNvGrpSpPr/>
        <p:nvPr/>
      </p:nvGrpSpPr>
      <p:grpSpPr>
        <a:xfrm>
          <a:off x="0" y="0"/>
          <a:ext cx="0" cy="0"/>
          <a:chOff x="0" y="0"/>
          <a:chExt cx="0" cy="0"/>
        </a:xfrm>
      </p:grpSpPr>
      <p:sp>
        <p:nvSpPr>
          <p:cNvPr id="4" name="Slide Number Placeholder 3"/>
          <p:cNvSpPr>
            <a:spLocks noGrp="1"/>
          </p:cNvSpPr>
          <p:nvPr>
            <p:ph type="sldNum" sz="quarter" idx="13"/>
            <p:custDataLst>
              <p:tags r:id="rId1"/>
            </p:custDataLst>
          </p:nvPr>
        </p:nvSpPr>
        <p:spPr/>
        <p:txBody>
          <a:bodyPr/>
          <a:lstStyle/>
          <a:p>
            <a:pPr algn="l"/>
            <a:fld id="{37B4438D-29B8-4FC7-9D64-F44FE400D0A9}" type="slidenum">
              <a:rPr lang="en-GB" smtClean="0"/>
              <a:pPr algn="l"/>
              <a:t>‹#›</a:t>
            </a:fld>
            <a:endParaRPr lang="en-GB"/>
          </a:p>
        </p:txBody>
      </p:sp>
      <p:sp>
        <p:nvSpPr>
          <p:cNvPr id="2" name="Title 1"/>
          <p:cNvSpPr>
            <a:spLocks noGrp="1"/>
          </p:cNvSpPr>
          <p:nvPr>
            <p:ph type="title"/>
            <p:custDataLst>
              <p:tags r:id="rId2"/>
            </p:custDataLst>
          </p:nvPr>
        </p:nvSpPr>
        <p:spPr/>
        <p:txBody>
          <a:bodyPr/>
          <a:lstStyle/>
          <a:p>
            <a:r>
              <a:rPr lang="en-GB"/>
              <a:t>Click to edit Master title style</a:t>
            </a:r>
          </a:p>
        </p:txBody>
      </p:sp>
    </p:spTree>
    <p:extLst>
      <p:ext uri="{BB962C8B-B14F-4D97-AF65-F5344CB8AC3E}">
        <p14:creationId xmlns:p14="http://schemas.microsoft.com/office/powerpoint/2010/main" val="4005457013"/>
      </p:ext>
    </p:extLst>
  </p:cSld>
  <p:clrMapOvr>
    <a:masterClrMapping/>
  </p:clrMapOvr>
  <p:extLst>
    <p:ext uri="{DCECCB84-F9BA-43D5-87BE-67443E8EF086}">
      <p15:sldGuideLst xmlns:p15="http://schemas.microsoft.com/office/powerpoint/2012/main">
        <p15:guide id="2" orient="horz" pos="747">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 no footer">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GB"/>
              <a:t>Click to edit Master title style</a:t>
            </a:r>
          </a:p>
        </p:txBody>
      </p:sp>
    </p:spTree>
    <p:extLst>
      <p:ext uri="{BB962C8B-B14F-4D97-AF65-F5344CB8AC3E}">
        <p14:creationId xmlns:p14="http://schemas.microsoft.com/office/powerpoint/2010/main" val="3926102436"/>
      </p:ext>
    </p:extLst>
  </p:cSld>
  <p:clrMapOvr>
    <a:masterClrMapping/>
  </p:clrMapOvr>
  <p:extLst>
    <p:ext uri="{DCECCB84-F9BA-43D5-87BE-67443E8EF086}">
      <p15:sldGuideLst xmlns:p15="http://schemas.microsoft.com/office/powerpoint/2012/main">
        <p15:guide id="2" orient="horz" pos="747">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Divider – purple">
    <p:bg>
      <p:bgPr>
        <a:solidFill>
          <a:schemeClr val="bg2"/>
        </a:solidFill>
        <a:effectLst/>
      </p:bgPr>
    </p:bg>
    <p:spTree>
      <p:nvGrpSpPr>
        <p:cNvPr id="1" name=""/>
        <p:cNvGrpSpPr/>
        <p:nvPr/>
      </p:nvGrpSpPr>
      <p:grpSpPr>
        <a:xfrm>
          <a:off x="0" y="0"/>
          <a:ext cx="0" cy="0"/>
          <a:chOff x="0" y="0"/>
          <a:chExt cx="0" cy="0"/>
        </a:xfrm>
      </p:grpSpPr>
      <p:grpSp>
        <p:nvGrpSpPr>
          <p:cNvPr id="8" name="Group 7"/>
          <p:cNvGrpSpPr/>
          <p:nvPr userDrawn="1"/>
        </p:nvGrpSpPr>
        <p:grpSpPr>
          <a:xfrm>
            <a:off x="7546026" y="4734000"/>
            <a:ext cx="1131250" cy="216000"/>
            <a:chOff x="7546026" y="4056751"/>
            <a:chExt cx="1131250" cy="216000"/>
          </a:xfrm>
        </p:grpSpPr>
        <p:sp>
          <p:nvSpPr>
            <p:cNvPr id="9" name="Freeform 31"/>
            <p:cNvSpPr>
              <a:spLocks noEditPoints="1"/>
            </p:cNvSpPr>
            <p:nvPr userDrawn="1"/>
          </p:nvSpPr>
          <p:spPr bwMode="auto">
            <a:xfrm>
              <a:off x="7546026" y="4056751"/>
              <a:ext cx="216000" cy="216000"/>
            </a:xfrm>
            <a:custGeom>
              <a:avLst/>
              <a:gdLst>
                <a:gd name="T0" fmla="*/ 341 w 682"/>
                <a:gd name="T1" fmla="*/ 0 h 682"/>
                <a:gd name="T2" fmla="*/ 0 w 682"/>
                <a:gd name="T3" fmla="*/ 341 h 682"/>
                <a:gd name="T4" fmla="*/ 341 w 682"/>
                <a:gd name="T5" fmla="*/ 682 h 682"/>
                <a:gd name="T6" fmla="*/ 682 w 682"/>
                <a:gd name="T7" fmla="*/ 341 h 682"/>
                <a:gd name="T8" fmla="*/ 341 w 682"/>
                <a:gd name="T9" fmla="*/ 0 h 682"/>
                <a:gd name="T10" fmla="*/ 616 w 682"/>
                <a:gd name="T11" fmla="*/ 184 h 682"/>
                <a:gd name="T12" fmla="*/ 629 w 682"/>
                <a:gd name="T13" fmla="*/ 243 h 682"/>
                <a:gd name="T14" fmla="*/ 569 w 682"/>
                <a:gd name="T15" fmla="*/ 391 h 682"/>
                <a:gd name="T16" fmla="*/ 413 w 682"/>
                <a:gd name="T17" fmla="*/ 464 h 682"/>
                <a:gd name="T18" fmla="*/ 381 w 682"/>
                <a:gd name="T19" fmla="*/ 461 h 682"/>
                <a:gd name="T20" fmla="*/ 477 w 682"/>
                <a:gd name="T21" fmla="*/ 345 h 682"/>
                <a:gd name="T22" fmla="*/ 489 w 682"/>
                <a:gd name="T23" fmla="*/ 269 h 682"/>
                <a:gd name="T24" fmla="*/ 489 w 682"/>
                <a:gd name="T25" fmla="*/ 269 h 682"/>
                <a:gd name="T26" fmla="*/ 407 w 682"/>
                <a:gd name="T27" fmla="*/ 95 h 682"/>
                <a:gd name="T28" fmla="*/ 276 w 682"/>
                <a:gd name="T29" fmla="*/ 32 h 682"/>
                <a:gd name="T30" fmla="*/ 341 w 682"/>
                <a:gd name="T31" fmla="*/ 25 h 682"/>
                <a:gd name="T32" fmla="*/ 616 w 682"/>
                <a:gd name="T33" fmla="*/ 184 h 682"/>
                <a:gd name="T34" fmla="*/ 350 w 682"/>
                <a:gd name="T35" fmla="*/ 450 h 682"/>
                <a:gd name="T36" fmla="*/ 344 w 682"/>
                <a:gd name="T37" fmla="*/ 452 h 682"/>
                <a:gd name="T38" fmla="*/ 232 w 682"/>
                <a:gd name="T39" fmla="*/ 350 h 682"/>
                <a:gd name="T40" fmla="*/ 230 w 682"/>
                <a:gd name="T41" fmla="*/ 343 h 682"/>
                <a:gd name="T42" fmla="*/ 333 w 682"/>
                <a:gd name="T43" fmla="*/ 232 h 682"/>
                <a:gd name="T44" fmla="*/ 339 w 682"/>
                <a:gd name="T45" fmla="*/ 230 h 682"/>
                <a:gd name="T46" fmla="*/ 450 w 682"/>
                <a:gd name="T47" fmla="*/ 332 h 682"/>
                <a:gd name="T48" fmla="*/ 453 w 682"/>
                <a:gd name="T49" fmla="*/ 339 h 682"/>
                <a:gd name="T50" fmla="*/ 350 w 682"/>
                <a:gd name="T51" fmla="*/ 450 h 682"/>
                <a:gd name="T52" fmla="*/ 185 w 682"/>
                <a:gd name="T53" fmla="*/ 67 h 682"/>
                <a:gd name="T54" fmla="*/ 244 w 682"/>
                <a:gd name="T55" fmla="*/ 54 h 682"/>
                <a:gd name="T56" fmla="*/ 391 w 682"/>
                <a:gd name="T57" fmla="*/ 114 h 682"/>
                <a:gd name="T58" fmla="*/ 464 w 682"/>
                <a:gd name="T59" fmla="*/ 269 h 682"/>
                <a:gd name="T60" fmla="*/ 462 w 682"/>
                <a:gd name="T61" fmla="*/ 301 h 682"/>
                <a:gd name="T62" fmla="*/ 345 w 682"/>
                <a:gd name="T63" fmla="*/ 206 h 682"/>
                <a:gd name="T64" fmla="*/ 270 w 682"/>
                <a:gd name="T65" fmla="*/ 193 h 682"/>
                <a:gd name="T66" fmla="*/ 270 w 682"/>
                <a:gd name="T67" fmla="*/ 193 h 682"/>
                <a:gd name="T68" fmla="*/ 95 w 682"/>
                <a:gd name="T69" fmla="*/ 275 h 682"/>
                <a:gd name="T70" fmla="*/ 32 w 682"/>
                <a:gd name="T71" fmla="*/ 406 h 682"/>
                <a:gd name="T72" fmla="*/ 25 w 682"/>
                <a:gd name="T73" fmla="*/ 341 h 682"/>
                <a:gd name="T74" fmla="*/ 185 w 682"/>
                <a:gd name="T75" fmla="*/ 67 h 682"/>
                <a:gd name="T76" fmla="*/ 67 w 682"/>
                <a:gd name="T77" fmla="*/ 498 h 682"/>
                <a:gd name="T78" fmla="*/ 54 w 682"/>
                <a:gd name="T79" fmla="*/ 439 h 682"/>
                <a:gd name="T80" fmla="*/ 114 w 682"/>
                <a:gd name="T81" fmla="*/ 291 h 682"/>
                <a:gd name="T82" fmla="*/ 270 w 682"/>
                <a:gd name="T83" fmla="*/ 218 h 682"/>
                <a:gd name="T84" fmla="*/ 302 w 682"/>
                <a:gd name="T85" fmla="*/ 221 h 682"/>
                <a:gd name="T86" fmla="*/ 206 w 682"/>
                <a:gd name="T87" fmla="*/ 337 h 682"/>
                <a:gd name="T88" fmla="*/ 194 w 682"/>
                <a:gd name="T89" fmla="*/ 413 h 682"/>
                <a:gd name="T90" fmla="*/ 194 w 682"/>
                <a:gd name="T91" fmla="*/ 413 h 682"/>
                <a:gd name="T92" fmla="*/ 275 w 682"/>
                <a:gd name="T93" fmla="*/ 587 h 682"/>
                <a:gd name="T94" fmla="*/ 406 w 682"/>
                <a:gd name="T95" fmla="*/ 650 h 682"/>
                <a:gd name="T96" fmla="*/ 341 w 682"/>
                <a:gd name="T97" fmla="*/ 657 h 682"/>
                <a:gd name="T98" fmla="*/ 67 w 682"/>
                <a:gd name="T99" fmla="*/ 498 h 682"/>
                <a:gd name="T100" fmla="*/ 498 w 682"/>
                <a:gd name="T101" fmla="*/ 615 h 682"/>
                <a:gd name="T102" fmla="*/ 439 w 682"/>
                <a:gd name="T103" fmla="*/ 628 h 682"/>
                <a:gd name="T104" fmla="*/ 292 w 682"/>
                <a:gd name="T105" fmla="*/ 568 h 682"/>
                <a:gd name="T106" fmla="*/ 219 w 682"/>
                <a:gd name="T107" fmla="*/ 413 h 682"/>
                <a:gd name="T108" fmla="*/ 221 w 682"/>
                <a:gd name="T109" fmla="*/ 381 h 682"/>
                <a:gd name="T110" fmla="*/ 338 w 682"/>
                <a:gd name="T111" fmla="*/ 476 h 682"/>
                <a:gd name="T112" fmla="*/ 413 w 682"/>
                <a:gd name="T113" fmla="*/ 489 h 682"/>
                <a:gd name="T114" fmla="*/ 413 w 682"/>
                <a:gd name="T115" fmla="*/ 489 h 682"/>
                <a:gd name="T116" fmla="*/ 587 w 682"/>
                <a:gd name="T117" fmla="*/ 407 h 682"/>
                <a:gd name="T118" fmla="*/ 651 w 682"/>
                <a:gd name="T119" fmla="*/ 276 h 682"/>
                <a:gd name="T120" fmla="*/ 658 w 682"/>
                <a:gd name="T121" fmla="*/ 341 h 682"/>
                <a:gd name="T122" fmla="*/ 498 w 682"/>
                <a:gd name="T123" fmla="*/ 615 h 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82" h="682">
                  <a:moveTo>
                    <a:pt x="341" y="0"/>
                  </a:moveTo>
                  <a:cubicBezTo>
                    <a:pt x="153" y="0"/>
                    <a:pt x="0" y="153"/>
                    <a:pt x="0" y="341"/>
                  </a:cubicBezTo>
                  <a:cubicBezTo>
                    <a:pt x="0" y="529"/>
                    <a:pt x="153" y="682"/>
                    <a:pt x="341" y="682"/>
                  </a:cubicBezTo>
                  <a:cubicBezTo>
                    <a:pt x="530" y="682"/>
                    <a:pt x="682" y="529"/>
                    <a:pt x="682" y="341"/>
                  </a:cubicBezTo>
                  <a:cubicBezTo>
                    <a:pt x="682" y="153"/>
                    <a:pt x="530" y="0"/>
                    <a:pt x="341" y="0"/>
                  </a:cubicBezTo>
                  <a:close/>
                  <a:moveTo>
                    <a:pt x="616" y="184"/>
                  </a:moveTo>
                  <a:cubicBezTo>
                    <a:pt x="625" y="201"/>
                    <a:pt x="629" y="222"/>
                    <a:pt x="629" y="243"/>
                  </a:cubicBezTo>
                  <a:cubicBezTo>
                    <a:pt x="629" y="292"/>
                    <a:pt x="607" y="348"/>
                    <a:pt x="569" y="391"/>
                  </a:cubicBezTo>
                  <a:cubicBezTo>
                    <a:pt x="530" y="434"/>
                    <a:pt x="477" y="464"/>
                    <a:pt x="413" y="464"/>
                  </a:cubicBezTo>
                  <a:cubicBezTo>
                    <a:pt x="403" y="464"/>
                    <a:pt x="392" y="463"/>
                    <a:pt x="381" y="461"/>
                  </a:cubicBezTo>
                  <a:cubicBezTo>
                    <a:pt x="428" y="433"/>
                    <a:pt x="461" y="393"/>
                    <a:pt x="477" y="345"/>
                  </a:cubicBezTo>
                  <a:cubicBezTo>
                    <a:pt x="485" y="319"/>
                    <a:pt x="489" y="293"/>
                    <a:pt x="489" y="269"/>
                  </a:cubicBezTo>
                  <a:cubicBezTo>
                    <a:pt x="489" y="269"/>
                    <a:pt x="489" y="269"/>
                    <a:pt x="489" y="269"/>
                  </a:cubicBezTo>
                  <a:cubicBezTo>
                    <a:pt x="489" y="197"/>
                    <a:pt x="455" y="137"/>
                    <a:pt x="407" y="95"/>
                  </a:cubicBezTo>
                  <a:cubicBezTo>
                    <a:pt x="369" y="61"/>
                    <a:pt x="322" y="39"/>
                    <a:pt x="276" y="32"/>
                  </a:cubicBezTo>
                  <a:cubicBezTo>
                    <a:pt x="297" y="27"/>
                    <a:pt x="319" y="25"/>
                    <a:pt x="341" y="25"/>
                  </a:cubicBezTo>
                  <a:cubicBezTo>
                    <a:pt x="459" y="25"/>
                    <a:pt x="561" y="89"/>
                    <a:pt x="616" y="184"/>
                  </a:cubicBezTo>
                  <a:close/>
                  <a:moveTo>
                    <a:pt x="350" y="450"/>
                  </a:moveTo>
                  <a:cubicBezTo>
                    <a:pt x="348" y="451"/>
                    <a:pt x="346" y="452"/>
                    <a:pt x="344" y="452"/>
                  </a:cubicBezTo>
                  <a:cubicBezTo>
                    <a:pt x="296" y="437"/>
                    <a:pt x="259" y="401"/>
                    <a:pt x="232" y="350"/>
                  </a:cubicBezTo>
                  <a:cubicBezTo>
                    <a:pt x="232" y="348"/>
                    <a:pt x="231" y="346"/>
                    <a:pt x="230" y="343"/>
                  </a:cubicBezTo>
                  <a:cubicBezTo>
                    <a:pt x="246" y="296"/>
                    <a:pt x="281" y="258"/>
                    <a:pt x="333" y="232"/>
                  </a:cubicBezTo>
                  <a:cubicBezTo>
                    <a:pt x="334" y="231"/>
                    <a:pt x="337" y="230"/>
                    <a:pt x="339" y="230"/>
                  </a:cubicBezTo>
                  <a:cubicBezTo>
                    <a:pt x="386" y="245"/>
                    <a:pt x="424" y="281"/>
                    <a:pt x="450" y="332"/>
                  </a:cubicBezTo>
                  <a:cubicBezTo>
                    <a:pt x="451" y="334"/>
                    <a:pt x="452" y="336"/>
                    <a:pt x="453" y="339"/>
                  </a:cubicBezTo>
                  <a:cubicBezTo>
                    <a:pt x="437" y="386"/>
                    <a:pt x="402" y="424"/>
                    <a:pt x="350" y="450"/>
                  </a:cubicBezTo>
                  <a:close/>
                  <a:moveTo>
                    <a:pt x="185" y="67"/>
                  </a:moveTo>
                  <a:cubicBezTo>
                    <a:pt x="202" y="58"/>
                    <a:pt x="222" y="54"/>
                    <a:pt x="244" y="54"/>
                  </a:cubicBezTo>
                  <a:cubicBezTo>
                    <a:pt x="292" y="54"/>
                    <a:pt x="348" y="75"/>
                    <a:pt x="391" y="114"/>
                  </a:cubicBezTo>
                  <a:cubicBezTo>
                    <a:pt x="434" y="152"/>
                    <a:pt x="464" y="206"/>
                    <a:pt x="464" y="269"/>
                  </a:cubicBezTo>
                  <a:cubicBezTo>
                    <a:pt x="464" y="280"/>
                    <a:pt x="463" y="290"/>
                    <a:pt x="462" y="301"/>
                  </a:cubicBezTo>
                  <a:cubicBezTo>
                    <a:pt x="433" y="255"/>
                    <a:pt x="394" y="221"/>
                    <a:pt x="345" y="206"/>
                  </a:cubicBezTo>
                  <a:cubicBezTo>
                    <a:pt x="319" y="197"/>
                    <a:pt x="294" y="193"/>
                    <a:pt x="270" y="193"/>
                  </a:cubicBezTo>
                  <a:cubicBezTo>
                    <a:pt x="270" y="193"/>
                    <a:pt x="270" y="193"/>
                    <a:pt x="270" y="193"/>
                  </a:cubicBezTo>
                  <a:cubicBezTo>
                    <a:pt x="198" y="193"/>
                    <a:pt x="137" y="228"/>
                    <a:pt x="95" y="275"/>
                  </a:cubicBezTo>
                  <a:cubicBezTo>
                    <a:pt x="62" y="313"/>
                    <a:pt x="39" y="360"/>
                    <a:pt x="32" y="406"/>
                  </a:cubicBezTo>
                  <a:cubicBezTo>
                    <a:pt x="28" y="385"/>
                    <a:pt x="25" y="363"/>
                    <a:pt x="25" y="341"/>
                  </a:cubicBezTo>
                  <a:cubicBezTo>
                    <a:pt x="25" y="224"/>
                    <a:pt x="89" y="121"/>
                    <a:pt x="185" y="67"/>
                  </a:cubicBezTo>
                  <a:close/>
                  <a:moveTo>
                    <a:pt x="67" y="498"/>
                  </a:moveTo>
                  <a:cubicBezTo>
                    <a:pt x="58" y="481"/>
                    <a:pt x="54" y="460"/>
                    <a:pt x="54" y="439"/>
                  </a:cubicBezTo>
                  <a:cubicBezTo>
                    <a:pt x="54" y="390"/>
                    <a:pt x="76" y="334"/>
                    <a:pt x="114" y="291"/>
                  </a:cubicBezTo>
                  <a:cubicBezTo>
                    <a:pt x="152" y="248"/>
                    <a:pt x="206" y="218"/>
                    <a:pt x="270" y="218"/>
                  </a:cubicBezTo>
                  <a:cubicBezTo>
                    <a:pt x="280" y="218"/>
                    <a:pt x="291" y="219"/>
                    <a:pt x="302" y="221"/>
                  </a:cubicBezTo>
                  <a:cubicBezTo>
                    <a:pt x="255" y="249"/>
                    <a:pt x="221" y="289"/>
                    <a:pt x="206" y="337"/>
                  </a:cubicBezTo>
                  <a:cubicBezTo>
                    <a:pt x="198" y="363"/>
                    <a:pt x="194" y="389"/>
                    <a:pt x="194" y="413"/>
                  </a:cubicBezTo>
                  <a:cubicBezTo>
                    <a:pt x="194" y="413"/>
                    <a:pt x="194" y="413"/>
                    <a:pt x="194" y="413"/>
                  </a:cubicBezTo>
                  <a:cubicBezTo>
                    <a:pt x="194" y="485"/>
                    <a:pt x="228" y="545"/>
                    <a:pt x="275" y="587"/>
                  </a:cubicBezTo>
                  <a:cubicBezTo>
                    <a:pt x="314" y="621"/>
                    <a:pt x="360" y="643"/>
                    <a:pt x="406" y="650"/>
                  </a:cubicBezTo>
                  <a:cubicBezTo>
                    <a:pt x="385" y="655"/>
                    <a:pt x="364" y="657"/>
                    <a:pt x="341" y="657"/>
                  </a:cubicBezTo>
                  <a:cubicBezTo>
                    <a:pt x="224" y="657"/>
                    <a:pt x="121" y="593"/>
                    <a:pt x="67" y="498"/>
                  </a:cubicBezTo>
                  <a:close/>
                  <a:moveTo>
                    <a:pt x="498" y="615"/>
                  </a:moveTo>
                  <a:cubicBezTo>
                    <a:pt x="481" y="624"/>
                    <a:pt x="461" y="628"/>
                    <a:pt x="439" y="628"/>
                  </a:cubicBezTo>
                  <a:cubicBezTo>
                    <a:pt x="391" y="628"/>
                    <a:pt x="335" y="607"/>
                    <a:pt x="292" y="568"/>
                  </a:cubicBezTo>
                  <a:cubicBezTo>
                    <a:pt x="249" y="530"/>
                    <a:pt x="219" y="476"/>
                    <a:pt x="219" y="413"/>
                  </a:cubicBezTo>
                  <a:cubicBezTo>
                    <a:pt x="219" y="402"/>
                    <a:pt x="219" y="392"/>
                    <a:pt x="221" y="381"/>
                  </a:cubicBezTo>
                  <a:cubicBezTo>
                    <a:pt x="249" y="427"/>
                    <a:pt x="289" y="461"/>
                    <a:pt x="338" y="476"/>
                  </a:cubicBezTo>
                  <a:cubicBezTo>
                    <a:pt x="364" y="485"/>
                    <a:pt x="389" y="489"/>
                    <a:pt x="413" y="489"/>
                  </a:cubicBezTo>
                  <a:cubicBezTo>
                    <a:pt x="413" y="489"/>
                    <a:pt x="413" y="489"/>
                    <a:pt x="413" y="489"/>
                  </a:cubicBezTo>
                  <a:cubicBezTo>
                    <a:pt x="485" y="489"/>
                    <a:pt x="545" y="454"/>
                    <a:pt x="587" y="407"/>
                  </a:cubicBezTo>
                  <a:cubicBezTo>
                    <a:pt x="621" y="369"/>
                    <a:pt x="643" y="322"/>
                    <a:pt x="651" y="276"/>
                  </a:cubicBezTo>
                  <a:cubicBezTo>
                    <a:pt x="655" y="297"/>
                    <a:pt x="658" y="319"/>
                    <a:pt x="658" y="341"/>
                  </a:cubicBezTo>
                  <a:cubicBezTo>
                    <a:pt x="658" y="458"/>
                    <a:pt x="593" y="561"/>
                    <a:pt x="498" y="615"/>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GB"/>
            </a:p>
          </p:txBody>
        </p:sp>
        <p:sp>
          <p:nvSpPr>
            <p:cNvPr id="11" name="Freeform 5"/>
            <p:cNvSpPr>
              <a:spLocks noEditPoints="1"/>
            </p:cNvSpPr>
            <p:nvPr userDrawn="1"/>
          </p:nvSpPr>
          <p:spPr bwMode="auto">
            <a:xfrm>
              <a:off x="7812088" y="4110648"/>
              <a:ext cx="865188" cy="107950"/>
            </a:xfrm>
            <a:custGeom>
              <a:avLst/>
              <a:gdLst>
                <a:gd name="T0" fmla="*/ 8200 w 9332"/>
                <a:gd name="T1" fmla="*/ 1171 h 1178"/>
                <a:gd name="T2" fmla="*/ 5688 w 9332"/>
                <a:gd name="T3" fmla="*/ 376 h 1178"/>
                <a:gd name="T4" fmla="*/ 6050 w 9332"/>
                <a:gd name="T5" fmla="*/ 774 h 1178"/>
                <a:gd name="T6" fmla="*/ 596 w 9332"/>
                <a:gd name="T7" fmla="*/ 701 h 1178"/>
                <a:gd name="T8" fmla="*/ 158 w 9332"/>
                <a:gd name="T9" fmla="*/ 602 h 1178"/>
                <a:gd name="T10" fmla="*/ 568 w 9332"/>
                <a:gd name="T11" fmla="*/ 0 h 1178"/>
                <a:gd name="T12" fmla="*/ 1014 w 9332"/>
                <a:gd name="T13" fmla="*/ 584 h 1178"/>
                <a:gd name="T14" fmla="*/ 4559 w 9332"/>
                <a:gd name="T15" fmla="*/ 1153 h 1178"/>
                <a:gd name="T16" fmla="*/ 4882 w 9332"/>
                <a:gd name="T17" fmla="*/ 504 h 1178"/>
                <a:gd name="T18" fmla="*/ 5184 w 9332"/>
                <a:gd name="T19" fmla="*/ 643 h 1178"/>
                <a:gd name="T20" fmla="*/ 4559 w 9332"/>
                <a:gd name="T21" fmla="*/ 13 h 1178"/>
                <a:gd name="T22" fmla="*/ 4486 w 9332"/>
                <a:gd name="T23" fmla="*/ 136 h 1178"/>
                <a:gd name="T24" fmla="*/ 4009 w 9332"/>
                <a:gd name="T25" fmla="*/ 136 h 1178"/>
                <a:gd name="T26" fmla="*/ 4486 w 9332"/>
                <a:gd name="T27" fmla="*/ 136 h 1178"/>
                <a:gd name="T28" fmla="*/ 8846 w 9332"/>
                <a:gd name="T29" fmla="*/ 1153 h 1178"/>
                <a:gd name="T30" fmla="*/ 9191 w 9332"/>
                <a:gd name="T31" fmla="*/ 1153 h 1178"/>
                <a:gd name="T32" fmla="*/ 8846 w 9332"/>
                <a:gd name="T33" fmla="*/ 492 h 1178"/>
                <a:gd name="T34" fmla="*/ 8708 w 9332"/>
                <a:gd name="T35" fmla="*/ 1153 h 1178"/>
                <a:gd name="T36" fmla="*/ 2530 w 9332"/>
                <a:gd name="T37" fmla="*/ 717 h 1178"/>
                <a:gd name="T38" fmla="*/ 3017 w 9332"/>
                <a:gd name="T39" fmla="*/ 1153 h 1178"/>
                <a:gd name="T40" fmla="*/ 2513 w 9332"/>
                <a:gd name="T41" fmla="*/ 396 h 1178"/>
                <a:gd name="T42" fmla="*/ 6662 w 9332"/>
                <a:gd name="T43" fmla="*/ 1153 h 1178"/>
                <a:gd name="T44" fmla="*/ 6985 w 9332"/>
                <a:gd name="T45" fmla="*/ 504 h 1178"/>
                <a:gd name="T46" fmla="*/ 7287 w 9332"/>
                <a:gd name="T47" fmla="*/ 643 h 1178"/>
                <a:gd name="T48" fmla="*/ 6662 w 9332"/>
                <a:gd name="T49" fmla="*/ 396 h 1178"/>
                <a:gd name="T50" fmla="*/ 8207 w 9332"/>
                <a:gd name="T51" fmla="*/ 1055 h 1178"/>
                <a:gd name="T52" fmla="*/ 8207 w 9332"/>
                <a:gd name="T53" fmla="*/ 1055 h 1178"/>
                <a:gd name="T54" fmla="*/ 5454 w 9332"/>
                <a:gd name="T55" fmla="*/ 773 h 1178"/>
                <a:gd name="T56" fmla="*/ 5678 w 9332"/>
                <a:gd name="T57" fmla="*/ 1055 h 1178"/>
                <a:gd name="T58" fmla="*/ 7629 w 9332"/>
                <a:gd name="T59" fmla="*/ 396 h 1178"/>
                <a:gd name="T60" fmla="*/ 7374 w 9332"/>
                <a:gd name="T61" fmla="*/ 396 h 1178"/>
                <a:gd name="T62" fmla="*/ 7683 w 9332"/>
                <a:gd name="T63" fmla="*/ 1174 h 1178"/>
                <a:gd name="T64" fmla="*/ 7629 w 9332"/>
                <a:gd name="T65" fmla="*/ 959 h 1178"/>
                <a:gd name="T66" fmla="*/ 3520 w 9332"/>
                <a:gd name="T67" fmla="*/ 520 h 1178"/>
                <a:gd name="T68" fmla="*/ 3364 w 9332"/>
                <a:gd name="T69" fmla="*/ 179 h 1178"/>
                <a:gd name="T70" fmla="*/ 3110 w 9332"/>
                <a:gd name="T71" fmla="*/ 520 h 1178"/>
                <a:gd name="T72" fmla="*/ 3537 w 9332"/>
                <a:gd name="T73" fmla="*/ 1158 h 1178"/>
                <a:gd name="T74" fmla="*/ 3364 w 9332"/>
                <a:gd name="T75" fmla="*/ 520 h 1178"/>
                <a:gd name="T76" fmla="*/ 6177 w 9332"/>
                <a:gd name="T77" fmla="*/ 1153 h 1178"/>
                <a:gd name="T78" fmla="*/ 6565 w 9332"/>
                <a:gd name="T79" fmla="*/ 525 h 1178"/>
                <a:gd name="T80" fmla="*/ 6301 w 9332"/>
                <a:gd name="T81" fmla="*/ 396 h 1178"/>
                <a:gd name="T82" fmla="*/ 1164 w 9332"/>
                <a:gd name="T83" fmla="*/ 1153 h 1178"/>
                <a:gd name="T84" fmla="*/ 1460 w 9332"/>
                <a:gd name="T85" fmla="*/ 518 h 1178"/>
                <a:gd name="T86" fmla="*/ 1305 w 9332"/>
                <a:gd name="T87" fmla="*/ 488 h 1178"/>
                <a:gd name="T88" fmla="*/ 1164 w 9332"/>
                <a:gd name="T89" fmla="*/ 1153 h 1178"/>
                <a:gd name="T90" fmla="*/ 2068 w 9332"/>
                <a:gd name="T91" fmla="*/ 1057 h 1178"/>
                <a:gd name="T92" fmla="*/ 1919 w 9332"/>
                <a:gd name="T93" fmla="*/ 376 h 1178"/>
                <a:gd name="T94" fmla="*/ 2071 w 9332"/>
                <a:gd name="T95" fmla="*/ 638 h 1178"/>
                <a:gd name="T96" fmla="*/ 1563 w 9332"/>
                <a:gd name="T97" fmla="*/ 947 h 1178"/>
                <a:gd name="T98" fmla="*/ 1897 w 9332"/>
                <a:gd name="T99" fmla="*/ 795 h 1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332" h="1178">
                  <a:moveTo>
                    <a:pt x="8217" y="376"/>
                  </a:moveTo>
                  <a:lnTo>
                    <a:pt x="8217" y="376"/>
                  </a:lnTo>
                  <a:cubicBezTo>
                    <a:pt x="7966" y="376"/>
                    <a:pt x="7835" y="549"/>
                    <a:pt x="7835" y="778"/>
                  </a:cubicBezTo>
                  <a:cubicBezTo>
                    <a:pt x="7835" y="1013"/>
                    <a:pt x="7966" y="1171"/>
                    <a:pt x="8200" y="1171"/>
                  </a:cubicBezTo>
                  <a:cubicBezTo>
                    <a:pt x="8434" y="1171"/>
                    <a:pt x="8579" y="1017"/>
                    <a:pt x="8579" y="774"/>
                  </a:cubicBezTo>
                  <a:cubicBezTo>
                    <a:pt x="8579" y="525"/>
                    <a:pt x="8444" y="376"/>
                    <a:pt x="8217" y="376"/>
                  </a:cubicBezTo>
                  <a:lnTo>
                    <a:pt x="8217" y="376"/>
                  </a:lnTo>
                  <a:close/>
                  <a:moveTo>
                    <a:pt x="5688" y="376"/>
                  </a:moveTo>
                  <a:lnTo>
                    <a:pt x="5688" y="376"/>
                  </a:lnTo>
                  <a:cubicBezTo>
                    <a:pt x="5437" y="376"/>
                    <a:pt x="5306" y="549"/>
                    <a:pt x="5306" y="778"/>
                  </a:cubicBezTo>
                  <a:cubicBezTo>
                    <a:pt x="5306" y="1013"/>
                    <a:pt x="5437" y="1171"/>
                    <a:pt x="5671" y="1171"/>
                  </a:cubicBezTo>
                  <a:cubicBezTo>
                    <a:pt x="5905" y="1171"/>
                    <a:pt x="6050" y="1017"/>
                    <a:pt x="6050" y="774"/>
                  </a:cubicBezTo>
                  <a:cubicBezTo>
                    <a:pt x="6050" y="525"/>
                    <a:pt x="5915" y="376"/>
                    <a:pt x="5688" y="376"/>
                  </a:cubicBezTo>
                  <a:lnTo>
                    <a:pt x="5688" y="376"/>
                  </a:lnTo>
                  <a:close/>
                  <a:moveTo>
                    <a:pt x="596" y="701"/>
                  </a:moveTo>
                  <a:lnTo>
                    <a:pt x="596" y="701"/>
                  </a:lnTo>
                  <a:lnTo>
                    <a:pt x="865" y="701"/>
                  </a:lnTo>
                  <a:lnTo>
                    <a:pt x="865" y="954"/>
                  </a:lnTo>
                  <a:cubicBezTo>
                    <a:pt x="783" y="1026"/>
                    <a:pt x="657" y="1054"/>
                    <a:pt x="556" y="1054"/>
                  </a:cubicBezTo>
                  <a:cubicBezTo>
                    <a:pt x="303" y="1054"/>
                    <a:pt x="158" y="890"/>
                    <a:pt x="158" y="602"/>
                  </a:cubicBezTo>
                  <a:cubicBezTo>
                    <a:pt x="158" y="296"/>
                    <a:pt x="314" y="127"/>
                    <a:pt x="553" y="127"/>
                  </a:cubicBezTo>
                  <a:cubicBezTo>
                    <a:pt x="696" y="127"/>
                    <a:pt x="802" y="177"/>
                    <a:pt x="904" y="273"/>
                  </a:cubicBezTo>
                  <a:lnTo>
                    <a:pt x="993" y="172"/>
                  </a:lnTo>
                  <a:cubicBezTo>
                    <a:pt x="902" y="73"/>
                    <a:pt x="746" y="0"/>
                    <a:pt x="568" y="0"/>
                  </a:cubicBezTo>
                  <a:cubicBezTo>
                    <a:pt x="211" y="0"/>
                    <a:pt x="0" y="249"/>
                    <a:pt x="0" y="598"/>
                  </a:cubicBezTo>
                  <a:cubicBezTo>
                    <a:pt x="0" y="940"/>
                    <a:pt x="176" y="1178"/>
                    <a:pt x="558" y="1178"/>
                  </a:cubicBezTo>
                  <a:cubicBezTo>
                    <a:pt x="769" y="1178"/>
                    <a:pt x="933" y="1085"/>
                    <a:pt x="1014" y="998"/>
                  </a:cubicBezTo>
                  <a:lnTo>
                    <a:pt x="1014" y="584"/>
                  </a:lnTo>
                  <a:lnTo>
                    <a:pt x="596" y="584"/>
                  </a:lnTo>
                  <a:lnTo>
                    <a:pt x="596" y="701"/>
                  </a:lnTo>
                  <a:lnTo>
                    <a:pt x="596" y="701"/>
                  </a:lnTo>
                  <a:close/>
                  <a:moveTo>
                    <a:pt x="4559" y="1153"/>
                  </a:moveTo>
                  <a:lnTo>
                    <a:pt x="4559" y="1153"/>
                  </a:lnTo>
                  <a:lnTo>
                    <a:pt x="4697" y="1153"/>
                  </a:lnTo>
                  <a:lnTo>
                    <a:pt x="4697" y="717"/>
                  </a:lnTo>
                  <a:cubicBezTo>
                    <a:pt x="4697" y="591"/>
                    <a:pt x="4751" y="504"/>
                    <a:pt x="4882" y="504"/>
                  </a:cubicBezTo>
                  <a:cubicBezTo>
                    <a:pt x="5004" y="504"/>
                    <a:pt x="5043" y="556"/>
                    <a:pt x="5043" y="684"/>
                  </a:cubicBezTo>
                  <a:lnTo>
                    <a:pt x="5043" y="1153"/>
                  </a:lnTo>
                  <a:lnTo>
                    <a:pt x="5184" y="1153"/>
                  </a:lnTo>
                  <a:lnTo>
                    <a:pt x="5184" y="643"/>
                  </a:lnTo>
                  <a:cubicBezTo>
                    <a:pt x="5184" y="469"/>
                    <a:pt x="5111" y="378"/>
                    <a:pt x="4945" y="378"/>
                  </a:cubicBezTo>
                  <a:cubicBezTo>
                    <a:pt x="4832" y="378"/>
                    <a:pt x="4748" y="420"/>
                    <a:pt x="4697" y="492"/>
                  </a:cubicBezTo>
                  <a:lnTo>
                    <a:pt x="4697" y="13"/>
                  </a:lnTo>
                  <a:lnTo>
                    <a:pt x="4559" y="13"/>
                  </a:lnTo>
                  <a:lnTo>
                    <a:pt x="4559" y="1153"/>
                  </a:lnTo>
                  <a:lnTo>
                    <a:pt x="4559" y="1153"/>
                  </a:lnTo>
                  <a:close/>
                  <a:moveTo>
                    <a:pt x="4486" y="136"/>
                  </a:moveTo>
                  <a:lnTo>
                    <a:pt x="4486" y="136"/>
                  </a:lnTo>
                  <a:lnTo>
                    <a:pt x="4486" y="13"/>
                  </a:lnTo>
                  <a:lnTo>
                    <a:pt x="3680" y="13"/>
                  </a:lnTo>
                  <a:lnTo>
                    <a:pt x="3680" y="136"/>
                  </a:lnTo>
                  <a:lnTo>
                    <a:pt x="4009" y="136"/>
                  </a:lnTo>
                  <a:lnTo>
                    <a:pt x="4009" y="1153"/>
                  </a:lnTo>
                  <a:lnTo>
                    <a:pt x="4161" y="1153"/>
                  </a:lnTo>
                  <a:lnTo>
                    <a:pt x="4161" y="136"/>
                  </a:lnTo>
                  <a:lnTo>
                    <a:pt x="4486" y="136"/>
                  </a:lnTo>
                  <a:lnTo>
                    <a:pt x="4486" y="136"/>
                  </a:lnTo>
                  <a:close/>
                  <a:moveTo>
                    <a:pt x="8708" y="1153"/>
                  </a:moveTo>
                  <a:lnTo>
                    <a:pt x="8708" y="1153"/>
                  </a:lnTo>
                  <a:lnTo>
                    <a:pt x="8846" y="1153"/>
                  </a:lnTo>
                  <a:lnTo>
                    <a:pt x="8846" y="717"/>
                  </a:lnTo>
                  <a:cubicBezTo>
                    <a:pt x="8846" y="591"/>
                    <a:pt x="8900" y="504"/>
                    <a:pt x="9031" y="504"/>
                  </a:cubicBezTo>
                  <a:cubicBezTo>
                    <a:pt x="9153" y="504"/>
                    <a:pt x="9191" y="556"/>
                    <a:pt x="9191" y="684"/>
                  </a:cubicBezTo>
                  <a:lnTo>
                    <a:pt x="9191" y="1153"/>
                  </a:lnTo>
                  <a:lnTo>
                    <a:pt x="9332" y="1153"/>
                  </a:lnTo>
                  <a:lnTo>
                    <a:pt x="9332" y="643"/>
                  </a:lnTo>
                  <a:cubicBezTo>
                    <a:pt x="9332" y="469"/>
                    <a:pt x="9259" y="378"/>
                    <a:pt x="9093" y="378"/>
                  </a:cubicBezTo>
                  <a:cubicBezTo>
                    <a:pt x="8980" y="378"/>
                    <a:pt x="8896" y="420"/>
                    <a:pt x="8846" y="492"/>
                  </a:cubicBezTo>
                  <a:lnTo>
                    <a:pt x="8828" y="396"/>
                  </a:lnTo>
                  <a:lnTo>
                    <a:pt x="8708" y="396"/>
                  </a:lnTo>
                  <a:lnTo>
                    <a:pt x="8708" y="1153"/>
                  </a:lnTo>
                  <a:lnTo>
                    <a:pt x="8708" y="1153"/>
                  </a:lnTo>
                  <a:close/>
                  <a:moveTo>
                    <a:pt x="2392" y="1153"/>
                  </a:moveTo>
                  <a:lnTo>
                    <a:pt x="2392" y="1153"/>
                  </a:lnTo>
                  <a:lnTo>
                    <a:pt x="2530" y="1153"/>
                  </a:lnTo>
                  <a:lnTo>
                    <a:pt x="2530" y="717"/>
                  </a:lnTo>
                  <a:cubicBezTo>
                    <a:pt x="2530" y="591"/>
                    <a:pt x="2584" y="504"/>
                    <a:pt x="2715" y="504"/>
                  </a:cubicBezTo>
                  <a:cubicBezTo>
                    <a:pt x="2837" y="504"/>
                    <a:pt x="2876" y="556"/>
                    <a:pt x="2876" y="684"/>
                  </a:cubicBezTo>
                  <a:lnTo>
                    <a:pt x="2876" y="1153"/>
                  </a:lnTo>
                  <a:lnTo>
                    <a:pt x="3017" y="1153"/>
                  </a:lnTo>
                  <a:lnTo>
                    <a:pt x="3017" y="643"/>
                  </a:lnTo>
                  <a:cubicBezTo>
                    <a:pt x="3017" y="469"/>
                    <a:pt x="2944" y="378"/>
                    <a:pt x="2778" y="378"/>
                  </a:cubicBezTo>
                  <a:cubicBezTo>
                    <a:pt x="2664" y="378"/>
                    <a:pt x="2581" y="420"/>
                    <a:pt x="2530" y="492"/>
                  </a:cubicBezTo>
                  <a:lnTo>
                    <a:pt x="2513" y="396"/>
                  </a:lnTo>
                  <a:lnTo>
                    <a:pt x="2392" y="396"/>
                  </a:lnTo>
                  <a:lnTo>
                    <a:pt x="2392" y="1153"/>
                  </a:lnTo>
                  <a:lnTo>
                    <a:pt x="2392" y="1153"/>
                  </a:lnTo>
                  <a:close/>
                  <a:moveTo>
                    <a:pt x="6662" y="1153"/>
                  </a:moveTo>
                  <a:lnTo>
                    <a:pt x="6662" y="1153"/>
                  </a:lnTo>
                  <a:lnTo>
                    <a:pt x="6800" y="1153"/>
                  </a:lnTo>
                  <a:lnTo>
                    <a:pt x="6800" y="717"/>
                  </a:lnTo>
                  <a:cubicBezTo>
                    <a:pt x="6800" y="591"/>
                    <a:pt x="6854" y="504"/>
                    <a:pt x="6985" y="504"/>
                  </a:cubicBezTo>
                  <a:cubicBezTo>
                    <a:pt x="7107" y="504"/>
                    <a:pt x="7146" y="556"/>
                    <a:pt x="7146" y="684"/>
                  </a:cubicBezTo>
                  <a:lnTo>
                    <a:pt x="7146" y="1153"/>
                  </a:lnTo>
                  <a:lnTo>
                    <a:pt x="7287" y="1153"/>
                  </a:lnTo>
                  <a:lnTo>
                    <a:pt x="7287" y="643"/>
                  </a:lnTo>
                  <a:cubicBezTo>
                    <a:pt x="7287" y="469"/>
                    <a:pt x="7214" y="378"/>
                    <a:pt x="7048" y="378"/>
                  </a:cubicBezTo>
                  <a:cubicBezTo>
                    <a:pt x="6935" y="378"/>
                    <a:pt x="6851" y="420"/>
                    <a:pt x="6800" y="492"/>
                  </a:cubicBezTo>
                  <a:lnTo>
                    <a:pt x="6783" y="396"/>
                  </a:lnTo>
                  <a:lnTo>
                    <a:pt x="6662" y="396"/>
                  </a:lnTo>
                  <a:lnTo>
                    <a:pt x="6662" y="1153"/>
                  </a:lnTo>
                  <a:lnTo>
                    <a:pt x="6662" y="1153"/>
                  </a:lnTo>
                  <a:close/>
                  <a:moveTo>
                    <a:pt x="8207" y="1055"/>
                  </a:moveTo>
                  <a:lnTo>
                    <a:pt x="8207" y="1055"/>
                  </a:lnTo>
                  <a:cubicBezTo>
                    <a:pt x="8071" y="1055"/>
                    <a:pt x="7983" y="961"/>
                    <a:pt x="7983" y="773"/>
                  </a:cubicBezTo>
                  <a:cubicBezTo>
                    <a:pt x="7983" y="593"/>
                    <a:pt x="8074" y="492"/>
                    <a:pt x="8209" y="492"/>
                  </a:cubicBezTo>
                  <a:cubicBezTo>
                    <a:pt x="8345" y="492"/>
                    <a:pt x="8425" y="591"/>
                    <a:pt x="8425" y="781"/>
                  </a:cubicBezTo>
                  <a:cubicBezTo>
                    <a:pt x="8425" y="965"/>
                    <a:pt x="8341" y="1055"/>
                    <a:pt x="8207" y="1055"/>
                  </a:cubicBezTo>
                  <a:lnTo>
                    <a:pt x="8207" y="1055"/>
                  </a:lnTo>
                  <a:close/>
                  <a:moveTo>
                    <a:pt x="5678" y="1055"/>
                  </a:moveTo>
                  <a:lnTo>
                    <a:pt x="5678" y="1055"/>
                  </a:lnTo>
                  <a:cubicBezTo>
                    <a:pt x="5542" y="1055"/>
                    <a:pt x="5454" y="961"/>
                    <a:pt x="5454" y="773"/>
                  </a:cubicBezTo>
                  <a:cubicBezTo>
                    <a:pt x="5454" y="593"/>
                    <a:pt x="5545" y="492"/>
                    <a:pt x="5680" y="492"/>
                  </a:cubicBezTo>
                  <a:cubicBezTo>
                    <a:pt x="5816" y="492"/>
                    <a:pt x="5896" y="591"/>
                    <a:pt x="5896" y="781"/>
                  </a:cubicBezTo>
                  <a:cubicBezTo>
                    <a:pt x="5896" y="965"/>
                    <a:pt x="5812" y="1055"/>
                    <a:pt x="5678" y="1055"/>
                  </a:cubicBezTo>
                  <a:lnTo>
                    <a:pt x="5678" y="1055"/>
                  </a:lnTo>
                  <a:close/>
                  <a:moveTo>
                    <a:pt x="7784" y="520"/>
                  </a:moveTo>
                  <a:lnTo>
                    <a:pt x="7784" y="520"/>
                  </a:lnTo>
                  <a:lnTo>
                    <a:pt x="7784" y="396"/>
                  </a:lnTo>
                  <a:lnTo>
                    <a:pt x="7629" y="396"/>
                  </a:lnTo>
                  <a:lnTo>
                    <a:pt x="7629" y="179"/>
                  </a:lnTo>
                  <a:lnTo>
                    <a:pt x="7484" y="202"/>
                  </a:lnTo>
                  <a:lnTo>
                    <a:pt x="7484" y="396"/>
                  </a:lnTo>
                  <a:lnTo>
                    <a:pt x="7374" y="396"/>
                  </a:lnTo>
                  <a:lnTo>
                    <a:pt x="7374" y="520"/>
                  </a:lnTo>
                  <a:lnTo>
                    <a:pt x="7484" y="520"/>
                  </a:lnTo>
                  <a:lnTo>
                    <a:pt x="7484" y="1001"/>
                  </a:lnTo>
                  <a:cubicBezTo>
                    <a:pt x="7484" y="1109"/>
                    <a:pt x="7524" y="1174"/>
                    <a:pt x="7683" y="1174"/>
                  </a:cubicBezTo>
                  <a:cubicBezTo>
                    <a:pt x="7718" y="1174"/>
                    <a:pt x="7770" y="1167"/>
                    <a:pt x="7802" y="1158"/>
                  </a:cubicBezTo>
                  <a:lnTo>
                    <a:pt x="7802" y="1050"/>
                  </a:lnTo>
                  <a:cubicBezTo>
                    <a:pt x="7769" y="1059"/>
                    <a:pt x="7737" y="1061"/>
                    <a:pt x="7715" y="1061"/>
                  </a:cubicBezTo>
                  <a:cubicBezTo>
                    <a:pt x="7648" y="1061"/>
                    <a:pt x="7629" y="1029"/>
                    <a:pt x="7629" y="959"/>
                  </a:cubicBezTo>
                  <a:lnTo>
                    <a:pt x="7629" y="520"/>
                  </a:lnTo>
                  <a:lnTo>
                    <a:pt x="7784" y="520"/>
                  </a:lnTo>
                  <a:lnTo>
                    <a:pt x="7784" y="520"/>
                  </a:lnTo>
                  <a:close/>
                  <a:moveTo>
                    <a:pt x="3520" y="520"/>
                  </a:moveTo>
                  <a:lnTo>
                    <a:pt x="3520" y="520"/>
                  </a:lnTo>
                  <a:lnTo>
                    <a:pt x="3520" y="396"/>
                  </a:lnTo>
                  <a:lnTo>
                    <a:pt x="3364" y="396"/>
                  </a:lnTo>
                  <a:lnTo>
                    <a:pt x="3364" y="179"/>
                  </a:lnTo>
                  <a:lnTo>
                    <a:pt x="3219" y="202"/>
                  </a:lnTo>
                  <a:lnTo>
                    <a:pt x="3219" y="396"/>
                  </a:lnTo>
                  <a:lnTo>
                    <a:pt x="3110" y="396"/>
                  </a:lnTo>
                  <a:lnTo>
                    <a:pt x="3110" y="520"/>
                  </a:lnTo>
                  <a:lnTo>
                    <a:pt x="3219" y="520"/>
                  </a:lnTo>
                  <a:lnTo>
                    <a:pt x="3219" y="1001"/>
                  </a:lnTo>
                  <a:cubicBezTo>
                    <a:pt x="3219" y="1109"/>
                    <a:pt x="3260" y="1174"/>
                    <a:pt x="3418" y="1174"/>
                  </a:cubicBezTo>
                  <a:cubicBezTo>
                    <a:pt x="3453" y="1174"/>
                    <a:pt x="3506" y="1167"/>
                    <a:pt x="3537" y="1158"/>
                  </a:cubicBezTo>
                  <a:lnTo>
                    <a:pt x="3537" y="1050"/>
                  </a:lnTo>
                  <a:cubicBezTo>
                    <a:pt x="3504" y="1059"/>
                    <a:pt x="3473" y="1061"/>
                    <a:pt x="3450" y="1061"/>
                  </a:cubicBezTo>
                  <a:cubicBezTo>
                    <a:pt x="3384" y="1061"/>
                    <a:pt x="3364" y="1029"/>
                    <a:pt x="3364" y="959"/>
                  </a:cubicBezTo>
                  <a:lnTo>
                    <a:pt x="3364" y="520"/>
                  </a:lnTo>
                  <a:lnTo>
                    <a:pt x="3520" y="520"/>
                  </a:lnTo>
                  <a:lnTo>
                    <a:pt x="3520" y="520"/>
                  </a:lnTo>
                  <a:close/>
                  <a:moveTo>
                    <a:pt x="6177" y="1153"/>
                  </a:moveTo>
                  <a:lnTo>
                    <a:pt x="6177" y="1153"/>
                  </a:lnTo>
                  <a:lnTo>
                    <a:pt x="6318" y="1153"/>
                  </a:lnTo>
                  <a:lnTo>
                    <a:pt x="6318" y="678"/>
                  </a:lnTo>
                  <a:cubicBezTo>
                    <a:pt x="6318" y="568"/>
                    <a:pt x="6386" y="518"/>
                    <a:pt x="6474" y="518"/>
                  </a:cubicBezTo>
                  <a:cubicBezTo>
                    <a:pt x="6503" y="518"/>
                    <a:pt x="6533" y="520"/>
                    <a:pt x="6565" y="525"/>
                  </a:cubicBezTo>
                  <a:lnTo>
                    <a:pt x="6565" y="387"/>
                  </a:lnTo>
                  <a:cubicBezTo>
                    <a:pt x="6538" y="378"/>
                    <a:pt x="6514" y="376"/>
                    <a:pt x="6490" y="376"/>
                  </a:cubicBezTo>
                  <a:cubicBezTo>
                    <a:pt x="6411" y="376"/>
                    <a:pt x="6350" y="424"/>
                    <a:pt x="6318" y="488"/>
                  </a:cubicBezTo>
                  <a:lnTo>
                    <a:pt x="6301" y="396"/>
                  </a:lnTo>
                  <a:lnTo>
                    <a:pt x="6177" y="396"/>
                  </a:lnTo>
                  <a:lnTo>
                    <a:pt x="6177" y="1153"/>
                  </a:lnTo>
                  <a:lnTo>
                    <a:pt x="6177" y="1153"/>
                  </a:lnTo>
                  <a:close/>
                  <a:moveTo>
                    <a:pt x="1164" y="1153"/>
                  </a:moveTo>
                  <a:lnTo>
                    <a:pt x="1164" y="1153"/>
                  </a:lnTo>
                  <a:lnTo>
                    <a:pt x="1305" y="1153"/>
                  </a:lnTo>
                  <a:lnTo>
                    <a:pt x="1305" y="678"/>
                  </a:lnTo>
                  <a:cubicBezTo>
                    <a:pt x="1305" y="568"/>
                    <a:pt x="1373" y="518"/>
                    <a:pt x="1460" y="518"/>
                  </a:cubicBezTo>
                  <a:cubicBezTo>
                    <a:pt x="1490" y="518"/>
                    <a:pt x="1520" y="520"/>
                    <a:pt x="1551" y="525"/>
                  </a:cubicBezTo>
                  <a:lnTo>
                    <a:pt x="1551" y="387"/>
                  </a:lnTo>
                  <a:cubicBezTo>
                    <a:pt x="1525" y="378"/>
                    <a:pt x="1500" y="376"/>
                    <a:pt x="1476" y="376"/>
                  </a:cubicBezTo>
                  <a:cubicBezTo>
                    <a:pt x="1397" y="376"/>
                    <a:pt x="1336" y="424"/>
                    <a:pt x="1305" y="488"/>
                  </a:cubicBezTo>
                  <a:lnTo>
                    <a:pt x="1288" y="396"/>
                  </a:lnTo>
                  <a:lnTo>
                    <a:pt x="1164" y="396"/>
                  </a:lnTo>
                  <a:lnTo>
                    <a:pt x="1164" y="1153"/>
                  </a:lnTo>
                  <a:lnTo>
                    <a:pt x="1164" y="1153"/>
                  </a:lnTo>
                  <a:close/>
                  <a:moveTo>
                    <a:pt x="1563" y="947"/>
                  </a:moveTo>
                  <a:lnTo>
                    <a:pt x="1563" y="947"/>
                  </a:lnTo>
                  <a:cubicBezTo>
                    <a:pt x="1563" y="1055"/>
                    <a:pt x="1626" y="1171"/>
                    <a:pt x="1822" y="1171"/>
                  </a:cubicBezTo>
                  <a:cubicBezTo>
                    <a:pt x="1935" y="1171"/>
                    <a:pt x="2014" y="1127"/>
                    <a:pt x="2068" y="1057"/>
                  </a:cubicBezTo>
                  <a:lnTo>
                    <a:pt x="2087" y="1153"/>
                  </a:lnTo>
                  <a:lnTo>
                    <a:pt x="2209" y="1153"/>
                  </a:lnTo>
                  <a:lnTo>
                    <a:pt x="2209" y="636"/>
                  </a:lnTo>
                  <a:cubicBezTo>
                    <a:pt x="2209" y="415"/>
                    <a:pt x="2076" y="376"/>
                    <a:pt x="1919" y="376"/>
                  </a:cubicBezTo>
                  <a:cubicBezTo>
                    <a:pt x="1801" y="376"/>
                    <a:pt x="1645" y="411"/>
                    <a:pt x="1607" y="589"/>
                  </a:cubicBezTo>
                  <a:lnTo>
                    <a:pt x="1757" y="589"/>
                  </a:lnTo>
                  <a:cubicBezTo>
                    <a:pt x="1776" y="523"/>
                    <a:pt x="1822" y="485"/>
                    <a:pt x="1918" y="485"/>
                  </a:cubicBezTo>
                  <a:cubicBezTo>
                    <a:pt x="1996" y="485"/>
                    <a:pt x="2071" y="513"/>
                    <a:pt x="2071" y="638"/>
                  </a:cubicBezTo>
                  <a:lnTo>
                    <a:pt x="2071" y="692"/>
                  </a:lnTo>
                  <a:lnTo>
                    <a:pt x="1905" y="692"/>
                  </a:lnTo>
                  <a:cubicBezTo>
                    <a:pt x="1706" y="692"/>
                    <a:pt x="1563" y="759"/>
                    <a:pt x="1563" y="947"/>
                  </a:cubicBezTo>
                  <a:lnTo>
                    <a:pt x="1563" y="947"/>
                  </a:lnTo>
                  <a:close/>
                  <a:moveTo>
                    <a:pt x="1867" y="1061"/>
                  </a:moveTo>
                  <a:lnTo>
                    <a:pt x="1867" y="1061"/>
                  </a:lnTo>
                  <a:cubicBezTo>
                    <a:pt x="1755" y="1061"/>
                    <a:pt x="1713" y="1012"/>
                    <a:pt x="1713" y="933"/>
                  </a:cubicBezTo>
                  <a:cubicBezTo>
                    <a:pt x="1713" y="842"/>
                    <a:pt x="1764" y="795"/>
                    <a:pt x="1897" y="795"/>
                  </a:cubicBezTo>
                  <a:lnTo>
                    <a:pt x="2071" y="795"/>
                  </a:lnTo>
                  <a:lnTo>
                    <a:pt x="2071" y="848"/>
                  </a:lnTo>
                  <a:cubicBezTo>
                    <a:pt x="2071" y="986"/>
                    <a:pt x="1986" y="1061"/>
                    <a:pt x="1867" y="1061"/>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grpSp>
      <p:sp>
        <p:nvSpPr>
          <p:cNvPr id="10" name="Text Placeholder 4"/>
          <p:cNvSpPr>
            <a:spLocks noGrp="1"/>
          </p:cNvSpPr>
          <p:nvPr>
            <p:ph type="body" sz="quarter" idx="15" hasCustomPrompt="1"/>
            <p:custDataLst>
              <p:tags r:id="rId1"/>
            </p:custDataLst>
          </p:nvPr>
        </p:nvSpPr>
        <p:spPr>
          <a:xfrm>
            <a:off x="469370" y="1188000"/>
            <a:ext cx="6100629" cy="2628000"/>
          </a:xfrm>
        </p:spPr>
        <p:txBody>
          <a:bodyPr/>
          <a:lstStyle>
            <a:lvl1pPr marL="0" indent="0">
              <a:lnSpc>
                <a:spcPct val="90000"/>
              </a:lnSpc>
              <a:spcBef>
                <a:spcPts val="0"/>
              </a:spcBef>
              <a:spcAft>
                <a:spcPts val="0"/>
              </a:spcAft>
              <a:buFont typeface="Arial" panose="020B0604020202020204" pitchFamily="34" charset="0"/>
              <a:buNone/>
              <a:defRPr sz="3600" b="1">
                <a:solidFill>
                  <a:schemeClr val="tx1"/>
                </a:solidFill>
                <a:latin typeface="+mj-lt"/>
              </a:defRPr>
            </a:lvl1pPr>
            <a:lvl2pPr marL="0" indent="0">
              <a:lnSpc>
                <a:spcPct val="90000"/>
              </a:lnSpc>
              <a:spcBef>
                <a:spcPts val="5400"/>
              </a:spcBef>
              <a:spcAft>
                <a:spcPts val="0"/>
              </a:spcAft>
              <a:buFont typeface="Arial" panose="020B0604020202020204" pitchFamily="34" charset="0"/>
              <a:buNone/>
              <a:defRPr sz="3000" b="1">
                <a:solidFill>
                  <a:schemeClr val="tx1"/>
                </a:solidFill>
                <a:latin typeface="+mj-lt"/>
              </a:defRPr>
            </a:lvl2pPr>
            <a:lvl3pPr marL="0" indent="0">
              <a:lnSpc>
                <a:spcPct val="90000"/>
              </a:lnSpc>
              <a:spcBef>
                <a:spcPts val="0"/>
              </a:spcBef>
              <a:spcAft>
                <a:spcPts val="0"/>
              </a:spcAft>
              <a:buFont typeface="Arial" panose="020B0604020202020204" pitchFamily="34" charset="0"/>
              <a:buNone/>
              <a:defRPr sz="3000" b="1">
                <a:solidFill>
                  <a:schemeClr val="tx1"/>
                </a:solidFill>
                <a:latin typeface="+mj-lt"/>
              </a:defRPr>
            </a:lvl3pPr>
            <a:lvl4pPr marL="0" indent="0">
              <a:lnSpc>
                <a:spcPct val="90000"/>
              </a:lnSpc>
              <a:spcBef>
                <a:spcPts val="0"/>
              </a:spcBef>
              <a:spcAft>
                <a:spcPts val="0"/>
              </a:spcAft>
              <a:buNone/>
              <a:defRPr sz="3000" b="1">
                <a:solidFill>
                  <a:schemeClr val="tx1"/>
                </a:solidFill>
                <a:latin typeface="+mj-lt"/>
              </a:defRPr>
            </a:lvl4pPr>
            <a:lvl5pPr marL="0" indent="0">
              <a:lnSpc>
                <a:spcPct val="90000"/>
              </a:lnSpc>
              <a:spcBef>
                <a:spcPts val="0"/>
              </a:spcBef>
              <a:spcAft>
                <a:spcPts val="0"/>
              </a:spcAft>
              <a:buNone/>
              <a:defRPr sz="3000" b="1">
                <a:solidFill>
                  <a:schemeClr val="tx1"/>
                </a:solidFill>
                <a:latin typeface="+mj-lt"/>
              </a:defRPr>
            </a:lvl5pPr>
            <a:lvl6pPr marL="0" indent="0">
              <a:lnSpc>
                <a:spcPct val="90000"/>
              </a:lnSpc>
              <a:spcBef>
                <a:spcPts val="0"/>
              </a:spcBef>
              <a:spcAft>
                <a:spcPts val="0"/>
              </a:spcAft>
              <a:buFont typeface="Arial" panose="020B0604020202020204" pitchFamily="34" charset="0"/>
              <a:buNone/>
              <a:defRPr sz="3000" b="1">
                <a:solidFill>
                  <a:schemeClr val="tx1"/>
                </a:solidFill>
                <a:latin typeface="+mj-lt"/>
              </a:defRPr>
            </a:lvl6pPr>
            <a:lvl7pPr marL="0" indent="0">
              <a:lnSpc>
                <a:spcPct val="90000"/>
              </a:lnSpc>
              <a:spcBef>
                <a:spcPts val="0"/>
              </a:spcBef>
              <a:spcAft>
                <a:spcPts val="0"/>
              </a:spcAft>
              <a:buFont typeface="Arial" panose="020B0604020202020204" pitchFamily="34" charset="0"/>
              <a:buNone/>
              <a:defRPr sz="3000" b="1">
                <a:solidFill>
                  <a:schemeClr val="tx1"/>
                </a:solidFill>
                <a:latin typeface="+mj-lt"/>
              </a:defRPr>
            </a:lvl7pPr>
            <a:lvl8pPr marL="0" indent="0">
              <a:lnSpc>
                <a:spcPct val="90000"/>
              </a:lnSpc>
              <a:spcBef>
                <a:spcPts val="0"/>
              </a:spcBef>
              <a:spcAft>
                <a:spcPts val="0"/>
              </a:spcAft>
              <a:buFont typeface="Arial" panose="020B0604020202020204" pitchFamily="34" charset="0"/>
              <a:buNone/>
              <a:defRPr sz="3000" b="1">
                <a:solidFill>
                  <a:schemeClr val="tx1"/>
                </a:solidFill>
                <a:latin typeface="+mj-lt"/>
              </a:defRPr>
            </a:lvl8pPr>
            <a:lvl9pPr marL="0" indent="0">
              <a:lnSpc>
                <a:spcPct val="90000"/>
              </a:lnSpc>
              <a:spcBef>
                <a:spcPts val="0"/>
              </a:spcBef>
              <a:spcAft>
                <a:spcPts val="0"/>
              </a:spcAft>
              <a:buFont typeface="Arial" panose="020B0604020202020204" pitchFamily="34" charset="0"/>
              <a:buNone/>
              <a:defRPr sz="3000" b="1">
                <a:solidFill>
                  <a:schemeClr val="tx1"/>
                </a:solidFill>
              </a:defRPr>
            </a:lvl9pPr>
          </a:lstStyle>
          <a:p>
            <a:pPr lvl="0"/>
            <a:r>
              <a:rPr lang="en-GB"/>
              <a:t>Divider Title</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 name="Slide Number Placeholder 1"/>
          <p:cNvSpPr>
            <a:spLocks noGrp="1"/>
          </p:cNvSpPr>
          <p:nvPr>
            <p:ph type="sldNum" sz="quarter" idx="16"/>
            <p:custDataLst>
              <p:tags r:id="rId2"/>
            </p:custDataLst>
          </p:nvPr>
        </p:nvSpPr>
        <p:spPr/>
        <p:txBody>
          <a:bodyPr/>
          <a:lstStyle/>
          <a:p>
            <a:pPr algn="l"/>
            <a:fld id="{37B4438D-29B8-4FC7-9D64-F44FE400D0A9}" type="slidenum">
              <a:rPr lang="en-GB" smtClean="0"/>
              <a:pPr algn="l"/>
              <a:t>‹#›</a:t>
            </a:fld>
            <a:endParaRPr lang="en-GB"/>
          </a:p>
        </p:txBody>
      </p:sp>
      <p:sp>
        <p:nvSpPr>
          <p:cNvPr id="6" name="TextBox 5"/>
          <p:cNvSpPr txBox="1"/>
          <p:nvPr userDrawn="1">
            <p:custDataLst>
              <p:tags r:id="rId3"/>
            </p:custDataLst>
          </p:nvPr>
        </p:nvSpPr>
        <p:spPr>
          <a:xfrm>
            <a:off x="642440" y="4849795"/>
            <a:ext cx="3942000" cy="92333"/>
          </a:xfrm>
          <a:prstGeom prst="rect">
            <a:avLst/>
          </a:prstGeom>
          <a:noFill/>
        </p:spPr>
        <p:txBody>
          <a:bodyPr wrap="square" lIns="0" tIns="0" rIns="0" bIns="0" rtlCol="0">
            <a:spAutoFit/>
          </a:bodyPr>
          <a:lstStyle/>
          <a:p>
            <a:r>
              <a:rPr lang="en-GB" sz="600" b="0" i="0" kern="1200">
                <a:solidFill>
                  <a:schemeClr val="tx1"/>
                </a:solidFill>
                <a:effectLst/>
                <a:latin typeface="+mn-lt"/>
                <a:ea typeface="+mn-ea"/>
                <a:cs typeface="+mn-cs"/>
              </a:rPr>
              <a:t>© [YEAR] [Copyright text]</a:t>
            </a:r>
            <a:endParaRPr lang="en-GB" sz="600"/>
          </a:p>
        </p:txBody>
      </p:sp>
      <p:cxnSp>
        <p:nvCxnSpPr>
          <p:cNvPr id="7" name="Straight Connector 6"/>
          <p:cNvCxnSpPr>
            <a:cxnSpLocks/>
          </p:cNvCxnSpPr>
          <p:nvPr userDrawn="1">
            <p:custDataLst>
              <p:tags r:id="rId4"/>
            </p:custDataLst>
          </p:nvPr>
        </p:nvCxnSpPr>
        <p:spPr>
          <a:xfrm>
            <a:off x="469370" y="4779249"/>
            <a:ext cx="2592000" cy="0"/>
          </a:xfrm>
          <a:prstGeom prst="line">
            <a:avLst/>
          </a:prstGeom>
          <a:ln w="19050">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24764822"/>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47">
          <p15:clr>
            <a:srgbClr val="FBAE40"/>
          </p15:clr>
        </p15:guide>
        <p15:guide id="4" pos="4139">
          <p15:clr>
            <a:srgbClr val="FBAE40"/>
          </p15:clr>
        </p15:guide>
        <p15:guide id="5" orient="horz" pos="2403">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Divider – accent">
    <p:bg>
      <p:bgPr>
        <a:solidFill>
          <a:schemeClr val="accent3"/>
        </a:solidFill>
        <a:effectLst/>
      </p:bgPr>
    </p:bg>
    <p:spTree>
      <p:nvGrpSpPr>
        <p:cNvPr id="1" name=""/>
        <p:cNvGrpSpPr/>
        <p:nvPr/>
      </p:nvGrpSpPr>
      <p:grpSpPr>
        <a:xfrm>
          <a:off x="0" y="0"/>
          <a:ext cx="0" cy="0"/>
          <a:chOff x="0" y="0"/>
          <a:chExt cx="0" cy="0"/>
        </a:xfrm>
      </p:grpSpPr>
      <p:sp>
        <p:nvSpPr>
          <p:cNvPr id="10" name="Text Placeholder 4"/>
          <p:cNvSpPr>
            <a:spLocks noGrp="1"/>
          </p:cNvSpPr>
          <p:nvPr>
            <p:ph type="body" sz="quarter" idx="15" hasCustomPrompt="1"/>
            <p:custDataLst>
              <p:tags r:id="rId1"/>
            </p:custDataLst>
          </p:nvPr>
        </p:nvSpPr>
        <p:spPr>
          <a:xfrm>
            <a:off x="468000" y="1188000"/>
            <a:ext cx="6101999" cy="2628000"/>
          </a:xfrm>
        </p:spPr>
        <p:txBody>
          <a:bodyPr/>
          <a:lstStyle>
            <a:lvl1pPr marL="0" marR="0" indent="0" algn="l" defTabSz="1266984" rtl="0" eaLnBrk="1" fontAlgn="auto" latinLnBrk="0" hangingPunct="1">
              <a:lnSpc>
                <a:spcPct val="90000"/>
              </a:lnSpc>
              <a:spcBef>
                <a:spcPts val="0"/>
              </a:spcBef>
              <a:spcAft>
                <a:spcPts val="0"/>
              </a:spcAft>
              <a:buClrTx/>
              <a:buSzTx/>
              <a:buFont typeface="Arial" panose="020B0604020202020204" pitchFamily="34" charset="0"/>
              <a:buNone/>
              <a:tabLst/>
              <a:defRPr sz="3600" b="1">
                <a:solidFill>
                  <a:schemeClr val="tx1"/>
                </a:solidFill>
                <a:latin typeface="+mj-lt"/>
              </a:defRPr>
            </a:lvl1pPr>
            <a:lvl2pPr marL="0" indent="0">
              <a:lnSpc>
                <a:spcPct val="90000"/>
              </a:lnSpc>
              <a:spcBef>
                <a:spcPts val="5400"/>
              </a:spcBef>
              <a:spcAft>
                <a:spcPts val="0"/>
              </a:spcAft>
              <a:buFont typeface="Arial" panose="020B0604020202020204" pitchFamily="34" charset="0"/>
              <a:buNone/>
              <a:defRPr sz="3000" b="1">
                <a:solidFill>
                  <a:schemeClr val="tx1"/>
                </a:solidFill>
              </a:defRPr>
            </a:lvl2pPr>
            <a:lvl3pPr marL="0" indent="0">
              <a:lnSpc>
                <a:spcPct val="90000"/>
              </a:lnSpc>
              <a:spcBef>
                <a:spcPts val="0"/>
              </a:spcBef>
              <a:spcAft>
                <a:spcPts val="0"/>
              </a:spcAft>
              <a:buFont typeface="Arial" panose="020B0604020202020204" pitchFamily="34" charset="0"/>
              <a:buNone/>
              <a:defRPr sz="3000" b="1">
                <a:solidFill>
                  <a:schemeClr val="tx1"/>
                </a:solidFill>
              </a:defRPr>
            </a:lvl3pPr>
            <a:lvl4pPr marL="0" indent="0">
              <a:lnSpc>
                <a:spcPct val="90000"/>
              </a:lnSpc>
              <a:spcBef>
                <a:spcPts val="0"/>
              </a:spcBef>
              <a:spcAft>
                <a:spcPts val="0"/>
              </a:spcAft>
              <a:buNone/>
              <a:defRPr sz="3000" b="1">
                <a:solidFill>
                  <a:schemeClr val="tx1"/>
                </a:solidFill>
              </a:defRPr>
            </a:lvl4pPr>
            <a:lvl5pPr marL="0" indent="0">
              <a:lnSpc>
                <a:spcPct val="90000"/>
              </a:lnSpc>
              <a:spcBef>
                <a:spcPts val="0"/>
              </a:spcBef>
              <a:spcAft>
                <a:spcPts val="0"/>
              </a:spcAft>
              <a:buNone/>
              <a:defRPr sz="3000" b="1">
                <a:solidFill>
                  <a:schemeClr val="tx1"/>
                </a:solidFill>
              </a:defRPr>
            </a:lvl5pPr>
            <a:lvl6pPr marL="0" indent="0">
              <a:lnSpc>
                <a:spcPct val="90000"/>
              </a:lnSpc>
              <a:spcBef>
                <a:spcPts val="0"/>
              </a:spcBef>
              <a:spcAft>
                <a:spcPts val="0"/>
              </a:spcAft>
              <a:buFont typeface="Arial" panose="020B0604020202020204" pitchFamily="34" charset="0"/>
              <a:buNone/>
              <a:defRPr sz="3000" b="1">
                <a:solidFill>
                  <a:schemeClr val="tx1"/>
                </a:solidFill>
              </a:defRPr>
            </a:lvl6pPr>
            <a:lvl7pPr marL="0" indent="0">
              <a:lnSpc>
                <a:spcPct val="90000"/>
              </a:lnSpc>
              <a:spcBef>
                <a:spcPts val="0"/>
              </a:spcBef>
              <a:spcAft>
                <a:spcPts val="0"/>
              </a:spcAft>
              <a:buFont typeface="Arial" panose="020B0604020202020204" pitchFamily="34" charset="0"/>
              <a:buNone/>
              <a:defRPr sz="3000" b="1">
                <a:solidFill>
                  <a:schemeClr val="tx1"/>
                </a:solidFill>
              </a:defRPr>
            </a:lvl7pPr>
            <a:lvl8pPr marL="0" indent="0">
              <a:lnSpc>
                <a:spcPct val="90000"/>
              </a:lnSpc>
              <a:spcBef>
                <a:spcPts val="0"/>
              </a:spcBef>
              <a:spcAft>
                <a:spcPts val="0"/>
              </a:spcAft>
              <a:buFont typeface="Arial" panose="020B0604020202020204" pitchFamily="34" charset="0"/>
              <a:buNone/>
              <a:defRPr sz="3000" b="1">
                <a:solidFill>
                  <a:schemeClr val="tx1"/>
                </a:solidFill>
              </a:defRPr>
            </a:lvl8pPr>
            <a:lvl9pPr marL="0" indent="0">
              <a:lnSpc>
                <a:spcPct val="90000"/>
              </a:lnSpc>
              <a:spcBef>
                <a:spcPts val="0"/>
              </a:spcBef>
              <a:spcAft>
                <a:spcPts val="0"/>
              </a:spcAft>
              <a:buFont typeface="Arial" panose="020B0604020202020204" pitchFamily="34" charset="0"/>
              <a:buNone/>
              <a:defRPr sz="3000" b="1">
                <a:solidFill>
                  <a:schemeClr val="tx1"/>
                </a:solidFill>
              </a:defRPr>
            </a:lvl9pPr>
          </a:lstStyle>
          <a:p>
            <a:pPr marL="0" marR="0" lvl="0" indent="0" algn="l" defTabSz="1266984" rtl="0" eaLnBrk="1" fontAlgn="auto" latinLnBrk="0" hangingPunct="1">
              <a:lnSpc>
                <a:spcPct val="90000"/>
              </a:lnSpc>
              <a:spcBef>
                <a:spcPts val="0"/>
              </a:spcBef>
              <a:spcAft>
                <a:spcPts val="0"/>
              </a:spcAft>
              <a:buClrTx/>
              <a:buSzTx/>
              <a:buFont typeface="Arial" panose="020B0604020202020204" pitchFamily="34" charset="0"/>
              <a:buNone/>
              <a:tabLst/>
              <a:defRPr/>
            </a:pPr>
            <a:r>
              <a:rPr lang="en-GB"/>
              <a:t>Divider Title</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 name="Slide Number Placeholder 1"/>
          <p:cNvSpPr>
            <a:spLocks noGrp="1"/>
          </p:cNvSpPr>
          <p:nvPr>
            <p:ph type="sldNum" sz="quarter" idx="16"/>
            <p:custDataLst>
              <p:tags r:id="rId2"/>
            </p:custDataLst>
          </p:nvPr>
        </p:nvSpPr>
        <p:spPr/>
        <p:txBody>
          <a:bodyPr/>
          <a:lstStyle/>
          <a:p>
            <a:pPr algn="l"/>
            <a:fld id="{37B4438D-29B8-4FC7-9D64-F44FE400D0A9}" type="slidenum">
              <a:rPr lang="en-GB" smtClean="0"/>
              <a:pPr algn="l"/>
              <a:t>‹#›</a:t>
            </a:fld>
            <a:endParaRPr lang="en-GB"/>
          </a:p>
        </p:txBody>
      </p:sp>
      <p:sp>
        <p:nvSpPr>
          <p:cNvPr id="6" name="TextBox 5"/>
          <p:cNvSpPr txBox="1"/>
          <p:nvPr userDrawn="1">
            <p:custDataLst>
              <p:tags r:id="rId3"/>
            </p:custDataLst>
          </p:nvPr>
        </p:nvSpPr>
        <p:spPr>
          <a:xfrm>
            <a:off x="642440" y="4849795"/>
            <a:ext cx="3942000" cy="92333"/>
          </a:xfrm>
          <a:prstGeom prst="rect">
            <a:avLst/>
          </a:prstGeom>
          <a:noFill/>
        </p:spPr>
        <p:txBody>
          <a:bodyPr wrap="square" lIns="0" tIns="0" rIns="0" bIns="0" rtlCol="0">
            <a:spAutoFit/>
          </a:bodyPr>
          <a:lstStyle/>
          <a:p>
            <a:pPr marL="0" marR="0" lvl="0" indent="0" algn="l" defTabSz="311033" rtl="0" eaLnBrk="1" fontAlgn="auto" latinLnBrk="0" hangingPunct="1">
              <a:lnSpc>
                <a:spcPct val="100000"/>
              </a:lnSpc>
              <a:spcBef>
                <a:spcPts val="0"/>
              </a:spcBef>
              <a:spcAft>
                <a:spcPts val="0"/>
              </a:spcAft>
              <a:buClrTx/>
              <a:buSzTx/>
              <a:buFontTx/>
              <a:buNone/>
              <a:tabLst/>
              <a:defRPr/>
            </a:pPr>
            <a:r>
              <a:rPr lang="en-GB" sz="600" b="0" i="0" kern="1200">
                <a:solidFill>
                  <a:schemeClr val="tx1"/>
                </a:solidFill>
                <a:effectLst/>
                <a:latin typeface="+mn-lt"/>
                <a:ea typeface="+mn-ea"/>
                <a:cs typeface="+mn-cs"/>
              </a:rPr>
              <a:t>© [YEAR] [Copyright text]</a:t>
            </a:r>
            <a:endParaRPr lang="en-GB" sz="600"/>
          </a:p>
        </p:txBody>
      </p:sp>
      <p:cxnSp>
        <p:nvCxnSpPr>
          <p:cNvPr id="7" name="Straight Connector 6"/>
          <p:cNvCxnSpPr>
            <a:cxnSpLocks/>
          </p:cNvCxnSpPr>
          <p:nvPr userDrawn="1">
            <p:custDataLst>
              <p:tags r:id="rId4"/>
            </p:custDataLst>
          </p:nvPr>
        </p:nvCxnSpPr>
        <p:spPr>
          <a:xfrm>
            <a:off x="469370" y="4779249"/>
            <a:ext cx="2592000" cy="0"/>
          </a:xfrm>
          <a:prstGeom prst="line">
            <a:avLst/>
          </a:prstGeom>
          <a:ln w="19050">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5" name="AutoShape 29"/>
          <p:cNvSpPr>
            <a:spLocks noChangeAspect="1" noChangeArrowheads="1" noTextEdit="1"/>
          </p:cNvSpPr>
          <p:nvPr userDrawn="1">
            <p:custDataLst>
              <p:tags r:id="rId5"/>
            </p:custDataLst>
          </p:nvPr>
        </p:nvSpPr>
        <p:spPr bwMode="auto">
          <a:xfrm>
            <a:off x="6500813" y="4227328"/>
            <a:ext cx="206375" cy="21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nvGrpSpPr>
          <p:cNvPr id="8" name="Group 7"/>
          <p:cNvGrpSpPr/>
          <p:nvPr userDrawn="1"/>
        </p:nvGrpSpPr>
        <p:grpSpPr>
          <a:xfrm>
            <a:off x="7546026" y="4734000"/>
            <a:ext cx="1131250" cy="216000"/>
            <a:chOff x="7546026" y="4056751"/>
            <a:chExt cx="1131250" cy="216000"/>
          </a:xfrm>
        </p:grpSpPr>
        <p:sp>
          <p:nvSpPr>
            <p:cNvPr id="9" name="Freeform 31"/>
            <p:cNvSpPr>
              <a:spLocks noEditPoints="1"/>
            </p:cNvSpPr>
            <p:nvPr userDrawn="1"/>
          </p:nvSpPr>
          <p:spPr bwMode="auto">
            <a:xfrm>
              <a:off x="7546026" y="4056751"/>
              <a:ext cx="216000" cy="216000"/>
            </a:xfrm>
            <a:custGeom>
              <a:avLst/>
              <a:gdLst>
                <a:gd name="T0" fmla="*/ 341 w 682"/>
                <a:gd name="T1" fmla="*/ 0 h 682"/>
                <a:gd name="T2" fmla="*/ 0 w 682"/>
                <a:gd name="T3" fmla="*/ 341 h 682"/>
                <a:gd name="T4" fmla="*/ 341 w 682"/>
                <a:gd name="T5" fmla="*/ 682 h 682"/>
                <a:gd name="T6" fmla="*/ 682 w 682"/>
                <a:gd name="T7" fmla="*/ 341 h 682"/>
                <a:gd name="T8" fmla="*/ 341 w 682"/>
                <a:gd name="T9" fmla="*/ 0 h 682"/>
                <a:gd name="T10" fmla="*/ 616 w 682"/>
                <a:gd name="T11" fmla="*/ 184 h 682"/>
                <a:gd name="T12" fmla="*/ 629 w 682"/>
                <a:gd name="T13" fmla="*/ 243 h 682"/>
                <a:gd name="T14" fmla="*/ 569 w 682"/>
                <a:gd name="T15" fmla="*/ 391 h 682"/>
                <a:gd name="T16" fmla="*/ 413 w 682"/>
                <a:gd name="T17" fmla="*/ 464 h 682"/>
                <a:gd name="T18" fmla="*/ 381 w 682"/>
                <a:gd name="T19" fmla="*/ 461 h 682"/>
                <a:gd name="T20" fmla="*/ 477 w 682"/>
                <a:gd name="T21" fmla="*/ 345 h 682"/>
                <a:gd name="T22" fmla="*/ 489 w 682"/>
                <a:gd name="T23" fmla="*/ 269 h 682"/>
                <a:gd name="T24" fmla="*/ 489 w 682"/>
                <a:gd name="T25" fmla="*/ 269 h 682"/>
                <a:gd name="T26" fmla="*/ 407 w 682"/>
                <a:gd name="T27" fmla="*/ 95 h 682"/>
                <a:gd name="T28" fmla="*/ 276 w 682"/>
                <a:gd name="T29" fmla="*/ 32 h 682"/>
                <a:gd name="T30" fmla="*/ 341 w 682"/>
                <a:gd name="T31" fmla="*/ 25 h 682"/>
                <a:gd name="T32" fmla="*/ 616 w 682"/>
                <a:gd name="T33" fmla="*/ 184 h 682"/>
                <a:gd name="T34" fmla="*/ 350 w 682"/>
                <a:gd name="T35" fmla="*/ 450 h 682"/>
                <a:gd name="T36" fmla="*/ 344 w 682"/>
                <a:gd name="T37" fmla="*/ 452 h 682"/>
                <a:gd name="T38" fmla="*/ 232 w 682"/>
                <a:gd name="T39" fmla="*/ 350 h 682"/>
                <a:gd name="T40" fmla="*/ 230 w 682"/>
                <a:gd name="T41" fmla="*/ 343 h 682"/>
                <a:gd name="T42" fmla="*/ 333 w 682"/>
                <a:gd name="T43" fmla="*/ 232 h 682"/>
                <a:gd name="T44" fmla="*/ 339 w 682"/>
                <a:gd name="T45" fmla="*/ 230 h 682"/>
                <a:gd name="T46" fmla="*/ 450 w 682"/>
                <a:gd name="T47" fmla="*/ 332 h 682"/>
                <a:gd name="T48" fmla="*/ 453 w 682"/>
                <a:gd name="T49" fmla="*/ 339 h 682"/>
                <a:gd name="T50" fmla="*/ 350 w 682"/>
                <a:gd name="T51" fmla="*/ 450 h 682"/>
                <a:gd name="T52" fmla="*/ 185 w 682"/>
                <a:gd name="T53" fmla="*/ 67 h 682"/>
                <a:gd name="T54" fmla="*/ 244 w 682"/>
                <a:gd name="T55" fmla="*/ 54 h 682"/>
                <a:gd name="T56" fmla="*/ 391 w 682"/>
                <a:gd name="T57" fmla="*/ 114 h 682"/>
                <a:gd name="T58" fmla="*/ 464 w 682"/>
                <a:gd name="T59" fmla="*/ 269 h 682"/>
                <a:gd name="T60" fmla="*/ 462 w 682"/>
                <a:gd name="T61" fmla="*/ 301 h 682"/>
                <a:gd name="T62" fmla="*/ 345 w 682"/>
                <a:gd name="T63" fmla="*/ 206 h 682"/>
                <a:gd name="T64" fmla="*/ 270 w 682"/>
                <a:gd name="T65" fmla="*/ 193 h 682"/>
                <a:gd name="T66" fmla="*/ 270 w 682"/>
                <a:gd name="T67" fmla="*/ 193 h 682"/>
                <a:gd name="T68" fmla="*/ 95 w 682"/>
                <a:gd name="T69" fmla="*/ 275 h 682"/>
                <a:gd name="T70" fmla="*/ 32 w 682"/>
                <a:gd name="T71" fmla="*/ 406 h 682"/>
                <a:gd name="T72" fmla="*/ 25 w 682"/>
                <a:gd name="T73" fmla="*/ 341 h 682"/>
                <a:gd name="T74" fmla="*/ 185 w 682"/>
                <a:gd name="T75" fmla="*/ 67 h 682"/>
                <a:gd name="T76" fmla="*/ 67 w 682"/>
                <a:gd name="T77" fmla="*/ 498 h 682"/>
                <a:gd name="T78" fmla="*/ 54 w 682"/>
                <a:gd name="T79" fmla="*/ 439 h 682"/>
                <a:gd name="T80" fmla="*/ 114 w 682"/>
                <a:gd name="T81" fmla="*/ 291 h 682"/>
                <a:gd name="T82" fmla="*/ 270 w 682"/>
                <a:gd name="T83" fmla="*/ 218 h 682"/>
                <a:gd name="T84" fmla="*/ 302 w 682"/>
                <a:gd name="T85" fmla="*/ 221 h 682"/>
                <a:gd name="T86" fmla="*/ 206 w 682"/>
                <a:gd name="T87" fmla="*/ 337 h 682"/>
                <a:gd name="T88" fmla="*/ 194 w 682"/>
                <a:gd name="T89" fmla="*/ 413 h 682"/>
                <a:gd name="T90" fmla="*/ 194 w 682"/>
                <a:gd name="T91" fmla="*/ 413 h 682"/>
                <a:gd name="T92" fmla="*/ 275 w 682"/>
                <a:gd name="T93" fmla="*/ 587 h 682"/>
                <a:gd name="T94" fmla="*/ 406 w 682"/>
                <a:gd name="T95" fmla="*/ 650 h 682"/>
                <a:gd name="T96" fmla="*/ 341 w 682"/>
                <a:gd name="T97" fmla="*/ 657 h 682"/>
                <a:gd name="T98" fmla="*/ 67 w 682"/>
                <a:gd name="T99" fmla="*/ 498 h 682"/>
                <a:gd name="T100" fmla="*/ 498 w 682"/>
                <a:gd name="T101" fmla="*/ 615 h 682"/>
                <a:gd name="T102" fmla="*/ 439 w 682"/>
                <a:gd name="T103" fmla="*/ 628 h 682"/>
                <a:gd name="T104" fmla="*/ 292 w 682"/>
                <a:gd name="T105" fmla="*/ 568 h 682"/>
                <a:gd name="T106" fmla="*/ 219 w 682"/>
                <a:gd name="T107" fmla="*/ 413 h 682"/>
                <a:gd name="T108" fmla="*/ 221 w 682"/>
                <a:gd name="T109" fmla="*/ 381 h 682"/>
                <a:gd name="T110" fmla="*/ 338 w 682"/>
                <a:gd name="T111" fmla="*/ 476 h 682"/>
                <a:gd name="T112" fmla="*/ 413 w 682"/>
                <a:gd name="T113" fmla="*/ 489 h 682"/>
                <a:gd name="T114" fmla="*/ 413 w 682"/>
                <a:gd name="T115" fmla="*/ 489 h 682"/>
                <a:gd name="T116" fmla="*/ 587 w 682"/>
                <a:gd name="T117" fmla="*/ 407 h 682"/>
                <a:gd name="T118" fmla="*/ 651 w 682"/>
                <a:gd name="T119" fmla="*/ 276 h 682"/>
                <a:gd name="T120" fmla="*/ 658 w 682"/>
                <a:gd name="T121" fmla="*/ 341 h 682"/>
                <a:gd name="T122" fmla="*/ 498 w 682"/>
                <a:gd name="T123" fmla="*/ 615 h 6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82" h="682">
                  <a:moveTo>
                    <a:pt x="341" y="0"/>
                  </a:moveTo>
                  <a:cubicBezTo>
                    <a:pt x="153" y="0"/>
                    <a:pt x="0" y="153"/>
                    <a:pt x="0" y="341"/>
                  </a:cubicBezTo>
                  <a:cubicBezTo>
                    <a:pt x="0" y="529"/>
                    <a:pt x="153" y="682"/>
                    <a:pt x="341" y="682"/>
                  </a:cubicBezTo>
                  <a:cubicBezTo>
                    <a:pt x="530" y="682"/>
                    <a:pt x="682" y="529"/>
                    <a:pt x="682" y="341"/>
                  </a:cubicBezTo>
                  <a:cubicBezTo>
                    <a:pt x="682" y="153"/>
                    <a:pt x="530" y="0"/>
                    <a:pt x="341" y="0"/>
                  </a:cubicBezTo>
                  <a:close/>
                  <a:moveTo>
                    <a:pt x="616" y="184"/>
                  </a:moveTo>
                  <a:cubicBezTo>
                    <a:pt x="625" y="201"/>
                    <a:pt x="629" y="222"/>
                    <a:pt x="629" y="243"/>
                  </a:cubicBezTo>
                  <a:cubicBezTo>
                    <a:pt x="629" y="292"/>
                    <a:pt x="607" y="348"/>
                    <a:pt x="569" y="391"/>
                  </a:cubicBezTo>
                  <a:cubicBezTo>
                    <a:pt x="530" y="434"/>
                    <a:pt x="477" y="464"/>
                    <a:pt x="413" y="464"/>
                  </a:cubicBezTo>
                  <a:cubicBezTo>
                    <a:pt x="403" y="464"/>
                    <a:pt x="392" y="463"/>
                    <a:pt x="381" y="461"/>
                  </a:cubicBezTo>
                  <a:cubicBezTo>
                    <a:pt x="428" y="433"/>
                    <a:pt x="461" y="393"/>
                    <a:pt x="477" y="345"/>
                  </a:cubicBezTo>
                  <a:cubicBezTo>
                    <a:pt x="485" y="319"/>
                    <a:pt x="489" y="293"/>
                    <a:pt x="489" y="269"/>
                  </a:cubicBezTo>
                  <a:cubicBezTo>
                    <a:pt x="489" y="269"/>
                    <a:pt x="489" y="269"/>
                    <a:pt x="489" y="269"/>
                  </a:cubicBezTo>
                  <a:cubicBezTo>
                    <a:pt x="489" y="197"/>
                    <a:pt x="455" y="137"/>
                    <a:pt x="407" y="95"/>
                  </a:cubicBezTo>
                  <a:cubicBezTo>
                    <a:pt x="369" y="61"/>
                    <a:pt x="322" y="39"/>
                    <a:pt x="276" y="32"/>
                  </a:cubicBezTo>
                  <a:cubicBezTo>
                    <a:pt x="297" y="27"/>
                    <a:pt x="319" y="25"/>
                    <a:pt x="341" y="25"/>
                  </a:cubicBezTo>
                  <a:cubicBezTo>
                    <a:pt x="459" y="25"/>
                    <a:pt x="561" y="89"/>
                    <a:pt x="616" y="184"/>
                  </a:cubicBezTo>
                  <a:close/>
                  <a:moveTo>
                    <a:pt x="350" y="450"/>
                  </a:moveTo>
                  <a:cubicBezTo>
                    <a:pt x="348" y="451"/>
                    <a:pt x="346" y="452"/>
                    <a:pt x="344" y="452"/>
                  </a:cubicBezTo>
                  <a:cubicBezTo>
                    <a:pt x="296" y="437"/>
                    <a:pt x="259" y="401"/>
                    <a:pt x="232" y="350"/>
                  </a:cubicBezTo>
                  <a:cubicBezTo>
                    <a:pt x="232" y="348"/>
                    <a:pt x="231" y="346"/>
                    <a:pt x="230" y="343"/>
                  </a:cubicBezTo>
                  <a:cubicBezTo>
                    <a:pt x="246" y="296"/>
                    <a:pt x="281" y="258"/>
                    <a:pt x="333" y="232"/>
                  </a:cubicBezTo>
                  <a:cubicBezTo>
                    <a:pt x="334" y="231"/>
                    <a:pt x="337" y="230"/>
                    <a:pt x="339" y="230"/>
                  </a:cubicBezTo>
                  <a:cubicBezTo>
                    <a:pt x="386" y="245"/>
                    <a:pt x="424" y="281"/>
                    <a:pt x="450" y="332"/>
                  </a:cubicBezTo>
                  <a:cubicBezTo>
                    <a:pt x="451" y="334"/>
                    <a:pt x="452" y="336"/>
                    <a:pt x="453" y="339"/>
                  </a:cubicBezTo>
                  <a:cubicBezTo>
                    <a:pt x="437" y="386"/>
                    <a:pt x="402" y="424"/>
                    <a:pt x="350" y="450"/>
                  </a:cubicBezTo>
                  <a:close/>
                  <a:moveTo>
                    <a:pt x="185" y="67"/>
                  </a:moveTo>
                  <a:cubicBezTo>
                    <a:pt x="202" y="58"/>
                    <a:pt x="222" y="54"/>
                    <a:pt x="244" y="54"/>
                  </a:cubicBezTo>
                  <a:cubicBezTo>
                    <a:pt x="292" y="54"/>
                    <a:pt x="348" y="75"/>
                    <a:pt x="391" y="114"/>
                  </a:cubicBezTo>
                  <a:cubicBezTo>
                    <a:pt x="434" y="152"/>
                    <a:pt x="464" y="206"/>
                    <a:pt x="464" y="269"/>
                  </a:cubicBezTo>
                  <a:cubicBezTo>
                    <a:pt x="464" y="280"/>
                    <a:pt x="463" y="290"/>
                    <a:pt x="462" y="301"/>
                  </a:cubicBezTo>
                  <a:cubicBezTo>
                    <a:pt x="433" y="255"/>
                    <a:pt x="394" y="221"/>
                    <a:pt x="345" y="206"/>
                  </a:cubicBezTo>
                  <a:cubicBezTo>
                    <a:pt x="319" y="197"/>
                    <a:pt x="294" y="193"/>
                    <a:pt x="270" y="193"/>
                  </a:cubicBezTo>
                  <a:cubicBezTo>
                    <a:pt x="270" y="193"/>
                    <a:pt x="270" y="193"/>
                    <a:pt x="270" y="193"/>
                  </a:cubicBezTo>
                  <a:cubicBezTo>
                    <a:pt x="198" y="193"/>
                    <a:pt x="137" y="228"/>
                    <a:pt x="95" y="275"/>
                  </a:cubicBezTo>
                  <a:cubicBezTo>
                    <a:pt x="62" y="313"/>
                    <a:pt x="39" y="360"/>
                    <a:pt x="32" y="406"/>
                  </a:cubicBezTo>
                  <a:cubicBezTo>
                    <a:pt x="28" y="385"/>
                    <a:pt x="25" y="363"/>
                    <a:pt x="25" y="341"/>
                  </a:cubicBezTo>
                  <a:cubicBezTo>
                    <a:pt x="25" y="224"/>
                    <a:pt x="89" y="121"/>
                    <a:pt x="185" y="67"/>
                  </a:cubicBezTo>
                  <a:close/>
                  <a:moveTo>
                    <a:pt x="67" y="498"/>
                  </a:moveTo>
                  <a:cubicBezTo>
                    <a:pt x="58" y="481"/>
                    <a:pt x="54" y="460"/>
                    <a:pt x="54" y="439"/>
                  </a:cubicBezTo>
                  <a:cubicBezTo>
                    <a:pt x="54" y="390"/>
                    <a:pt x="76" y="334"/>
                    <a:pt x="114" y="291"/>
                  </a:cubicBezTo>
                  <a:cubicBezTo>
                    <a:pt x="152" y="248"/>
                    <a:pt x="206" y="218"/>
                    <a:pt x="270" y="218"/>
                  </a:cubicBezTo>
                  <a:cubicBezTo>
                    <a:pt x="280" y="218"/>
                    <a:pt x="291" y="219"/>
                    <a:pt x="302" y="221"/>
                  </a:cubicBezTo>
                  <a:cubicBezTo>
                    <a:pt x="255" y="249"/>
                    <a:pt x="221" y="289"/>
                    <a:pt x="206" y="337"/>
                  </a:cubicBezTo>
                  <a:cubicBezTo>
                    <a:pt x="198" y="363"/>
                    <a:pt x="194" y="389"/>
                    <a:pt x="194" y="413"/>
                  </a:cubicBezTo>
                  <a:cubicBezTo>
                    <a:pt x="194" y="413"/>
                    <a:pt x="194" y="413"/>
                    <a:pt x="194" y="413"/>
                  </a:cubicBezTo>
                  <a:cubicBezTo>
                    <a:pt x="194" y="485"/>
                    <a:pt x="228" y="545"/>
                    <a:pt x="275" y="587"/>
                  </a:cubicBezTo>
                  <a:cubicBezTo>
                    <a:pt x="314" y="621"/>
                    <a:pt x="360" y="643"/>
                    <a:pt x="406" y="650"/>
                  </a:cubicBezTo>
                  <a:cubicBezTo>
                    <a:pt x="385" y="655"/>
                    <a:pt x="364" y="657"/>
                    <a:pt x="341" y="657"/>
                  </a:cubicBezTo>
                  <a:cubicBezTo>
                    <a:pt x="224" y="657"/>
                    <a:pt x="121" y="593"/>
                    <a:pt x="67" y="498"/>
                  </a:cubicBezTo>
                  <a:close/>
                  <a:moveTo>
                    <a:pt x="498" y="615"/>
                  </a:moveTo>
                  <a:cubicBezTo>
                    <a:pt x="481" y="624"/>
                    <a:pt x="461" y="628"/>
                    <a:pt x="439" y="628"/>
                  </a:cubicBezTo>
                  <a:cubicBezTo>
                    <a:pt x="391" y="628"/>
                    <a:pt x="335" y="607"/>
                    <a:pt x="292" y="568"/>
                  </a:cubicBezTo>
                  <a:cubicBezTo>
                    <a:pt x="249" y="530"/>
                    <a:pt x="219" y="476"/>
                    <a:pt x="219" y="413"/>
                  </a:cubicBezTo>
                  <a:cubicBezTo>
                    <a:pt x="219" y="402"/>
                    <a:pt x="219" y="392"/>
                    <a:pt x="221" y="381"/>
                  </a:cubicBezTo>
                  <a:cubicBezTo>
                    <a:pt x="249" y="427"/>
                    <a:pt x="289" y="461"/>
                    <a:pt x="338" y="476"/>
                  </a:cubicBezTo>
                  <a:cubicBezTo>
                    <a:pt x="364" y="485"/>
                    <a:pt x="389" y="489"/>
                    <a:pt x="413" y="489"/>
                  </a:cubicBezTo>
                  <a:cubicBezTo>
                    <a:pt x="413" y="489"/>
                    <a:pt x="413" y="489"/>
                    <a:pt x="413" y="489"/>
                  </a:cubicBezTo>
                  <a:cubicBezTo>
                    <a:pt x="485" y="489"/>
                    <a:pt x="545" y="454"/>
                    <a:pt x="587" y="407"/>
                  </a:cubicBezTo>
                  <a:cubicBezTo>
                    <a:pt x="621" y="369"/>
                    <a:pt x="643" y="322"/>
                    <a:pt x="651" y="276"/>
                  </a:cubicBezTo>
                  <a:cubicBezTo>
                    <a:pt x="655" y="297"/>
                    <a:pt x="658" y="319"/>
                    <a:pt x="658" y="341"/>
                  </a:cubicBezTo>
                  <a:cubicBezTo>
                    <a:pt x="658" y="458"/>
                    <a:pt x="593" y="561"/>
                    <a:pt x="498" y="615"/>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GB"/>
            </a:p>
          </p:txBody>
        </p:sp>
        <p:sp>
          <p:nvSpPr>
            <p:cNvPr id="11" name="Freeform 5"/>
            <p:cNvSpPr>
              <a:spLocks noEditPoints="1"/>
            </p:cNvSpPr>
            <p:nvPr userDrawn="1"/>
          </p:nvSpPr>
          <p:spPr bwMode="auto">
            <a:xfrm>
              <a:off x="7812088" y="4110648"/>
              <a:ext cx="865188" cy="107950"/>
            </a:xfrm>
            <a:custGeom>
              <a:avLst/>
              <a:gdLst>
                <a:gd name="T0" fmla="*/ 8200 w 9332"/>
                <a:gd name="T1" fmla="*/ 1171 h 1178"/>
                <a:gd name="T2" fmla="*/ 5688 w 9332"/>
                <a:gd name="T3" fmla="*/ 376 h 1178"/>
                <a:gd name="T4" fmla="*/ 6050 w 9332"/>
                <a:gd name="T5" fmla="*/ 774 h 1178"/>
                <a:gd name="T6" fmla="*/ 596 w 9332"/>
                <a:gd name="T7" fmla="*/ 701 h 1178"/>
                <a:gd name="T8" fmla="*/ 158 w 9332"/>
                <a:gd name="T9" fmla="*/ 602 h 1178"/>
                <a:gd name="T10" fmla="*/ 568 w 9332"/>
                <a:gd name="T11" fmla="*/ 0 h 1178"/>
                <a:gd name="T12" fmla="*/ 1014 w 9332"/>
                <a:gd name="T13" fmla="*/ 584 h 1178"/>
                <a:gd name="T14" fmla="*/ 4559 w 9332"/>
                <a:gd name="T15" fmla="*/ 1153 h 1178"/>
                <a:gd name="T16" fmla="*/ 4882 w 9332"/>
                <a:gd name="T17" fmla="*/ 504 h 1178"/>
                <a:gd name="T18" fmla="*/ 5184 w 9332"/>
                <a:gd name="T19" fmla="*/ 643 h 1178"/>
                <a:gd name="T20" fmla="*/ 4559 w 9332"/>
                <a:gd name="T21" fmla="*/ 13 h 1178"/>
                <a:gd name="T22" fmla="*/ 4486 w 9332"/>
                <a:gd name="T23" fmla="*/ 136 h 1178"/>
                <a:gd name="T24" fmla="*/ 4009 w 9332"/>
                <a:gd name="T25" fmla="*/ 136 h 1178"/>
                <a:gd name="T26" fmla="*/ 4486 w 9332"/>
                <a:gd name="T27" fmla="*/ 136 h 1178"/>
                <a:gd name="T28" fmla="*/ 8846 w 9332"/>
                <a:gd name="T29" fmla="*/ 1153 h 1178"/>
                <a:gd name="T30" fmla="*/ 9191 w 9332"/>
                <a:gd name="T31" fmla="*/ 1153 h 1178"/>
                <a:gd name="T32" fmla="*/ 8846 w 9332"/>
                <a:gd name="T33" fmla="*/ 492 h 1178"/>
                <a:gd name="T34" fmla="*/ 8708 w 9332"/>
                <a:gd name="T35" fmla="*/ 1153 h 1178"/>
                <a:gd name="T36" fmla="*/ 2530 w 9332"/>
                <a:gd name="T37" fmla="*/ 717 h 1178"/>
                <a:gd name="T38" fmla="*/ 3017 w 9332"/>
                <a:gd name="T39" fmla="*/ 1153 h 1178"/>
                <a:gd name="T40" fmla="*/ 2513 w 9332"/>
                <a:gd name="T41" fmla="*/ 396 h 1178"/>
                <a:gd name="T42" fmla="*/ 6662 w 9332"/>
                <a:gd name="T43" fmla="*/ 1153 h 1178"/>
                <a:gd name="T44" fmla="*/ 6985 w 9332"/>
                <a:gd name="T45" fmla="*/ 504 h 1178"/>
                <a:gd name="T46" fmla="*/ 7287 w 9332"/>
                <a:gd name="T47" fmla="*/ 643 h 1178"/>
                <a:gd name="T48" fmla="*/ 6662 w 9332"/>
                <a:gd name="T49" fmla="*/ 396 h 1178"/>
                <a:gd name="T50" fmla="*/ 8207 w 9332"/>
                <a:gd name="T51" fmla="*/ 1055 h 1178"/>
                <a:gd name="T52" fmla="*/ 8207 w 9332"/>
                <a:gd name="T53" fmla="*/ 1055 h 1178"/>
                <a:gd name="T54" fmla="*/ 5454 w 9332"/>
                <a:gd name="T55" fmla="*/ 773 h 1178"/>
                <a:gd name="T56" fmla="*/ 5678 w 9332"/>
                <a:gd name="T57" fmla="*/ 1055 h 1178"/>
                <a:gd name="T58" fmla="*/ 7629 w 9332"/>
                <a:gd name="T59" fmla="*/ 396 h 1178"/>
                <a:gd name="T60" fmla="*/ 7374 w 9332"/>
                <a:gd name="T61" fmla="*/ 396 h 1178"/>
                <a:gd name="T62" fmla="*/ 7683 w 9332"/>
                <a:gd name="T63" fmla="*/ 1174 h 1178"/>
                <a:gd name="T64" fmla="*/ 7629 w 9332"/>
                <a:gd name="T65" fmla="*/ 959 h 1178"/>
                <a:gd name="T66" fmla="*/ 3520 w 9332"/>
                <a:gd name="T67" fmla="*/ 520 h 1178"/>
                <a:gd name="T68" fmla="*/ 3364 w 9332"/>
                <a:gd name="T69" fmla="*/ 179 h 1178"/>
                <a:gd name="T70" fmla="*/ 3110 w 9332"/>
                <a:gd name="T71" fmla="*/ 520 h 1178"/>
                <a:gd name="T72" fmla="*/ 3537 w 9332"/>
                <a:gd name="T73" fmla="*/ 1158 h 1178"/>
                <a:gd name="T74" fmla="*/ 3364 w 9332"/>
                <a:gd name="T75" fmla="*/ 520 h 1178"/>
                <a:gd name="T76" fmla="*/ 6177 w 9332"/>
                <a:gd name="T77" fmla="*/ 1153 h 1178"/>
                <a:gd name="T78" fmla="*/ 6565 w 9332"/>
                <a:gd name="T79" fmla="*/ 525 h 1178"/>
                <a:gd name="T80" fmla="*/ 6301 w 9332"/>
                <a:gd name="T81" fmla="*/ 396 h 1178"/>
                <a:gd name="T82" fmla="*/ 1164 w 9332"/>
                <a:gd name="T83" fmla="*/ 1153 h 1178"/>
                <a:gd name="T84" fmla="*/ 1460 w 9332"/>
                <a:gd name="T85" fmla="*/ 518 h 1178"/>
                <a:gd name="T86" fmla="*/ 1305 w 9332"/>
                <a:gd name="T87" fmla="*/ 488 h 1178"/>
                <a:gd name="T88" fmla="*/ 1164 w 9332"/>
                <a:gd name="T89" fmla="*/ 1153 h 1178"/>
                <a:gd name="T90" fmla="*/ 2068 w 9332"/>
                <a:gd name="T91" fmla="*/ 1057 h 1178"/>
                <a:gd name="T92" fmla="*/ 1919 w 9332"/>
                <a:gd name="T93" fmla="*/ 376 h 1178"/>
                <a:gd name="T94" fmla="*/ 2071 w 9332"/>
                <a:gd name="T95" fmla="*/ 638 h 1178"/>
                <a:gd name="T96" fmla="*/ 1563 w 9332"/>
                <a:gd name="T97" fmla="*/ 947 h 1178"/>
                <a:gd name="T98" fmla="*/ 1897 w 9332"/>
                <a:gd name="T99" fmla="*/ 795 h 1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332" h="1178">
                  <a:moveTo>
                    <a:pt x="8217" y="376"/>
                  </a:moveTo>
                  <a:lnTo>
                    <a:pt x="8217" y="376"/>
                  </a:lnTo>
                  <a:cubicBezTo>
                    <a:pt x="7966" y="376"/>
                    <a:pt x="7835" y="549"/>
                    <a:pt x="7835" y="778"/>
                  </a:cubicBezTo>
                  <a:cubicBezTo>
                    <a:pt x="7835" y="1013"/>
                    <a:pt x="7966" y="1171"/>
                    <a:pt x="8200" y="1171"/>
                  </a:cubicBezTo>
                  <a:cubicBezTo>
                    <a:pt x="8434" y="1171"/>
                    <a:pt x="8579" y="1017"/>
                    <a:pt x="8579" y="774"/>
                  </a:cubicBezTo>
                  <a:cubicBezTo>
                    <a:pt x="8579" y="525"/>
                    <a:pt x="8444" y="376"/>
                    <a:pt x="8217" y="376"/>
                  </a:cubicBezTo>
                  <a:lnTo>
                    <a:pt x="8217" y="376"/>
                  </a:lnTo>
                  <a:close/>
                  <a:moveTo>
                    <a:pt x="5688" y="376"/>
                  </a:moveTo>
                  <a:lnTo>
                    <a:pt x="5688" y="376"/>
                  </a:lnTo>
                  <a:cubicBezTo>
                    <a:pt x="5437" y="376"/>
                    <a:pt x="5306" y="549"/>
                    <a:pt x="5306" y="778"/>
                  </a:cubicBezTo>
                  <a:cubicBezTo>
                    <a:pt x="5306" y="1013"/>
                    <a:pt x="5437" y="1171"/>
                    <a:pt x="5671" y="1171"/>
                  </a:cubicBezTo>
                  <a:cubicBezTo>
                    <a:pt x="5905" y="1171"/>
                    <a:pt x="6050" y="1017"/>
                    <a:pt x="6050" y="774"/>
                  </a:cubicBezTo>
                  <a:cubicBezTo>
                    <a:pt x="6050" y="525"/>
                    <a:pt x="5915" y="376"/>
                    <a:pt x="5688" y="376"/>
                  </a:cubicBezTo>
                  <a:lnTo>
                    <a:pt x="5688" y="376"/>
                  </a:lnTo>
                  <a:close/>
                  <a:moveTo>
                    <a:pt x="596" y="701"/>
                  </a:moveTo>
                  <a:lnTo>
                    <a:pt x="596" y="701"/>
                  </a:lnTo>
                  <a:lnTo>
                    <a:pt x="865" y="701"/>
                  </a:lnTo>
                  <a:lnTo>
                    <a:pt x="865" y="954"/>
                  </a:lnTo>
                  <a:cubicBezTo>
                    <a:pt x="783" y="1026"/>
                    <a:pt x="657" y="1054"/>
                    <a:pt x="556" y="1054"/>
                  </a:cubicBezTo>
                  <a:cubicBezTo>
                    <a:pt x="303" y="1054"/>
                    <a:pt x="158" y="890"/>
                    <a:pt x="158" y="602"/>
                  </a:cubicBezTo>
                  <a:cubicBezTo>
                    <a:pt x="158" y="296"/>
                    <a:pt x="314" y="127"/>
                    <a:pt x="553" y="127"/>
                  </a:cubicBezTo>
                  <a:cubicBezTo>
                    <a:pt x="696" y="127"/>
                    <a:pt x="802" y="177"/>
                    <a:pt x="904" y="273"/>
                  </a:cubicBezTo>
                  <a:lnTo>
                    <a:pt x="993" y="172"/>
                  </a:lnTo>
                  <a:cubicBezTo>
                    <a:pt x="902" y="73"/>
                    <a:pt x="746" y="0"/>
                    <a:pt x="568" y="0"/>
                  </a:cubicBezTo>
                  <a:cubicBezTo>
                    <a:pt x="211" y="0"/>
                    <a:pt x="0" y="249"/>
                    <a:pt x="0" y="598"/>
                  </a:cubicBezTo>
                  <a:cubicBezTo>
                    <a:pt x="0" y="940"/>
                    <a:pt x="176" y="1178"/>
                    <a:pt x="558" y="1178"/>
                  </a:cubicBezTo>
                  <a:cubicBezTo>
                    <a:pt x="769" y="1178"/>
                    <a:pt x="933" y="1085"/>
                    <a:pt x="1014" y="998"/>
                  </a:cubicBezTo>
                  <a:lnTo>
                    <a:pt x="1014" y="584"/>
                  </a:lnTo>
                  <a:lnTo>
                    <a:pt x="596" y="584"/>
                  </a:lnTo>
                  <a:lnTo>
                    <a:pt x="596" y="701"/>
                  </a:lnTo>
                  <a:lnTo>
                    <a:pt x="596" y="701"/>
                  </a:lnTo>
                  <a:close/>
                  <a:moveTo>
                    <a:pt x="4559" y="1153"/>
                  </a:moveTo>
                  <a:lnTo>
                    <a:pt x="4559" y="1153"/>
                  </a:lnTo>
                  <a:lnTo>
                    <a:pt x="4697" y="1153"/>
                  </a:lnTo>
                  <a:lnTo>
                    <a:pt x="4697" y="717"/>
                  </a:lnTo>
                  <a:cubicBezTo>
                    <a:pt x="4697" y="591"/>
                    <a:pt x="4751" y="504"/>
                    <a:pt x="4882" y="504"/>
                  </a:cubicBezTo>
                  <a:cubicBezTo>
                    <a:pt x="5004" y="504"/>
                    <a:pt x="5043" y="556"/>
                    <a:pt x="5043" y="684"/>
                  </a:cubicBezTo>
                  <a:lnTo>
                    <a:pt x="5043" y="1153"/>
                  </a:lnTo>
                  <a:lnTo>
                    <a:pt x="5184" y="1153"/>
                  </a:lnTo>
                  <a:lnTo>
                    <a:pt x="5184" y="643"/>
                  </a:lnTo>
                  <a:cubicBezTo>
                    <a:pt x="5184" y="469"/>
                    <a:pt x="5111" y="378"/>
                    <a:pt x="4945" y="378"/>
                  </a:cubicBezTo>
                  <a:cubicBezTo>
                    <a:pt x="4832" y="378"/>
                    <a:pt x="4748" y="420"/>
                    <a:pt x="4697" y="492"/>
                  </a:cubicBezTo>
                  <a:lnTo>
                    <a:pt x="4697" y="13"/>
                  </a:lnTo>
                  <a:lnTo>
                    <a:pt x="4559" y="13"/>
                  </a:lnTo>
                  <a:lnTo>
                    <a:pt x="4559" y="1153"/>
                  </a:lnTo>
                  <a:lnTo>
                    <a:pt x="4559" y="1153"/>
                  </a:lnTo>
                  <a:close/>
                  <a:moveTo>
                    <a:pt x="4486" y="136"/>
                  </a:moveTo>
                  <a:lnTo>
                    <a:pt x="4486" y="136"/>
                  </a:lnTo>
                  <a:lnTo>
                    <a:pt x="4486" y="13"/>
                  </a:lnTo>
                  <a:lnTo>
                    <a:pt x="3680" y="13"/>
                  </a:lnTo>
                  <a:lnTo>
                    <a:pt x="3680" y="136"/>
                  </a:lnTo>
                  <a:lnTo>
                    <a:pt x="4009" y="136"/>
                  </a:lnTo>
                  <a:lnTo>
                    <a:pt x="4009" y="1153"/>
                  </a:lnTo>
                  <a:lnTo>
                    <a:pt x="4161" y="1153"/>
                  </a:lnTo>
                  <a:lnTo>
                    <a:pt x="4161" y="136"/>
                  </a:lnTo>
                  <a:lnTo>
                    <a:pt x="4486" y="136"/>
                  </a:lnTo>
                  <a:lnTo>
                    <a:pt x="4486" y="136"/>
                  </a:lnTo>
                  <a:close/>
                  <a:moveTo>
                    <a:pt x="8708" y="1153"/>
                  </a:moveTo>
                  <a:lnTo>
                    <a:pt x="8708" y="1153"/>
                  </a:lnTo>
                  <a:lnTo>
                    <a:pt x="8846" y="1153"/>
                  </a:lnTo>
                  <a:lnTo>
                    <a:pt x="8846" y="717"/>
                  </a:lnTo>
                  <a:cubicBezTo>
                    <a:pt x="8846" y="591"/>
                    <a:pt x="8900" y="504"/>
                    <a:pt x="9031" y="504"/>
                  </a:cubicBezTo>
                  <a:cubicBezTo>
                    <a:pt x="9153" y="504"/>
                    <a:pt x="9191" y="556"/>
                    <a:pt x="9191" y="684"/>
                  </a:cubicBezTo>
                  <a:lnTo>
                    <a:pt x="9191" y="1153"/>
                  </a:lnTo>
                  <a:lnTo>
                    <a:pt x="9332" y="1153"/>
                  </a:lnTo>
                  <a:lnTo>
                    <a:pt x="9332" y="643"/>
                  </a:lnTo>
                  <a:cubicBezTo>
                    <a:pt x="9332" y="469"/>
                    <a:pt x="9259" y="378"/>
                    <a:pt x="9093" y="378"/>
                  </a:cubicBezTo>
                  <a:cubicBezTo>
                    <a:pt x="8980" y="378"/>
                    <a:pt x="8896" y="420"/>
                    <a:pt x="8846" y="492"/>
                  </a:cubicBezTo>
                  <a:lnTo>
                    <a:pt x="8828" y="396"/>
                  </a:lnTo>
                  <a:lnTo>
                    <a:pt x="8708" y="396"/>
                  </a:lnTo>
                  <a:lnTo>
                    <a:pt x="8708" y="1153"/>
                  </a:lnTo>
                  <a:lnTo>
                    <a:pt x="8708" y="1153"/>
                  </a:lnTo>
                  <a:close/>
                  <a:moveTo>
                    <a:pt x="2392" y="1153"/>
                  </a:moveTo>
                  <a:lnTo>
                    <a:pt x="2392" y="1153"/>
                  </a:lnTo>
                  <a:lnTo>
                    <a:pt x="2530" y="1153"/>
                  </a:lnTo>
                  <a:lnTo>
                    <a:pt x="2530" y="717"/>
                  </a:lnTo>
                  <a:cubicBezTo>
                    <a:pt x="2530" y="591"/>
                    <a:pt x="2584" y="504"/>
                    <a:pt x="2715" y="504"/>
                  </a:cubicBezTo>
                  <a:cubicBezTo>
                    <a:pt x="2837" y="504"/>
                    <a:pt x="2876" y="556"/>
                    <a:pt x="2876" y="684"/>
                  </a:cubicBezTo>
                  <a:lnTo>
                    <a:pt x="2876" y="1153"/>
                  </a:lnTo>
                  <a:lnTo>
                    <a:pt x="3017" y="1153"/>
                  </a:lnTo>
                  <a:lnTo>
                    <a:pt x="3017" y="643"/>
                  </a:lnTo>
                  <a:cubicBezTo>
                    <a:pt x="3017" y="469"/>
                    <a:pt x="2944" y="378"/>
                    <a:pt x="2778" y="378"/>
                  </a:cubicBezTo>
                  <a:cubicBezTo>
                    <a:pt x="2664" y="378"/>
                    <a:pt x="2581" y="420"/>
                    <a:pt x="2530" y="492"/>
                  </a:cubicBezTo>
                  <a:lnTo>
                    <a:pt x="2513" y="396"/>
                  </a:lnTo>
                  <a:lnTo>
                    <a:pt x="2392" y="396"/>
                  </a:lnTo>
                  <a:lnTo>
                    <a:pt x="2392" y="1153"/>
                  </a:lnTo>
                  <a:lnTo>
                    <a:pt x="2392" y="1153"/>
                  </a:lnTo>
                  <a:close/>
                  <a:moveTo>
                    <a:pt x="6662" y="1153"/>
                  </a:moveTo>
                  <a:lnTo>
                    <a:pt x="6662" y="1153"/>
                  </a:lnTo>
                  <a:lnTo>
                    <a:pt x="6800" y="1153"/>
                  </a:lnTo>
                  <a:lnTo>
                    <a:pt x="6800" y="717"/>
                  </a:lnTo>
                  <a:cubicBezTo>
                    <a:pt x="6800" y="591"/>
                    <a:pt x="6854" y="504"/>
                    <a:pt x="6985" y="504"/>
                  </a:cubicBezTo>
                  <a:cubicBezTo>
                    <a:pt x="7107" y="504"/>
                    <a:pt x="7146" y="556"/>
                    <a:pt x="7146" y="684"/>
                  </a:cubicBezTo>
                  <a:lnTo>
                    <a:pt x="7146" y="1153"/>
                  </a:lnTo>
                  <a:lnTo>
                    <a:pt x="7287" y="1153"/>
                  </a:lnTo>
                  <a:lnTo>
                    <a:pt x="7287" y="643"/>
                  </a:lnTo>
                  <a:cubicBezTo>
                    <a:pt x="7287" y="469"/>
                    <a:pt x="7214" y="378"/>
                    <a:pt x="7048" y="378"/>
                  </a:cubicBezTo>
                  <a:cubicBezTo>
                    <a:pt x="6935" y="378"/>
                    <a:pt x="6851" y="420"/>
                    <a:pt x="6800" y="492"/>
                  </a:cubicBezTo>
                  <a:lnTo>
                    <a:pt x="6783" y="396"/>
                  </a:lnTo>
                  <a:lnTo>
                    <a:pt x="6662" y="396"/>
                  </a:lnTo>
                  <a:lnTo>
                    <a:pt x="6662" y="1153"/>
                  </a:lnTo>
                  <a:lnTo>
                    <a:pt x="6662" y="1153"/>
                  </a:lnTo>
                  <a:close/>
                  <a:moveTo>
                    <a:pt x="8207" y="1055"/>
                  </a:moveTo>
                  <a:lnTo>
                    <a:pt x="8207" y="1055"/>
                  </a:lnTo>
                  <a:cubicBezTo>
                    <a:pt x="8071" y="1055"/>
                    <a:pt x="7983" y="961"/>
                    <a:pt x="7983" y="773"/>
                  </a:cubicBezTo>
                  <a:cubicBezTo>
                    <a:pt x="7983" y="593"/>
                    <a:pt x="8074" y="492"/>
                    <a:pt x="8209" y="492"/>
                  </a:cubicBezTo>
                  <a:cubicBezTo>
                    <a:pt x="8345" y="492"/>
                    <a:pt x="8425" y="591"/>
                    <a:pt x="8425" y="781"/>
                  </a:cubicBezTo>
                  <a:cubicBezTo>
                    <a:pt x="8425" y="965"/>
                    <a:pt x="8341" y="1055"/>
                    <a:pt x="8207" y="1055"/>
                  </a:cubicBezTo>
                  <a:lnTo>
                    <a:pt x="8207" y="1055"/>
                  </a:lnTo>
                  <a:close/>
                  <a:moveTo>
                    <a:pt x="5678" y="1055"/>
                  </a:moveTo>
                  <a:lnTo>
                    <a:pt x="5678" y="1055"/>
                  </a:lnTo>
                  <a:cubicBezTo>
                    <a:pt x="5542" y="1055"/>
                    <a:pt x="5454" y="961"/>
                    <a:pt x="5454" y="773"/>
                  </a:cubicBezTo>
                  <a:cubicBezTo>
                    <a:pt x="5454" y="593"/>
                    <a:pt x="5545" y="492"/>
                    <a:pt x="5680" y="492"/>
                  </a:cubicBezTo>
                  <a:cubicBezTo>
                    <a:pt x="5816" y="492"/>
                    <a:pt x="5896" y="591"/>
                    <a:pt x="5896" y="781"/>
                  </a:cubicBezTo>
                  <a:cubicBezTo>
                    <a:pt x="5896" y="965"/>
                    <a:pt x="5812" y="1055"/>
                    <a:pt x="5678" y="1055"/>
                  </a:cubicBezTo>
                  <a:lnTo>
                    <a:pt x="5678" y="1055"/>
                  </a:lnTo>
                  <a:close/>
                  <a:moveTo>
                    <a:pt x="7784" y="520"/>
                  </a:moveTo>
                  <a:lnTo>
                    <a:pt x="7784" y="520"/>
                  </a:lnTo>
                  <a:lnTo>
                    <a:pt x="7784" y="396"/>
                  </a:lnTo>
                  <a:lnTo>
                    <a:pt x="7629" y="396"/>
                  </a:lnTo>
                  <a:lnTo>
                    <a:pt x="7629" y="179"/>
                  </a:lnTo>
                  <a:lnTo>
                    <a:pt x="7484" y="202"/>
                  </a:lnTo>
                  <a:lnTo>
                    <a:pt x="7484" y="396"/>
                  </a:lnTo>
                  <a:lnTo>
                    <a:pt x="7374" y="396"/>
                  </a:lnTo>
                  <a:lnTo>
                    <a:pt x="7374" y="520"/>
                  </a:lnTo>
                  <a:lnTo>
                    <a:pt x="7484" y="520"/>
                  </a:lnTo>
                  <a:lnTo>
                    <a:pt x="7484" y="1001"/>
                  </a:lnTo>
                  <a:cubicBezTo>
                    <a:pt x="7484" y="1109"/>
                    <a:pt x="7524" y="1174"/>
                    <a:pt x="7683" y="1174"/>
                  </a:cubicBezTo>
                  <a:cubicBezTo>
                    <a:pt x="7718" y="1174"/>
                    <a:pt x="7770" y="1167"/>
                    <a:pt x="7802" y="1158"/>
                  </a:cubicBezTo>
                  <a:lnTo>
                    <a:pt x="7802" y="1050"/>
                  </a:lnTo>
                  <a:cubicBezTo>
                    <a:pt x="7769" y="1059"/>
                    <a:pt x="7737" y="1061"/>
                    <a:pt x="7715" y="1061"/>
                  </a:cubicBezTo>
                  <a:cubicBezTo>
                    <a:pt x="7648" y="1061"/>
                    <a:pt x="7629" y="1029"/>
                    <a:pt x="7629" y="959"/>
                  </a:cubicBezTo>
                  <a:lnTo>
                    <a:pt x="7629" y="520"/>
                  </a:lnTo>
                  <a:lnTo>
                    <a:pt x="7784" y="520"/>
                  </a:lnTo>
                  <a:lnTo>
                    <a:pt x="7784" y="520"/>
                  </a:lnTo>
                  <a:close/>
                  <a:moveTo>
                    <a:pt x="3520" y="520"/>
                  </a:moveTo>
                  <a:lnTo>
                    <a:pt x="3520" y="520"/>
                  </a:lnTo>
                  <a:lnTo>
                    <a:pt x="3520" y="396"/>
                  </a:lnTo>
                  <a:lnTo>
                    <a:pt x="3364" y="396"/>
                  </a:lnTo>
                  <a:lnTo>
                    <a:pt x="3364" y="179"/>
                  </a:lnTo>
                  <a:lnTo>
                    <a:pt x="3219" y="202"/>
                  </a:lnTo>
                  <a:lnTo>
                    <a:pt x="3219" y="396"/>
                  </a:lnTo>
                  <a:lnTo>
                    <a:pt x="3110" y="396"/>
                  </a:lnTo>
                  <a:lnTo>
                    <a:pt x="3110" y="520"/>
                  </a:lnTo>
                  <a:lnTo>
                    <a:pt x="3219" y="520"/>
                  </a:lnTo>
                  <a:lnTo>
                    <a:pt x="3219" y="1001"/>
                  </a:lnTo>
                  <a:cubicBezTo>
                    <a:pt x="3219" y="1109"/>
                    <a:pt x="3260" y="1174"/>
                    <a:pt x="3418" y="1174"/>
                  </a:cubicBezTo>
                  <a:cubicBezTo>
                    <a:pt x="3453" y="1174"/>
                    <a:pt x="3506" y="1167"/>
                    <a:pt x="3537" y="1158"/>
                  </a:cubicBezTo>
                  <a:lnTo>
                    <a:pt x="3537" y="1050"/>
                  </a:lnTo>
                  <a:cubicBezTo>
                    <a:pt x="3504" y="1059"/>
                    <a:pt x="3473" y="1061"/>
                    <a:pt x="3450" y="1061"/>
                  </a:cubicBezTo>
                  <a:cubicBezTo>
                    <a:pt x="3384" y="1061"/>
                    <a:pt x="3364" y="1029"/>
                    <a:pt x="3364" y="959"/>
                  </a:cubicBezTo>
                  <a:lnTo>
                    <a:pt x="3364" y="520"/>
                  </a:lnTo>
                  <a:lnTo>
                    <a:pt x="3520" y="520"/>
                  </a:lnTo>
                  <a:lnTo>
                    <a:pt x="3520" y="520"/>
                  </a:lnTo>
                  <a:close/>
                  <a:moveTo>
                    <a:pt x="6177" y="1153"/>
                  </a:moveTo>
                  <a:lnTo>
                    <a:pt x="6177" y="1153"/>
                  </a:lnTo>
                  <a:lnTo>
                    <a:pt x="6318" y="1153"/>
                  </a:lnTo>
                  <a:lnTo>
                    <a:pt x="6318" y="678"/>
                  </a:lnTo>
                  <a:cubicBezTo>
                    <a:pt x="6318" y="568"/>
                    <a:pt x="6386" y="518"/>
                    <a:pt x="6474" y="518"/>
                  </a:cubicBezTo>
                  <a:cubicBezTo>
                    <a:pt x="6503" y="518"/>
                    <a:pt x="6533" y="520"/>
                    <a:pt x="6565" y="525"/>
                  </a:cubicBezTo>
                  <a:lnTo>
                    <a:pt x="6565" y="387"/>
                  </a:lnTo>
                  <a:cubicBezTo>
                    <a:pt x="6538" y="378"/>
                    <a:pt x="6514" y="376"/>
                    <a:pt x="6490" y="376"/>
                  </a:cubicBezTo>
                  <a:cubicBezTo>
                    <a:pt x="6411" y="376"/>
                    <a:pt x="6350" y="424"/>
                    <a:pt x="6318" y="488"/>
                  </a:cubicBezTo>
                  <a:lnTo>
                    <a:pt x="6301" y="396"/>
                  </a:lnTo>
                  <a:lnTo>
                    <a:pt x="6177" y="396"/>
                  </a:lnTo>
                  <a:lnTo>
                    <a:pt x="6177" y="1153"/>
                  </a:lnTo>
                  <a:lnTo>
                    <a:pt x="6177" y="1153"/>
                  </a:lnTo>
                  <a:close/>
                  <a:moveTo>
                    <a:pt x="1164" y="1153"/>
                  </a:moveTo>
                  <a:lnTo>
                    <a:pt x="1164" y="1153"/>
                  </a:lnTo>
                  <a:lnTo>
                    <a:pt x="1305" y="1153"/>
                  </a:lnTo>
                  <a:lnTo>
                    <a:pt x="1305" y="678"/>
                  </a:lnTo>
                  <a:cubicBezTo>
                    <a:pt x="1305" y="568"/>
                    <a:pt x="1373" y="518"/>
                    <a:pt x="1460" y="518"/>
                  </a:cubicBezTo>
                  <a:cubicBezTo>
                    <a:pt x="1490" y="518"/>
                    <a:pt x="1520" y="520"/>
                    <a:pt x="1551" y="525"/>
                  </a:cubicBezTo>
                  <a:lnTo>
                    <a:pt x="1551" y="387"/>
                  </a:lnTo>
                  <a:cubicBezTo>
                    <a:pt x="1525" y="378"/>
                    <a:pt x="1500" y="376"/>
                    <a:pt x="1476" y="376"/>
                  </a:cubicBezTo>
                  <a:cubicBezTo>
                    <a:pt x="1397" y="376"/>
                    <a:pt x="1336" y="424"/>
                    <a:pt x="1305" y="488"/>
                  </a:cubicBezTo>
                  <a:lnTo>
                    <a:pt x="1288" y="396"/>
                  </a:lnTo>
                  <a:lnTo>
                    <a:pt x="1164" y="396"/>
                  </a:lnTo>
                  <a:lnTo>
                    <a:pt x="1164" y="1153"/>
                  </a:lnTo>
                  <a:lnTo>
                    <a:pt x="1164" y="1153"/>
                  </a:lnTo>
                  <a:close/>
                  <a:moveTo>
                    <a:pt x="1563" y="947"/>
                  </a:moveTo>
                  <a:lnTo>
                    <a:pt x="1563" y="947"/>
                  </a:lnTo>
                  <a:cubicBezTo>
                    <a:pt x="1563" y="1055"/>
                    <a:pt x="1626" y="1171"/>
                    <a:pt x="1822" y="1171"/>
                  </a:cubicBezTo>
                  <a:cubicBezTo>
                    <a:pt x="1935" y="1171"/>
                    <a:pt x="2014" y="1127"/>
                    <a:pt x="2068" y="1057"/>
                  </a:cubicBezTo>
                  <a:lnTo>
                    <a:pt x="2087" y="1153"/>
                  </a:lnTo>
                  <a:lnTo>
                    <a:pt x="2209" y="1153"/>
                  </a:lnTo>
                  <a:lnTo>
                    <a:pt x="2209" y="636"/>
                  </a:lnTo>
                  <a:cubicBezTo>
                    <a:pt x="2209" y="415"/>
                    <a:pt x="2076" y="376"/>
                    <a:pt x="1919" y="376"/>
                  </a:cubicBezTo>
                  <a:cubicBezTo>
                    <a:pt x="1801" y="376"/>
                    <a:pt x="1645" y="411"/>
                    <a:pt x="1607" y="589"/>
                  </a:cubicBezTo>
                  <a:lnTo>
                    <a:pt x="1757" y="589"/>
                  </a:lnTo>
                  <a:cubicBezTo>
                    <a:pt x="1776" y="523"/>
                    <a:pt x="1822" y="485"/>
                    <a:pt x="1918" y="485"/>
                  </a:cubicBezTo>
                  <a:cubicBezTo>
                    <a:pt x="1996" y="485"/>
                    <a:pt x="2071" y="513"/>
                    <a:pt x="2071" y="638"/>
                  </a:cubicBezTo>
                  <a:lnTo>
                    <a:pt x="2071" y="692"/>
                  </a:lnTo>
                  <a:lnTo>
                    <a:pt x="1905" y="692"/>
                  </a:lnTo>
                  <a:cubicBezTo>
                    <a:pt x="1706" y="692"/>
                    <a:pt x="1563" y="759"/>
                    <a:pt x="1563" y="947"/>
                  </a:cubicBezTo>
                  <a:lnTo>
                    <a:pt x="1563" y="947"/>
                  </a:lnTo>
                  <a:close/>
                  <a:moveTo>
                    <a:pt x="1867" y="1061"/>
                  </a:moveTo>
                  <a:lnTo>
                    <a:pt x="1867" y="1061"/>
                  </a:lnTo>
                  <a:cubicBezTo>
                    <a:pt x="1755" y="1061"/>
                    <a:pt x="1713" y="1012"/>
                    <a:pt x="1713" y="933"/>
                  </a:cubicBezTo>
                  <a:cubicBezTo>
                    <a:pt x="1713" y="842"/>
                    <a:pt x="1764" y="795"/>
                    <a:pt x="1897" y="795"/>
                  </a:cubicBezTo>
                  <a:lnTo>
                    <a:pt x="2071" y="795"/>
                  </a:lnTo>
                  <a:lnTo>
                    <a:pt x="2071" y="848"/>
                  </a:lnTo>
                  <a:cubicBezTo>
                    <a:pt x="2071" y="986"/>
                    <a:pt x="1986" y="1061"/>
                    <a:pt x="1867" y="1061"/>
                  </a:cubicBezTo>
                  <a:close/>
                </a:path>
              </a:pathLst>
            </a:custGeom>
            <a:solidFill>
              <a:schemeClr val="tx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190574087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47">
          <p15:clr>
            <a:srgbClr val="FBAE40"/>
          </p15:clr>
        </p15:guide>
        <p15:guide id="4" pos="4139">
          <p15:clr>
            <a:srgbClr val="FBAE40"/>
          </p15:clr>
        </p15:guide>
        <p15:guide id="5" orient="horz" pos="2403">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p:spTree>
      <p:nvGrpSpPr>
        <p:cNvPr id="1" name=""/>
        <p:cNvGrpSpPr/>
        <p:nvPr/>
      </p:nvGrpSpPr>
      <p:grpSpPr>
        <a:xfrm>
          <a:off x="0" y="0"/>
          <a:ext cx="0" cy="0"/>
          <a:chOff x="0" y="0"/>
          <a:chExt cx="0" cy="0"/>
        </a:xfrm>
      </p:grpSpPr>
      <p:grpSp>
        <p:nvGrpSpPr>
          <p:cNvPr id="6" name="Group 5"/>
          <p:cNvGrpSpPr>
            <a:grpSpLocks noChangeAspect="1"/>
          </p:cNvGrpSpPr>
          <p:nvPr userDrawn="1"/>
        </p:nvGrpSpPr>
        <p:grpSpPr>
          <a:xfrm>
            <a:off x="467999" y="396000"/>
            <a:ext cx="1944000" cy="362439"/>
            <a:chOff x="5705475" y="360000"/>
            <a:chExt cx="1486800" cy="277200"/>
          </a:xfrm>
        </p:grpSpPr>
        <p:pic>
          <p:nvPicPr>
            <p:cNvPr id="7" name="Picture 6" descr="GTlogo-primary-no tagline-RGB2012.jpg"/>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705475" y="360000"/>
              <a:ext cx="277200" cy="277200"/>
            </a:xfrm>
            <a:prstGeom prst="rect">
              <a:avLst/>
            </a:prstGeom>
          </p:spPr>
        </p:pic>
        <p:pic>
          <p:nvPicPr>
            <p:cNvPr id="8" name="Picture 7" descr="GTlogo-primary-tagline-RGB2012.eps"/>
            <p:cNvPicPr>
              <a:picLocks noChangeAspect="1"/>
            </p:cNvPicPr>
            <p:nvPr userDrawn="1"/>
          </p:nvPicPr>
          <p:blipFill rotWithShape="1">
            <a:blip r:embed="rId5" cstate="print">
              <a:extLst>
                <a:ext uri="{28A0092B-C50C-407E-A947-70E740481C1C}">
                  <a14:useLocalDpi xmlns:a14="http://schemas.microsoft.com/office/drawing/2010/main" val="0"/>
                </a:ext>
              </a:extLst>
            </a:blip>
            <a:srcRect b="58201"/>
            <a:stretch/>
          </p:blipFill>
          <p:spPr>
            <a:xfrm>
              <a:off x="6047451" y="428400"/>
              <a:ext cx="1144824" cy="162654"/>
            </a:xfrm>
            <a:prstGeom prst="rect">
              <a:avLst/>
            </a:prstGeom>
          </p:spPr>
        </p:pic>
      </p:grpSp>
      <p:pic>
        <p:nvPicPr>
          <p:cNvPr id="4" name="Picture 3" descr="A close up of a sign&#10;&#10;Description automatically generated">
            <a:extLst>
              <a:ext uri="{FF2B5EF4-FFF2-40B4-BE49-F238E27FC236}">
                <a16:creationId xmlns:a16="http://schemas.microsoft.com/office/drawing/2014/main" id="{621D124F-C514-40CC-814D-90D763EF65C5}"/>
              </a:ext>
            </a:extLst>
          </p:cNvPr>
          <p:cNvPicPr>
            <a:picLocks noChangeAspect="1"/>
          </p:cNvPicPr>
          <p:nvPr userDrawn="1"/>
        </p:nvPicPr>
        <p:blipFill rotWithShape="1">
          <a:blip r:embed="rId6">
            <a:extLst>
              <a:ext uri="{28A0092B-C50C-407E-A947-70E740481C1C}">
                <a14:useLocalDpi xmlns:a14="http://schemas.microsoft.com/office/drawing/2010/main" val="0"/>
              </a:ext>
            </a:extLst>
          </a:blip>
          <a:srcRect t="-1" r="23317" b="-2089"/>
          <a:stretch/>
        </p:blipFill>
        <p:spPr>
          <a:xfrm>
            <a:off x="5241426" y="-107514"/>
            <a:ext cx="3902574" cy="5251014"/>
          </a:xfrm>
          <a:prstGeom prst="rect">
            <a:avLst/>
          </a:prstGeom>
        </p:spPr>
      </p:pic>
      <p:sp>
        <p:nvSpPr>
          <p:cNvPr id="5" name="Text Placeholder 4"/>
          <p:cNvSpPr>
            <a:spLocks noGrp="1"/>
          </p:cNvSpPr>
          <p:nvPr>
            <p:ph type="body" sz="quarter" idx="15" hasCustomPrompt="1"/>
            <p:custDataLst>
              <p:tags r:id="rId1"/>
            </p:custDataLst>
          </p:nvPr>
        </p:nvSpPr>
        <p:spPr>
          <a:xfrm>
            <a:off x="467999" y="3329998"/>
            <a:ext cx="4032563" cy="826077"/>
          </a:xfrm>
        </p:spPr>
        <p:txBody>
          <a:bodyPr/>
          <a:lstStyle>
            <a:lvl1pPr marL="0" indent="0">
              <a:lnSpc>
                <a:spcPct val="90000"/>
              </a:lnSpc>
              <a:spcAft>
                <a:spcPts val="0"/>
              </a:spcAft>
              <a:buFont typeface="Arial" panose="020B0604020202020204" pitchFamily="34" charset="0"/>
              <a:buNone/>
              <a:defRPr sz="1350" b="1">
                <a:solidFill>
                  <a:schemeClr val="accent1"/>
                </a:solidFill>
                <a:latin typeface="+mj-lt"/>
              </a:defRPr>
            </a:lvl1pPr>
            <a:lvl2pPr marL="0" indent="0">
              <a:spcBef>
                <a:spcPts val="600"/>
              </a:spcBef>
              <a:spcAft>
                <a:spcPts val="0"/>
              </a:spcAft>
              <a:buFont typeface="Arial" panose="020B0604020202020204" pitchFamily="34" charset="0"/>
              <a:buNone/>
              <a:defRPr sz="1350" b="0">
                <a:solidFill>
                  <a:schemeClr val="accent1"/>
                </a:solidFill>
              </a:defRPr>
            </a:lvl2pPr>
            <a:lvl3pPr marL="0" indent="0">
              <a:spcBef>
                <a:spcPts val="1200"/>
              </a:spcBef>
              <a:spcAft>
                <a:spcPts val="0"/>
              </a:spcAft>
              <a:buFont typeface="Arial" panose="020B0604020202020204" pitchFamily="34" charset="0"/>
              <a:buNone/>
              <a:defRPr sz="1800" b="0">
                <a:solidFill>
                  <a:schemeClr val="accent1"/>
                </a:solidFill>
              </a:defRPr>
            </a:lvl3pPr>
            <a:lvl4pPr marL="0" indent="0">
              <a:spcBef>
                <a:spcPts val="1200"/>
              </a:spcBef>
              <a:spcAft>
                <a:spcPts val="0"/>
              </a:spcAft>
              <a:buNone/>
              <a:defRPr sz="1800" b="0">
                <a:solidFill>
                  <a:schemeClr val="accent1"/>
                </a:solidFill>
              </a:defRPr>
            </a:lvl4pPr>
            <a:lvl5pPr marL="0" indent="0">
              <a:spcBef>
                <a:spcPts val="1200"/>
              </a:spcBef>
              <a:spcAft>
                <a:spcPts val="0"/>
              </a:spcAft>
              <a:buNone/>
              <a:defRPr sz="1800" b="0">
                <a:solidFill>
                  <a:schemeClr val="accent1"/>
                </a:solidFill>
              </a:defRPr>
            </a:lvl5pPr>
            <a:lvl6pPr marL="0" indent="0">
              <a:spcBef>
                <a:spcPts val="1200"/>
              </a:spcBef>
              <a:spcAft>
                <a:spcPts val="0"/>
              </a:spcAft>
              <a:buFont typeface="Arial" panose="020B0604020202020204" pitchFamily="34" charset="0"/>
              <a:buNone/>
              <a:defRPr sz="1800" b="0">
                <a:solidFill>
                  <a:schemeClr val="accent1"/>
                </a:solidFill>
              </a:defRPr>
            </a:lvl6pPr>
            <a:lvl7pPr marL="0" indent="0">
              <a:spcBef>
                <a:spcPts val="1200"/>
              </a:spcBef>
              <a:spcAft>
                <a:spcPts val="0"/>
              </a:spcAft>
              <a:buFont typeface="Arial" panose="020B0604020202020204" pitchFamily="34" charset="0"/>
              <a:buNone/>
              <a:defRPr sz="1800" b="0">
                <a:solidFill>
                  <a:schemeClr val="accent1"/>
                </a:solidFill>
              </a:defRPr>
            </a:lvl7pPr>
            <a:lvl8pPr marL="0" indent="0">
              <a:spcBef>
                <a:spcPts val="1200"/>
              </a:spcBef>
              <a:spcAft>
                <a:spcPts val="0"/>
              </a:spcAft>
              <a:buFont typeface="Arial" panose="020B0604020202020204" pitchFamily="34" charset="0"/>
              <a:buNone/>
              <a:defRPr sz="1800" b="0">
                <a:solidFill>
                  <a:schemeClr val="accent1"/>
                </a:solidFill>
              </a:defRPr>
            </a:lvl8pPr>
            <a:lvl9pPr marL="0" indent="0">
              <a:spcBef>
                <a:spcPts val="1200"/>
              </a:spcBef>
              <a:spcAft>
                <a:spcPts val="0"/>
              </a:spcAft>
              <a:buFont typeface="Arial" panose="020B0604020202020204" pitchFamily="34" charset="0"/>
              <a:buNone/>
              <a:defRPr sz="1800" b="0">
                <a:solidFill>
                  <a:schemeClr val="accent1"/>
                </a:solidFill>
              </a:defRPr>
            </a:lvl9pPr>
          </a:lstStyle>
          <a:p>
            <a:pPr lvl="0"/>
            <a:r>
              <a:rPr lang="en-GB"/>
              <a:t>Click to add name</a:t>
            </a:r>
          </a:p>
          <a:p>
            <a:pPr lvl="1"/>
            <a:r>
              <a:rPr lang="en-GB"/>
              <a:t>Click to add position or firm</a:t>
            </a:r>
          </a:p>
        </p:txBody>
      </p:sp>
      <p:sp>
        <p:nvSpPr>
          <p:cNvPr id="2" name="Title 1"/>
          <p:cNvSpPr>
            <a:spLocks noGrp="1"/>
          </p:cNvSpPr>
          <p:nvPr>
            <p:ph type="title"/>
            <p:custDataLst>
              <p:tags r:id="rId2"/>
            </p:custDataLst>
          </p:nvPr>
        </p:nvSpPr>
        <p:spPr>
          <a:xfrm>
            <a:off x="468000" y="1620000"/>
            <a:ext cx="4032000" cy="1080000"/>
          </a:xfrm>
        </p:spPr>
        <p:txBody>
          <a:bodyPr/>
          <a:lstStyle/>
          <a:p>
            <a:r>
              <a:rPr lang="en-GB"/>
              <a:t>Click to edit Master title style</a:t>
            </a:r>
          </a:p>
        </p:txBody>
      </p:sp>
    </p:spTree>
    <p:extLst>
      <p:ext uri="{BB962C8B-B14F-4D97-AF65-F5344CB8AC3E}">
        <p14:creationId xmlns:p14="http://schemas.microsoft.com/office/powerpoint/2010/main" val="2707951913"/>
      </p:ext>
    </p:extLst>
  </p:cSld>
  <p:clrMapOvr>
    <a:masterClrMapping/>
  </p:clrMapOvr>
  <p:extLst>
    <p:ext uri="{DCECCB84-F9BA-43D5-87BE-67443E8EF086}">
      <p15:sldGuideLst xmlns:p15="http://schemas.microsoft.com/office/powerpoint/2012/main">
        <p15:guide id="1" orient="horz" pos="1019">
          <p15:clr>
            <a:srgbClr val="FBAE40"/>
          </p15:clr>
        </p15:guide>
        <p15:guide id="4" pos="2835">
          <p15:clr>
            <a:srgbClr val="FBAE40"/>
          </p15:clr>
        </p15:guide>
        <p15:guide id="5" orient="horz" pos="2096">
          <p15:clr>
            <a:srgbClr val="FBAE40"/>
          </p15:clr>
        </p15:guide>
        <p15:guide id="6" orient="horz" pos="1700">
          <p15:clr>
            <a:srgbClr val="FBAE40"/>
          </p15:clr>
        </p15:guide>
        <p15:guide id="7" orient="horz" pos="261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Slide Number Placeholder 3"/>
          <p:cNvSpPr>
            <a:spLocks noGrp="1"/>
          </p:cNvSpPr>
          <p:nvPr>
            <p:ph type="sldNum" sz="quarter" idx="13"/>
            <p:custDataLst>
              <p:tags r:id="rId1"/>
            </p:custDataLst>
          </p:nvPr>
        </p:nvSpPr>
        <p:spPr/>
        <p:txBody>
          <a:bodyPr/>
          <a:lstStyle/>
          <a:p>
            <a:pPr algn="l"/>
            <a:fld id="{37B4438D-29B8-4FC7-9D64-F44FE400D0A9}" type="slidenum">
              <a:rPr lang="en-GB" smtClean="0"/>
              <a:pPr algn="l"/>
              <a:t>‹#›</a:t>
            </a:fld>
            <a:endParaRPr lang="en-GB"/>
          </a:p>
        </p:txBody>
      </p:sp>
      <p:sp>
        <p:nvSpPr>
          <p:cNvPr id="2" name="Title 1"/>
          <p:cNvSpPr>
            <a:spLocks noGrp="1"/>
          </p:cNvSpPr>
          <p:nvPr>
            <p:ph type="title"/>
            <p:custDataLst>
              <p:tags r:id="rId2"/>
            </p:custDataLst>
          </p:nvPr>
        </p:nvSpPr>
        <p:spPr/>
        <p:txBody>
          <a:bodyPr/>
          <a:lstStyle/>
          <a:p>
            <a:r>
              <a:rPr lang="en-GB"/>
              <a:t>Click to edit Master title style</a:t>
            </a:r>
          </a:p>
        </p:txBody>
      </p:sp>
      <p:sp>
        <p:nvSpPr>
          <p:cNvPr id="10" name="Content Placeholder 9"/>
          <p:cNvSpPr>
            <a:spLocks noGrp="1"/>
          </p:cNvSpPr>
          <p:nvPr>
            <p:ph sz="quarter" idx="14" hasCustomPrompt="1"/>
            <p:custDataLst>
              <p:tags r:id="rId3"/>
            </p:custDataLst>
          </p:nvPr>
        </p:nvSpPr>
        <p:spPr>
          <a:xfrm>
            <a:off x="468313" y="1493838"/>
            <a:ext cx="8207375" cy="2949575"/>
          </a:xfrm>
        </p:spPr>
        <p:txBody>
          <a:bodyPr/>
          <a:lstStyle>
            <a:lvl1pPr>
              <a:defRPr/>
            </a:lvl1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Tree>
    <p:extLst>
      <p:ext uri="{BB962C8B-B14F-4D97-AF65-F5344CB8AC3E}">
        <p14:creationId xmlns:p14="http://schemas.microsoft.com/office/powerpoint/2010/main" val="4176423738"/>
      </p:ext>
    </p:extLst>
  </p:cSld>
  <p:clrMapOvr>
    <a:masterClrMapping/>
  </p:clrMapOvr>
  <p:extLst>
    <p:ext uri="{DCECCB84-F9BA-43D5-87BE-67443E8EF086}">
      <p15:sldGuideLst xmlns:p15="http://schemas.microsoft.com/office/powerpoint/2012/main">
        <p15:guide id="1" orient="horz" pos="941">
          <p15:clr>
            <a:srgbClr val="FBAE40"/>
          </p15:clr>
        </p15:guide>
        <p15:guide id="2" orient="horz" pos="747">
          <p15:clr>
            <a:srgbClr val="FBAE40"/>
          </p15:clr>
        </p15:guide>
        <p15:guide id="3" orient="horz" pos="2799">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Disclaimer">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CE71499F-E013-4429-936F-7ED479C328BE}"/>
              </a:ext>
            </a:extLst>
          </p:cNvPr>
          <p:cNvGrpSpPr>
            <a:grpSpLocks noChangeAspect="1"/>
          </p:cNvGrpSpPr>
          <p:nvPr userDrawn="1"/>
        </p:nvGrpSpPr>
        <p:grpSpPr>
          <a:xfrm>
            <a:off x="452550" y="4190264"/>
            <a:ext cx="2066109" cy="385207"/>
            <a:chOff x="5705475" y="360000"/>
            <a:chExt cx="1486800" cy="277200"/>
          </a:xfrm>
        </p:grpSpPr>
        <p:pic>
          <p:nvPicPr>
            <p:cNvPr id="7" name="Picture 6" descr="GTlogo-primary-no tagline-RGB2012.jpg">
              <a:extLst>
                <a:ext uri="{FF2B5EF4-FFF2-40B4-BE49-F238E27FC236}">
                  <a16:creationId xmlns:a16="http://schemas.microsoft.com/office/drawing/2014/main" id="{B9C21D64-0F16-4B9B-87BC-691188500B23}"/>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05475" y="360000"/>
              <a:ext cx="277200" cy="277200"/>
            </a:xfrm>
            <a:prstGeom prst="rect">
              <a:avLst/>
            </a:prstGeom>
          </p:spPr>
        </p:pic>
        <p:pic>
          <p:nvPicPr>
            <p:cNvPr id="8" name="Picture 7" descr="GTlogo-primary-tagline-RGB2012.eps">
              <a:extLst>
                <a:ext uri="{FF2B5EF4-FFF2-40B4-BE49-F238E27FC236}">
                  <a16:creationId xmlns:a16="http://schemas.microsoft.com/office/drawing/2014/main" id="{7EF75C98-8E02-41A8-8902-B6546B9CEA81}"/>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b="58201"/>
            <a:stretch/>
          </p:blipFill>
          <p:spPr>
            <a:xfrm>
              <a:off x="6047451" y="428400"/>
              <a:ext cx="1144824" cy="162654"/>
            </a:xfrm>
            <a:prstGeom prst="rect">
              <a:avLst/>
            </a:prstGeom>
          </p:spPr>
        </p:pic>
      </p:grpSp>
      <p:sp>
        <p:nvSpPr>
          <p:cNvPr id="13" name="TextBox 12"/>
          <p:cNvSpPr txBox="1"/>
          <p:nvPr userDrawn="1">
            <p:custDataLst>
              <p:tags r:id="rId1"/>
            </p:custDataLst>
          </p:nvPr>
        </p:nvSpPr>
        <p:spPr>
          <a:xfrm>
            <a:off x="2818800" y="4192619"/>
            <a:ext cx="5399088" cy="93600"/>
          </a:xfrm>
          <a:prstGeom prst="rect">
            <a:avLst/>
          </a:prstGeom>
          <a:noFill/>
        </p:spPr>
        <p:txBody>
          <a:bodyPr wrap="square" lIns="0" tIns="0" rIns="0" bIns="0" rtlCol="0">
            <a:spAutoFit/>
          </a:bodyPr>
          <a:lstStyle/>
          <a:p>
            <a:r>
              <a:rPr lang="en-GB" sz="600" b="0" i="0" kern="1200">
                <a:solidFill>
                  <a:schemeClr val="tx1"/>
                </a:solidFill>
                <a:effectLst/>
                <a:latin typeface="+mn-lt"/>
                <a:ea typeface="+mn-ea"/>
                <a:cs typeface="+mn-cs"/>
              </a:rPr>
              <a:t>© 2023 Grant Thornton UK LLP.</a:t>
            </a:r>
            <a:endParaRPr lang="en-GB" sz="600">
              <a:latin typeface="+mn-lt"/>
            </a:endParaRPr>
          </a:p>
        </p:txBody>
      </p:sp>
      <p:sp>
        <p:nvSpPr>
          <p:cNvPr id="14" name="TextBox 13"/>
          <p:cNvSpPr txBox="1"/>
          <p:nvPr userDrawn="1">
            <p:custDataLst>
              <p:tags r:id="rId2"/>
            </p:custDataLst>
          </p:nvPr>
        </p:nvSpPr>
        <p:spPr>
          <a:xfrm>
            <a:off x="2818800" y="4379819"/>
            <a:ext cx="5399088" cy="369332"/>
          </a:xfrm>
          <a:prstGeom prst="rect">
            <a:avLst/>
          </a:prstGeom>
          <a:noFill/>
        </p:spPr>
        <p:txBody>
          <a:bodyPr wrap="square" lIns="0" tIns="0" rIns="0" bIns="0" rtlCol="0">
            <a:spAutoFit/>
          </a:bodyPr>
          <a:lstStyle/>
          <a:p>
            <a:pPr marL="0" marR="0" lvl="0" indent="0" algn="l" defTabSz="779090" rtl="0" eaLnBrk="1" fontAlgn="auto" latinLnBrk="0" hangingPunct="1">
              <a:lnSpc>
                <a:spcPct val="100000"/>
              </a:lnSpc>
              <a:spcBef>
                <a:spcPts val="0"/>
              </a:spcBef>
              <a:spcAft>
                <a:spcPts val="0"/>
              </a:spcAft>
              <a:buClrTx/>
              <a:buSzTx/>
              <a:buFontTx/>
              <a:buNone/>
              <a:tabLst/>
              <a:defRPr/>
            </a:pPr>
            <a:r>
              <a:rPr kumimoji="0" lang="en-GB" sz="600" b="0" i="0" u="none" strike="noStrike" kern="1200" cap="none" spc="0" normalizeH="0" baseline="0" noProof="0">
                <a:ln>
                  <a:noFill/>
                </a:ln>
                <a:solidFill>
                  <a:prstClr val="black"/>
                </a:solidFill>
                <a:effectLst/>
                <a:uLnTx/>
                <a:uFillTx/>
                <a:latin typeface="GT Walsheim Pro Light"/>
                <a:ea typeface="+mn-ea"/>
                <a:cs typeface="Arial" panose="020B0604020202020204" pitchFamily="34" charset="0"/>
              </a:rPr>
              <a:t>‘Grant Thornton’ refers to the brand under which the Grant Thornton member firms provide assurance, tax and advisory services to their clients and/or refers to one or more member firms, as the context requires. Grant Thornton UK LLP is a member firm of Grant Thornton International Ltd (GTIL). GTIL and the member firms are not a worldwide partnership. GTIL and each member firm is a separate legal entity. Services are delivered by the member firms. GTIL does not provide services to clients. GTIL and its member firms are not agents of, and do not obligate, one another and are not liable for one another’s acts or omissions.</a:t>
            </a:r>
          </a:p>
        </p:txBody>
      </p:sp>
      <p:sp>
        <p:nvSpPr>
          <p:cNvPr id="17" name="Slide Number Placeholder 5">
            <a:extLst>
              <a:ext uri="{FF2B5EF4-FFF2-40B4-BE49-F238E27FC236}">
                <a16:creationId xmlns:a16="http://schemas.microsoft.com/office/drawing/2014/main" id="{D12E826F-720B-4537-BC21-7E7B33455624}"/>
              </a:ext>
            </a:extLst>
          </p:cNvPr>
          <p:cNvSpPr txBox="1">
            <a:spLocks/>
          </p:cNvSpPr>
          <p:nvPr userDrawn="1">
            <p:custDataLst>
              <p:tags r:id="rId3"/>
            </p:custDataLst>
          </p:nvPr>
        </p:nvSpPr>
        <p:spPr>
          <a:xfrm>
            <a:off x="475808" y="4861748"/>
            <a:ext cx="1311524" cy="98425"/>
          </a:xfrm>
          <a:prstGeom prst="rect">
            <a:avLst/>
          </a:prstGeom>
        </p:spPr>
        <p:txBody>
          <a:bodyPr vert="horz" wrap="none" lIns="0" tIns="0" rIns="0" bIns="0" rtlCol="0" anchor="ctr">
            <a:noAutofit/>
          </a:bodyPr>
          <a:lstStyle>
            <a:defPPr>
              <a:defRPr lang="en-US"/>
            </a:defPPr>
            <a:lvl1pPr marL="0" algn="ctr" defTabSz="457200" rtl="0" eaLnBrk="1" latinLnBrk="0" hangingPunct="1">
              <a:defRPr sz="992" kern="1200">
                <a:solidFill>
                  <a:schemeClr val="accent6"/>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800" b="1" i="0" u="none" strike="noStrike" kern="1200" cap="none" spc="0" normalizeH="0" baseline="0" noProof="0">
                <a:ln>
                  <a:noFill/>
                </a:ln>
                <a:solidFill>
                  <a:prstClr val="black"/>
                </a:solidFill>
                <a:effectLst/>
                <a:uLnTx/>
                <a:uFillTx/>
                <a:latin typeface="+mn-lt"/>
                <a:ea typeface="+mn-ea"/>
                <a:cs typeface="+mn-cs"/>
              </a:rPr>
              <a:t>grantthornton.co.uk</a:t>
            </a:r>
          </a:p>
        </p:txBody>
      </p:sp>
      <p:cxnSp>
        <p:nvCxnSpPr>
          <p:cNvPr id="18" name="Straight Connector 17">
            <a:extLst>
              <a:ext uri="{FF2B5EF4-FFF2-40B4-BE49-F238E27FC236}">
                <a16:creationId xmlns:a16="http://schemas.microsoft.com/office/drawing/2014/main" id="{873B4D86-A3D4-4308-9617-A5D45642B18C}"/>
              </a:ext>
            </a:extLst>
          </p:cNvPr>
          <p:cNvCxnSpPr>
            <a:cxnSpLocks/>
          </p:cNvCxnSpPr>
          <p:nvPr userDrawn="1">
            <p:custDataLst>
              <p:tags r:id="rId4"/>
            </p:custDataLst>
          </p:nvPr>
        </p:nvCxnSpPr>
        <p:spPr>
          <a:xfrm>
            <a:off x="475808" y="4719321"/>
            <a:ext cx="2024062" cy="0"/>
          </a:xfrm>
          <a:prstGeom prst="line">
            <a:avLst/>
          </a:prstGeom>
          <a:noFill/>
          <a:ln w="19050" cap="rnd" cmpd="sng" algn="ctr">
            <a:solidFill>
              <a:srgbClr val="4F2D7F"/>
            </a:solidFill>
            <a:prstDash val="solid"/>
            <a:miter lim="800000"/>
          </a:ln>
          <a:effectLst/>
        </p:spPr>
      </p:cxnSp>
    </p:spTree>
    <p:extLst>
      <p:ext uri="{BB962C8B-B14F-4D97-AF65-F5344CB8AC3E}">
        <p14:creationId xmlns:p14="http://schemas.microsoft.com/office/powerpoint/2010/main" val="3947609767"/>
      </p:ext>
    </p:extLst>
  </p:cSld>
  <p:clrMapOvr>
    <a:masterClrMapping/>
  </p:clrMapOvr>
  <p:extLst>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6BEE5-B9B1-F977-D3AD-0B00F85B27D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12E08FE-8ADF-BC82-44F1-5756FFEAEA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09BFD92-ACB7-DFA8-9AB8-F473A31111E3}"/>
              </a:ext>
            </a:extLst>
          </p:cNvPr>
          <p:cNvSpPr>
            <a:spLocks noGrp="1"/>
          </p:cNvSpPr>
          <p:nvPr>
            <p:ph type="dt" sz="half" idx="10"/>
          </p:nvPr>
        </p:nvSpPr>
        <p:spPr/>
        <p:txBody>
          <a:bodyPr/>
          <a:lstStyle/>
          <a:p>
            <a:fld id="{C2B53DD6-44F1-4B08-9CA4-5693AD905550}" type="datetimeFigureOut">
              <a:rPr lang="en-GB" smtClean="0"/>
              <a:t>25/07/2023</a:t>
            </a:fld>
            <a:endParaRPr lang="en-GB"/>
          </a:p>
        </p:txBody>
      </p:sp>
      <p:sp>
        <p:nvSpPr>
          <p:cNvPr id="5" name="Footer Placeholder 4">
            <a:extLst>
              <a:ext uri="{FF2B5EF4-FFF2-40B4-BE49-F238E27FC236}">
                <a16:creationId xmlns:a16="http://schemas.microsoft.com/office/drawing/2014/main" id="{E6307364-83C7-EA6F-448F-8B6E9964799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E919A6B-267E-FCA3-82B3-73C92626E712}"/>
              </a:ext>
            </a:extLst>
          </p:cNvPr>
          <p:cNvSpPr>
            <a:spLocks noGrp="1"/>
          </p:cNvSpPr>
          <p:nvPr>
            <p:ph type="sldNum" sz="quarter" idx="12"/>
          </p:nvPr>
        </p:nvSpPr>
        <p:spPr/>
        <p:txBody>
          <a:bodyPr/>
          <a:lstStyle/>
          <a:p>
            <a:fld id="{563371C6-92D9-409A-A841-1D3D3F823269}" type="slidenum">
              <a:rPr lang="en-GB" smtClean="0"/>
              <a:t>‹#›</a:t>
            </a:fld>
            <a:endParaRPr lang="en-GB"/>
          </a:p>
        </p:txBody>
      </p:sp>
    </p:spTree>
    <p:extLst>
      <p:ext uri="{BB962C8B-B14F-4D97-AF65-F5344CB8AC3E}">
        <p14:creationId xmlns:p14="http://schemas.microsoft.com/office/powerpoint/2010/main" val="284920350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Divider">
    <p:bg>
      <p:bgPr>
        <a:solidFill>
          <a:schemeClr val="accent1"/>
        </a:solidFill>
        <a:effectLst/>
      </p:bgPr>
    </p:bg>
    <p:spTree>
      <p:nvGrpSpPr>
        <p:cNvPr id="1" name=""/>
        <p:cNvGrpSpPr/>
        <p:nvPr/>
      </p:nvGrpSpPr>
      <p:grpSpPr>
        <a:xfrm>
          <a:off x="0" y="0"/>
          <a:ext cx="0" cy="0"/>
          <a:chOff x="0" y="0"/>
          <a:chExt cx="0" cy="0"/>
        </a:xfrm>
      </p:grpSpPr>
      <p:sp>
        <p:nvSpPr>
          <p:cNvPr id="4" name="Text Placeholder 4"/>
          <p:cNvSpPr>
            <a:spLocks noGrp="1"/>
          </p:cNvSpPr>
          <p:nvPr>
            <p:ph type="body" sz="quarter" idx="15" hasCustomPrompt="1"/>
            <p:custDataLst>
              <p:tags r:id="rId1"/>
            </p:custDataLst>
          </p:nvPr>
        </p:nvSpPr>
        <p:spPr>
          <a:xfrm>
            <a:off x="461826" y="3747569"/>
            <a:ext cx="5418761" cy="1003851"/>
          </a:xfrm>
        </p:spPr>
        <p:txBody>
          <a:bodyPr/>
          <a:lstStyle>
            <a:lvl1pPr marL="0" indent="0">
              <a:lnSpc>
                <a:spcPct val="90000"/>
              </a:lnSpc>
              <a:spcAft>
                <a:spcPts val="0"/>
              </a:spcAft>
              <a:buFont typeface="Arial" panose="020B0604020202020204" pitchFamily="34" charset="0"/>
              <a:buNone/>
              <a:defRPr sz="2449" b="1">
                <a:solidFill>
                  <a:schemeClr val="bg1"/>
                </a:solidFill>
                <a:latin typeface="+mj-lt"/>
              </a:defRPr>
            </a:lvl1pPr>
            <a:lvl2pPr marL="0" indent="0">
              <a:spcBef>
                <a:spcPts val="204"/>
              </a:spcBef>
              <a:spcAft>
                <a:spcPts val="0"/>
              </a:spcAft>
              <a:buFont typeface="Arial" panose="020B0604020202020204" pitchFamily="34" charset="0"/>
              <a:buNone/>
              <a:defRPr sz="1225" b="0">
                <a:solidFill>
                  <a:schemeClr val="bg1"/>
                </a:solidFill>
              </a:defRPr>
            </a:lvl2pPr>
            <a:lvl3pPr marL="0" indent="0">
              <a:spcBef>
                <a:spcPts val="204"/>
              </a:spcBef>
              <a:spcAft>
                <a:spcPts val="0"/>
              </a:spcAft>
              <a:buFont typeface="Arial" panose="020B0604020202020204" pitchFamily="34" charset="0"/>
              <a:buNone/>
              <a:defRPr sz="1225" b="0">
                <a:solidFill>
                  <a:schemeClr val="accent3"/>
                </a:solidFill>
              </a:defRPr>
            </a:lvl3pPr>
            <a:lvl4pPr marL="0" indent="0">
              <a:spcBef>
                <a:spcPts val="204"/>
              </a:spcBef>
              <a:spcAft>
                <a:spcPts val="0"/>
              </a:spcAft>
              <a:buNone/>
              <a:defRPr sz="1225" b="0">
                <a:solidFill>
                  <a:schemeClr val="accent3"/>
                </a:solidFill>
              </a:defRPr>
            </a:lvl4pPr>
            <a:lvl5pPr marL="0" indent="0">
              <a:spcBef>
                <a:spcPts val="204"/>
              </a:spcBef>
              <a:spcAft>
                <a:spcPts val="0"/>
              </a:spcAft>
              <a:buNone/>
              <a:defRPr sz="1225" b="0">
                <a:solidFill>
                  <a:schemeClr val="accent3"/>
                </a:solidFill>
              </a:defRPr>
            </a:lvl5pPr>
            <a:lvl6pPr marL="0" indent="0">
              <a:spcBef>
                <a:spcPts val="204"/>
              </a:spcBef>
              <a:spcAft>
                <a:spcPts val="0"/>
              </a:spcAft>
              <a:buFont typeface="Arial" panose="020B0604020202020204" pitchFamily="34" charset="0"/>
              <a:buNone/>
              <a:defRPr sz="1225" b="0">
                <a:solidFill>
                  <a:schemeClr val="accent3"/>
                </a:solidFill>
              </a:defRPr>
            </a:lvl6pPr>
            <a:lvl7pPr marL="0" indent="0">
              <a:spcBef>
                <a:spcPts val="204"/>
              </a:spcBef>
              <a:spcAft>
                <a:spcPts val="0"/>
              </a:spcAft>
              <a:buFont typeface="Arial" panose="020B0604020202020204" pitchFamily="34" charset="0"/>
              <a:buNone/>
              <a:defRPr sz="1225" b="0">
                <a:solidFill>
                  <a:schemeClr val="accent3"/>
                </a:solidFill>
              </a:defRPr>
            </a:lvl7pPr>
            <a:lvl8pPr marL="0" indent="0">
              <a:spcBef>
                <a:spcPts val="204"/>
              </a:spcBef>
              <a:spcAft>
                <a:spcPts val="0"/>
              </a:spcAft>
              <a:buFont typeface="Arial" panose="020B0604020202020204" pitchFamily="34" charset="0"/>
              <a:buNone/>
              <a:defRPr sz="1225" b="0">
                <a:solidFill>
                  <a:schemeClr val="accent3"/>
                </a:solidFill>
              </a:defRPr>
            </a:lvl8pPr>
            <a:lvl9pPr marL="0" indent="0">
              <a:spcBef>
                <a:spcPts val="204"/>
              </a:spcBef>
              <a:spcAft>
                <a:spcPts val="0"/>
              </a:spcAft>
              <a:buFont typeface="Arial" panose="020B0604020202020204" pitchFamily="34" charset="0"/>
              <a:buNone/>
              <a:defRPr sz="1225" b="0">
                <a:solidFill>
                  <a:schemeClr val="accent3"/>
                </a:solidFill>
              </a:defRPr>
            </a:lvl9pPr>
          </a:lstStyle>
          <a:p>
            <a:pPr lvl="0"/>
            <a:r>
              <a:rPr lang="en-GB"/>
              <a:t>Text</a:t>
            </a:r>
          </a:p>
          <a:p>
            <a:pPr lvl="1"/>
            <a:r>
              <a:rPr lang="en-GB"/>
              <a:t>Second level</a:t>
            </a:r>
          </a:p>
        </p:txBody>
      </p:sp>
    </p:spTree>
    <p:extLst>
      <p:ext uri="{BB962C8B-B14F-4D97-AF65-F5344CB8AC3E}">
        <p14:creationId xmlns:p14="http://schemas.microsoft.com/office/powerpoint/2010/main" val="1366415221"/>
      </p:ext>
    </p:extLst>
  </p:cSld>
  <p:clrMapOvr>
    <a:masterClrMapping/>
  </p:clrMapOvr>
  <p:extLst>
    <p:ext uri="{DCECCB84-F9BA-43D5-87BE-67443E8EF086}">
      <p15:sldGuideLst xmlns:p15="http://schemas.microsoft.com/office/powerpoint/2012/main">
        <p15:guide id="1" orient="horz" pos="3470">
          <p15:clr>
            <a:srgbClr val="FBAE40"/>
          </p15:clr>
        </p15:guide>
        <p15:guide id="4" pos="433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 + picture">
    <p:spTree>
      <p:nvGrpSpPr>
        <p:cNvPr id="1" name=""/>
        <p:cNvGrpSpPr/>
        <p:nvPr/>
      </p:nvGrpSpPr>
      <p:grpSpPr>
        <a:xfrm>
          <a:off x="0" y="0"/>
          <a:ext cx="0" cy="0"/>
          <a:chOff x="0" y="0"/>
          <a:chExt cx="0" cy="0"/>
        </a:xfrm>
      </p:grpSpPr>
      <p:sp>
        <p:nvSpPr>
          <p:cNvPr id="12" name="Text Placeholder 4"/>
          <p:cNvSpPr>
            <a:spLocks noGrp="1"/>
          </p:cNvSpPr>
          <p:nvPr>
            <p:ph type="body" sz="quarter" idx="12" hasCustomPrompt="1"/>
            <p:custDataLst>
              <p:tags r:id="rId1"/>
            </p:custDataLst>
          </p:nvPr>
        </p:nvSpPr>
        <p:spPr>
          <a:xfrm>
            <a:off x="468000" y="1493797"/>
            <a:ext cx="4698000" cy="2952000"/>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4" name="Slide Number Placeholder 3"/>
          <p:cNvSpPr>
            <a:spLocks noGrp="1"/>
          </p:cNvSpPr>
          <p:nvPr>
            <p:ph type="sldNum" sz="quarter" idx="13"/>
            <p:custDataLst>
              <p:tags r:id="rId2"/>
            </p:custDataLst>
          </p:nvPr>
        </p:nvSpPr>
        <p:spPr/>
        <p:txBody>
          <a:bodyPr/>
          <a:lstStyle/>
          <a:p>
            <a:pPr algn="l"/>
            <a:fld id="{37B4438D-29B8-4FC7-9D64-F44FE400D0A9}" type="slidenum">
              <a:rPr lang="en-GB" smtClean="0"/>
              <a:pPr algn="l"/>
              <a:t>‹#›</a:t>
            </a:fld>
            <a:endParaRPr lang="en-GB"/>
          </a:p>
        </p:txBody>
      </p:sp>
      <p:sp>
        <p:nvSpPr>
          <p:cNvPr id="2" name="Title 1"/>
          <p:cNvSpPr>
            <a:spLocks noGrp="1"/>
          </p:cNvSpPr>
          <p:nvPr>
            <p:ph type="title"/>
            <p:custDataLst>
              <p:tags r:id="rId3"/>
            </p:custDataLst>
          </p:nvPr>
        </p:nvSpPr>
        <p:spPr/>
        <p:txBody>
          <a:bodyPr/>
          <a:lstStyle/>
          <a:p>
            <a:r>
              <a:rPr lang="en-GB"/>
              <a:t>Click to edit Master title style</a:t>
            </a:r>
          </a:p>
        </p:txBody>
      </p:sp>
      <p:sp>
        <p:nvSpPr>
          <p:cNvPr id="5" name="Picture Placeholder 4"/>
          <p:cNvSpPr>
            <a:spLocks noGrp="1"/>
          </p:cNvSpPr>
          <p:nvPr>
            <p:ph type="pic" sz="quarter" idx="14" hasCustomPrompt="1"/>
            <p:custDataLst>
              <p:tags r:id="rId4"/>
            </p:custDataLst>
          </p:nvPr>
        </p:nvSpPr>
        <p:spPr>
          <a:xfrm>
            <a:off x="5381625" y="1493838"/>
            <a:ext cx="3294063" cy="2949575"/>
          </a:xfrm>
        </p:spPr>
        <p:txBody>
          <a:bodyPr/>
          <a:lstStyle>
            <a:lvl1pPr>
              <a:defRPr/>
            </a:lvl1pPr>
          </a:lstStyle>
          <a:p>
            <a:r>
              <a:rPr lang="en-US"/>
              <a:t>Click ‘Insert Image’ from the ribbon</a:t>
            </a:r>
            <a:endParaRPr lang="en-GB"/>
          </a:p>
        </p:txBody>
      </p:sp>
    </p:spTree>
    <p:extLst>
      <p:ext uri="{BB962C8B-B14F-4D97-AF65-F5344CB8AC3E}">
        <p14:creationId xmlns:p14="http://schemas.microsoft.com/office/powerpoint/2010/main" val="4215932685"/>
      </p:ext>
    </p:extLst>
  </p:cSld>
  <p:clrMapOvr>
    <a:masterClrMapping/>
  </p:clrMapOvr>
  <p:extLst>
    <p:ext uri="{DCECCB84-F9BA-43D5-87BE-67443E8EF086}">
      <p15:sldGuideLst xmlns:p15="http://schemas.microsoft.com/office/powerpoint/2012/main">
        <p15:guide id="1" orient="horz" pos="941">
          <p15:clr>
            <a:srgbClr val="FBAE40"/>
          </p15:clr>
        </p15:guide>
        <p15:guide id="2" orient="horz" pos="747">
          <p15:clr>
            <a:srgbClr val="FBAE40"/>
          </p15:clr>
        </p15:guide>
        <p15:guide id="3" orient="horz" pos="2799">
          <p15:clr>
            <a:srgbClr val="FBAE40"/>
          </p15:clr>
        </p15:guide>
        <p15:guide id="4" pos="3390">
          <p15:clr>
            <a:srgbClr val="FBAE40"/>
          </p15:clr>
        </p15:guide>
        <p15:guide id="5" pos="325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4" name="Slide Number Placeholder 3"/>
          <p:cNvSpPr>
            <a:spLocks noGrp="1"/>
          </p:cNvSpPr>
          <p:nvPr>
            <p:ph type="sldNum" sz="quarter" idx="13"/>
            <p:custDataLst>
              <p:tags r:id="rId1"/>
            </p:custDataLst>
          </p:nvPr>
        </p:nvSpPr>
        <p:spPr/>
        <p:txBody>
          <a:bodyPr/>
          <a:lstStyle/>
          <a:p>
            <a:pPr algn="l"/>
            <a:fld id="{37B4438D-29B8-4FC7-9D64-F44FE400D0A9}" type="slidenum">
              <a:rPr lang="en-GB" smtClean="0"/>
              <a:pPr algn="l"/>
              <a:t>‹#›</a:t>
            </a:fld>
            <a:endParaRPr lang="en-GB"/>
          </a:p>
        </p:txBody>
      </p:sp>
      <p:sp>
        <p:nvSpPr>
          <p:cNvPr id="6" name="Title 5"/>
          <p:cNvSpPr>
            <a:spLocks noGrp="1"/>
          </p:cNvSpPr>
          <p:nvPr>
            <p:ph type="title"/>
            <p:custDataLst>
              <p:tags r:id="rId2"/>
            </p:custDataLst>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66FD003C-C59E-4AEE-8E68-505F2775F7AC}"/>
              </a:ext>
            </a:extLst>
          </p:cNvPr>
          <p:cNvSpPr>
            <a:spLocks noGrp="1"/>
          </p:cNvSpPr>
          <p:nvPr>
            <p:ph sz="quarter" idx="15" hasCustomPrompt="1"/>
            <p:custDataLst>
              <p:tags r:id="rId3"/>
            </p:custDataLst>
          </p:nvPr>
        </p:nvSpPr>
        <p:spPr>
          <a:xfrm>
            <a:off x="468000" y="1494000"/>
            <a:ext cx="3995737" cy="2952750"/>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8" name="Content Placeholder 2">
            <a:extLst>
              <a:ext uri="{FF2B5EF4-FFF2-40B4-BE49-F238E27FC236}">
                <a16:creationId xmlns:a16="http://schemas.microsoft.com/office/drawing/2014/main" id="{7F692C17-6C1F-4A47-B80F-F62330EE86D2}"/>
              </a:ext>
            </a:extLst>
          </p:cNvPr>
          <p:cNvSpPr>
            <a:spLocks noGrp="1"/>
          </p:cNvSpPr>
          <p:nvPr>
            <p:ph sz="quarter" idx="16" hasCustomPrompt="1"/>
            <p:custDataLst>
              <p:tags r:id="rId4"/>
            </p:custDataLst>
          </p:nvPr>
        </p:nvSpPr>
        <p:spPr>
          <a:xfrm>
            <a:off x="4680000" y="1494000"/>
            <a:ext cx="3995737" cy="2952750"/>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Tree>
    <p:extLst>
      <p:ext uri="{BB962C8B-B14F-4D97-AF65-F5344CB8AC3E}">
        <p14:creationId xmlns:p14="http://schemas.microsoft.com/office/powerpoint/2010/main" val="3186271891"/>
      </p:ext>
    </p:extLst>
  </p:cSld>
  <p:clrMapOvr>
    <a:masterClrMapping/>
  </p:clrMapOvr>
  <p:extLst>
    <p:ext uri="{DCECCB84-F9BA-43D5-87BE-67443E8EF086}">
      <p15:sldGuideLst xmlns:p15="http://schemas.microsoft.com/office/powerpoint/2012/main">
        <p15:guide id="1" orient="horz" pos="941">
          <p15:clr>
            <a:srgbClr val="FBAE40"/>
          </p15:clr>
        </p15:guide>
        <p15:guide id="2" orient="horz" pos="747">
          <p15:clr>
            <a:srgbClr val="FBAE40"/>
          </p15:clr>
        </p15:guide>
        <p15:guide id="3" orient="horz" pos="2799">
          <p15:clr>
            <a:srgbClr val="FBAE40"/>
          </p15:clr>
        </p15:guide>
        <p15:guide id="4" pos="2812">
          <p15:clr>
            <a:srgbClr val="FBAE40"/>
          </p15:clr>
        </p15:guide>
        <p15:guide id="5" pos="294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s – purple">
    <p:spTree>
      <p:nvGrpSpPr>
        <p:cNvPr id="1" name=""/>
        <p:cNvGrpSpPr/>
        <p:nvPr/>
      </p:nvGrpSpPr>
      <p:grpSpPr>
        <a:xfrm>
          <a:off x="0" y="0"/>
          <a:ext cx="0" cy="0"/>
          <a:chOff x="0" y="0"/>
          <a:chExt cx="0" cy="0"/>
        </a:xfrm>
      </p:grpSpPr>
      <p:sp>
        <p:nvSpPr>
          <p:cNvPr id="6" name="Rectangle 5"/>
          <p:cNvSpPr/>
          <p:nvPr userDrawn="1">
            <p:custDataLst>
              <p:tags r:id="rId1"/>
            </p:custDataLst>
          </p:nvPr>
        </p:nvSpPr>
        <p:spPr>
          <a:xfrm>
            <a:off x="4572312" y="1493796"/>
            <a:ext cx="4103688" cy="2952000"/>
          </a:xfrm>
          <a:prstGeom prst="rect">
            <a:avLst/>
          </a:prstGeom>
          <a:solidFill>
            <a:srgbClr val="4F2D7F">
              <a:alpha val="25000"/>
            </a:srgb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nchorCtr="0"/>
          <a:lstStyle/>
          <a:p>
            <a:pPr algn="ctr"/>
            <a:endParaRPr lang="en-GB"/>
          </a:p>
        </p:txBody>
      </p:sp>
      <p:sp>
        <p:nvSpPr>
          <p:cNvPr id="7" name="Rectangle 6"/>
          <p:cNvSpPr/>
          <p:nvPr userDrawn="1">
            <p:custDataLst>
              <p:tags r:id="rId2"/>
            </p:custDataLst>
          </p:nvPr>
        </p:nvSpPr>
        <p:spPr>
          <a:xfrm>
            <a:off x="468313" y="1493797"/>
            <a:ext cx="4103687" cy="2952000"/>
          </a:xfrm>
          <a:prstGeom prst="rect">
            <a:avLst/>
          </a:prstGeom>
          <a:solidFill>
            <a:srgbClr val="4F2D7F"/>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GB"/>
          </a:p>
        </p:txBody>
      </p:sp>
      <p:sp>
        <p:nvSpPr>
          <p:cNvPr id="9" name="Oval 8"/>
          <p:cNvSpPr/>
          <p:nvPr userDrawn="1">
            <p:custDataLst>
              <p:tags r:id="rId3"/>
            </p:custDataLst>
          </p:nvPr>
        </p:nvSpPr>
        <p:spPr>
          <a:xfrm>
            <a:off x="4140000" y="2699797"/>
            <a:ext cx="540000" cy="540000"/>
          </a:xfrm>
          <a:prstGeom prst="ellipse">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Text Placeholder 4"/>
          <p:cNvSpPr>
            <a:spLocks noGrp="1"/>
          </p:cNvSpPr>
          <p:nvPr>
            <p:ph type="body" sz="quarter" idx="12" hasCustomPrompt="1"/>
            <p:custDataLst>
              <p:tags r:id="rId4"/>
            </p:custDataLst>
          </p:nvPr>
        </p:nvSpPr>
        <p:spPr>
          <a:xfrm>
            <a:off x="468000" y="1493797"/>
            <a:ext cx="3996000" cy="2952000"/>
          </a:xfrm>
        </p:spPr>
        <p:txBody>
          <a:bodyPr lIns="216000" tIns="144000" rIns="108000" bIns="216000"/>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buClr>
                <a:schemeClr val="bg1"/>
              </a:buClr>
              <a:defRPr>
                <a:solidFill>
                  <a:schemeClr val="bg1"/>
                </a:solidFill>
              </a:defRPr>
            </a:lvl7pPr>
            <a:lvl8pPr>
              <a:buClr>
                <a:schemeClr val="bg1"/>
              </a:buClr>
              <a:defRPr>
                <a:solidFill>
                  <a:schemeClr val="bg1"/>
                </a:solidFill>
              </a:defRPr>
            </a:lvl8pPr>
            <a:lvl9pPr>
              <a:buClr>
                <a:schemeClr val="bg1"/>
              </a:buClr>
              <a:defRPr>
                <a:solidFill>
                  <a:schemeClr val="bg1"/>
                </a:solidFill>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4" name="Slide Number Placeholder 3"/>
          <p:cNvSpPr>
            <a:spLocks noGrp="1"/>
          </p:cNvSpPr>
          <p:nvPr>
            <p:ph type="sldNum" sz="quarter" idx="13"/>
            <p:custDataLst>
              <p:tags r:id="rId5"/>
            </p:custDataLst>
          </p:nvPr>
        </p:nvSpPr>
        <p:spPr/>
        <p:txBody>
          <a:bodyPr/>
          <a:lstStyle/>
          <a:p>
            <a:pPr algn="l"/>
            <a:fld id="{37B4438D-29B8-4FC7-9D64-F44FE400D0A9}" type="slidenum">
              <a:rPr lang="en-GB" smtClean="0"/>
              <a:pPr algn="l"/>
              <a:t>‹#›</a:t>
            </a:fld>
            <a:endParaRPr lang="en-GB"/>
          </a:p>
        </p:txBody>
      </p:sp>
      <p:sp>
        <p:nvSpPr>
          <p:cNvPr id="5" name="Text Placeholder 4"/>
          <p:cNvSpPr>
            <a:spLocks noGrp="1"/>
          </p:cNvSpPr>
          <p:nvPr>
            <p:ph type="body" sz="quarter" idx="14" hasCustomPrompt="1"/>
            <p:custDataLst>
              <p:tags r:id="rId6"/>
            </p:custDataLst>
          </p:nvPr>
        </p:nvSpPr>
        <p:spPr>
          <a:xfrm>
            <a:off x="4680000" y="1493797"/>
            <a:ext cx="3996000" cy="2952000"/>
          </a:xfrm>
        </p:spPr>
        <p:txBody>
          <a:bodyPr lIns="108000" tIns="144000" rIns="216000" bIns="216000"/>
          <a:lstStyle>
            <a:lvl1pPr>
              <a:defRPr>
                <a:solidFill>
                  <a:schemeClr val="tx1"/>
                </a:solidFill>
              </a:defRPr>
            </a:lvl1pPr>
            <a:lvl2pPr>
              <a:defRPr/>
            </a:lvl2pPr>
            <a:lvl3pPr>
              <a:buClr>
                <a:schemeClr val="tx1"/>
              </a:buClr>
              <a:defRPr/>
            </a:lvl3pPr>
            <a:lvl4pPr>
              <a:buClr>
                <a:schemeClr val="tx1"/>
              </a:buClr>
              <a:defRPr/>
            </a:lvl4pPr>
            <a:lvl5pPr>
              <a:buClr>
                <a:schemeClr val="tx1"/>
              </a:buClr>
              <a:defRPr/>
            </a:lvl5pPr>
            <a:lvl6pPr>
              <a:buClr>
                <a:schemeClr val="tx1"/>
              </a:buClr>
              <a:defRPr/>
            </a:lvl6pPr>
            <a:lvl7pPr>
              <a:buClr>
                <a:schemeClr val="tx1"/>
              </a:buClr>
              <a:defRPr/>
            </a:lvl7pPr>
            <a:lvl8pPr>
              <a:buClr>
                <a:schemeClr val="tx1"/>
              </a:buClr>
              <a:defRPr/>
            </a:lvl8pPr>
            <a:lvl9pPr>
              <a:buClr>
                <a:schemeClr val="tx1"/>
              </a:buClr>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10" name="Title 9"/>
          <p:cNvSpPr>
            <a:spLocks noGrp="1"/>
          </p:cNvSpPr>
          <p:nvPr>
            <p:ph type="title"/>
            <p:custDataLst>
              <p:tags r:id="rId7"/>
            </p:custDataLst>
          </p:nvPr>
        </p:nvSpPr>
        <p:spPr/>
        <p:txBody>
          <a:bodyPr/>
          <a:lstStyle/>
          <a:p>
            <a:r>
              <a:rPr lang="en-GB"/>
              <a:t>Click to edit Master title style</a:t>
            </a:r>
          </a:p>
        </p:txBody>
      </p:sp>
    </p:spTree>
    <p:extLst>
      <p:ext uri="{BB962C8B-B14F-4D97-AF65-F5344CB8AC3E}">
        <p14:creationId xmlns:p14="http://schemas.microsoft.com/office/powerpoint/2010/main" val="2340099531"/>
      </p:ext>
    </p:extLst>
  </p:cSld>
  <p:clrMapOvr>
    <a:masterClrMapping/>
  </p:clrMapOvr>
  <p:extLst>
    <p:ext uri="{DCECCB84-F9BA-43D5-87BE-67443E8EF086}">
      <p15:sldGuideLst xmlns:p15="http://schemas.microsoft.com/office/powerpoint/2012/main">
        <p15:guide id="1" orient="horz" pos="941">
          <p15:clr>
            <a:srgbClr val="FBAE40"/>
          </p15:clr>
        </p15:guide>
        <p15:guide id="2" orient="horz" pos="747">
          <p15:clr>
            <a:srgbClr val="FBAE40"/>
          </p15:clr>
        </p15:guide>
        <p15:guide id="3" orient="horz" pos="2799">
          <p15:clr>
            <a:srgbClr val="FBAE40"/>
          </p15:clr>
        </p15:guide>
        <p15:guide id="4" pos="2812">
          <p15:clr>
            <a:srgbClr val="FBAE40"/>
          </p15:clr>
        </p15:guide>
        <p15:guide id="5" pos="29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 accent">
    <p:spTree>
      <p:nvGrpSpPr>
        <p:cNvPr id="1" name=""/>
        <p:cNvGrpSpPr/>
        <p:nvPr/>
      </p:nvGrpSpPr>
      <p:grpSpPr>
        <a:xfrm>
          <a:off x="0" y="0"/>
          <a:ext cx="0" cy="0"/>
          <a:chOff x="0" y="0"/>
          <a:chExt cx="0" cy="0"/>
        </a:xfrm>
      </p:grpSpPr>
      <p:sp>
        <p:nvSpPr>
          <p:cNvPr id="6" name="Rectangle 5"/>
          <p:cNvSpPr/>
          <p:nvPr userDrawn="1">
            <p:custDataLst>
              <p:tags r:id="rId1"/>
            </p:custDataLst>
          </p:nvPr>
        </p:nvSpPr>
        <p:spPr>
          <a:xfrm>
            <a:off x="4572312" y="1493796"/>
            <a:ext cx="4103688" cy="2952000"/>
          </a:xfrm>
          <a:prstGeom prst="rect">
            <a:avLst/>
          </a:prstGeom>
          <a:solidFill>
            <a:schemeClr val="accent4">
              <a:alpha val="25000"/>
            </a:schemeClr>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nchorCtr="0"/>
          <a:lstStyle/>
          <a:p>
            <a:pPr algn="ctr"/>
            <a:endParaRPr lang="en-GB"/>
          </a:p>
        </p:txBody>
      </p:sp>
      <p:sp>
        <p:nvSpPr>
          <p:cNvPr id="7" name="Rectangle 6"/>
          <p:cNvSpPr/>
          <p:nvPr userDrawn="1">
            <p:custDataLst>
              <p:tags r:id="rId2"/>
            </p:custDataLst>
          </p:nvPr>
        </p:nvSpPr>
        <p:spPr>
          <a:xfrm>
            <a:off x="468313" y="1493797"/>
            <a:ext cx="4103687" cy="2952000"/>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ctr"/>
          <a:lstStyle/>
          <a:p>
            <a:pPr algn="ctr"/>
            <a:endParaRPr lang="en-GB"/>
          </a:p>
        </p:txBody>
      </p:sp>
      <p:sp>
        <p:nvSpPr>
          <p:cNvPr id="9" name="Oval 8"/>
          <p:cNvSpPr/>
          <p:nvPr userDrawn="1">
            <p:custDataLst>
              <p:tags r:id="rId3"/>
            </p:custDataLst>
          </p:nvPr>
        </p:nvSpPr>
        <p:spPr>
          <a:xfrm>
            <a:off x="4139688" y="2699797"/>
            <a:ext cx="540000" cy="540000"/>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Text Placeholder 4"/>
          <p:cNvSpPr>
            <a:spLocks noGrp="1"/>
          </p:cNvSpPr>
          <p:nvPr>
            <p:ph type="body" sz="quarter" idx="12" hasCustomPrompt="1"/>
            <p:custDataLst>
              <p:tags r:id="rId4"/>
            </p:custDataLst>
          </p:nvPr>
        </p:nvSpPr>
        <p:spPr>
          <a:xfrm>
            <a:off x="468000" y="1493797"/>
            <a:ext cx="3996000" cy="2952000"/>
          </a:xfrm>
        </p:spPr>
        <p:txBody>
          <a:bodyPr lIns="216000" tIns="144000" rIns="108000" bIns="216000"/>
          <a:lstStyle>
            <a:lvl1pPr>
              <a:defRPr>
                <a:solidFill>
                  <a:schemeClr val="bg1"/>
                </a:solidFill>
              </a:defRPr>
            </a:lvl1pPr>
            <a:lvl2pP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vl6pPr>
              <a:buClr>
                <a:schemeClr val="bg1"/>
              </a:buClr>
              <a:defRPr>
                <a:solidFill>
                  <a:schemeClr val="bg1"/>
                </a:solidFill>
              </a:defRPr>
            </a:lvl6pPr>
            <a:lvl7pPr>
              <a:buClr>
                <a:schemeClr val="bg1"/>
              </a:buClr>
              <a:defRPr>
                <a:solidFill>
                  <a:schemeClr val="bg1"/>
                </a:solidFill>
              </a:defRPr>
            </a:lvl7pPr>
            <a:lvl8pPr>
              <a:buClr>
                <a:schemeClr val="bg1"/>
              </a:buClr>
              <a:defRPr>
                <a:solidFill>
                  <a:schemeClr val="bg1"/>
                </a:solidFill>
              </a:defRPr>
            </a:lvl8pPr>
            <a:lvl9pPr>
              <a:buClr>
                <a:schemeClr val="bg1"/>
              </a:buClr>
              <a:defRPr>
                <a:solidFill>
                  <a:schemeClr val="bg1"/>
                </a:solidFill>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4" name="Slide Number Placeholder 3"/>
          <p:cNvSpPr>
            <a:spLocks noGrp="1"/>
          </p:cNvSpPr>
          <p:nvPr>
            <p:ph type="sldNum" sz="quarter" idx="13"/>
            <p:custDataLst>
              <p:tags r:id="rId5"/>
            </p:custDataLst>
          </p:nvPr>
        </p:nvSpPr>
        <p:spPr/>
        <p:txBody>
          <a:bodyPr/>
          <a:lstStyle/>
          <a:p>
            <a:pPr algn="l"/>
            <a:fld id="{37B4438D-29B8-4FC7-9D64-F44FE400D0A9}" type="slidenum">
              <a:rPr lang="en-GB" smtClean="0"/>
              <a:pPr algn="l"/>
              <a:t>‹#›</a:t>
            </a:fld>
            <a:endParaRPr lang="en-GB"/>
          </a:p>
        </p:txBody>
      </p:sp>
      <p:sp>
        <p:nvSpPr>
          <p:cNvPr id="5" name="Text Placeholder 4"/>
          <p:cNvSpPr>
            <a:spLocks noGrp="1"/>
          </p:cNvSpPr>
          <p:nvPr>
            <p:ph type="body" sz="quarter" idx="14" hasCustomPrompt="1"/>
            <p:custDataLst>
              <p:tags r:id="rId6"/>
            </p:custDataLst>
          </p:nvPr>
        </p:nvSpPr>
        <p:spPr>
          <a:xfrm>
            <a:off x="4680000" y="1493797"/>
            <a:ext cx="3996000" cy="2952000"/>
          </a:xfrm>
        </p:spPr>
        <p:txBody>
          <a:bodyPr lIns="108000" tIns="144000" rIns="216000" bIns="216000"/>
          <a:lstStyle>
            <a:lvl1pPr>
              <a:defRPr>
                <a:solidFill>
                  <a:schemeClr val="tx1"/>
                </a:solidFill>
              </a:defRPr>
            </a:lvl1pPr>
            <a:lvl2pPr>
              <a:defRPr/>
            </a:lvl2pPr>
            <a:lvl3pPr>
              <a:buClr>
                <a:schemeClr val="tx1"/>
              </a:buClr>
              <a:defRPr/>
            </a:lvl3pPr>
            <a:lvl4pPr>
              <a:buClr>
                <a:schemeClr val="tx1"/>
              </a:buClr>
              <a:defRPr/>
            </a:lvl4pPr>
            <a:lvl5pPr>
              <a:buClr>
                <a:schemeClr val="tx1"/>
              </a:buClr>
              <a:defRPr/>
            </a:lvl5pPr>
            <a:lvl6pPr>
              <a:buClr>
                <a:schemeClr val="tx1"/>
              </a:buClr>
              <a:defRPr/>
            </a:lvl6pPr>
            <a:lvl7pPr>
              <a:buClr>
                <a:schemeClr val="tx1"/>
              </a:buClr>
              <a:defRPr/>
            </a:lvl7pPr>
            <a:lvl8pPr>
              <a:buClr>
                <a:schemeClr val="tx1"/>
              </a:buClr>
              <a:defRPr/>
            </a:lvl8pPr>
            <a:lvl9pPr>
              <a:buClr>
                <a:schemeClr val="tx1"/>
              </a:buClr>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3" name="Title 2"/>
          <p:cNvSpPr>
            <a:spLocks noGrp="1"/>
          </p:cNvSpPr>
          <p:nvPr>
            <p:ph type="title"/>
            <p:custDataLst>
              <p:tags r:id="rId7"/>
            </p:custDataLst>
          </p:nvPr>
        </p:nvSpPr>
        <p:spPr/>
        <p:txBody>
          <a:bodyPr/>
          <a:lstStyle/>
          <a:p>
            <a:r>
              <a:rPr lang="en-GB"/>
              <a:t>Click to edit Master title style</a:t>
            </a:r>
          </a:p>
        </p:txBody>
      </p:sp>
    </p:spTree>
    <p:extLst>
      <p:ext uri="{BB962C8B-B14F-4D97-AF65-F5344CB8AC3E}">
        <p14:creationId xmlns:p14="http://schemas.microsoft.com/office/powerpoint/2010/main" val="2033472488"/>
      </p:ext>
    </p:extLst>
  </p:cSld>
  <p:clrMapOvr>
    <a:masterClrMapping/>
  </p:clrMapOvr>
  <p:extLst>
    <p:ext uri="{DCECCB84-F9BA-43D5-87BE-67443E8EF086}">
      <p15:sldGuideLst xmlns:p15="http://schemas.microsoft.com/office/powerpoint/2012/main">
        <p15:guide id="1" orient="horz" pos="941">
          <p15:clr>
            <a:srgbClr val="FBAE40"/>
          </p15:clr>
        </p15:guide>
        <p15:guide id="2" orient="horz" pos="747">
          <p15:clr>
            <a:srgbClr val="FBAE40"/>
          </p15:clr>
        </p15:guide>
        <p15:guide id="3" orient="horz" pos="2799">
          <p15:clr>
            <a:srgbClr val="FBAE40"/>
          </p15:clr>
        </p15:guide>
        <p15:guide id="4" pos="2812">
          <p15:clr>
            <a:srgbClr val="FBAE40"/>
          </p15:clr>
        </p15:guide>
        <p15:guide id="5" pos="294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lumns – pictures, text">
    <p:spTree>
      <p:nvGrpSpPr>
        <p:cNvPr id="1" name=""/>
        <p:cNvGrpSpPr/>
        <p:nvPr/>
      </p:nvGrpSpPr>
      <p:grpSpPr>
        <a:xfrm>
          <a:off x="0" y="0"/>
          <a:ext cx="0" cy="0"/>
          <a:chOff x="0" y="0"/>
          <a:chExt cx="0" cy="0"/>
        </a:xfrm>
      </p:grpSpPr>
      <p:sp>
        <p:nvSpPr>
          <p:cNvPr id="4" name="Slide Number Placeholder 3"/>
          <p:cNvSpPr>
            <a:spLocks noGrp="1"/>
          </p:cNvSpPr>
          <p:nvPr>
            <p:ph type="sldNum" sz="quarter" idx="13"/>
            <p:custDataLst>
              <p:tags r:id="rId1"/>
            </p:custDataLst>
          </p:nvPr>
        </p:nvSpPr>
        <p:spPr/>
        <p:txBody>
          <a:bodyPr/>
          <a:lstStyle/>
          <a:p>
            <a:pPr algn="l"/>
            <a:fld id="{37B4438D-29B8-4FC7-9D64-F44FE400D0A9}" type="slidenum">
              <a:rPr lang="en-GB" smtClean="0"/>
              <a:pPr algn="l"/>
              <a:t>‹#›</a:t>
            </a:fld>
            <a:endParaRPr lang="en-GB"/>
          </a:p>
        </p:txBody>
      </p:sp>
      <p:sp>
        <p:nvSpPr>
          <p:cNvPr id="9" name="Picture Placeholder 8"/>
          <p:cNvSpPr>
            <a:spLocks noGrp="1"/>
          </p:cNvSpPr>
          <p:nvPr>
            <p:ph type="pic" sz="quarter" idx="17" hasCustomPrompt="1"/>
            <p:custDataLst>
              <p:tags r:id="rId2"/>
            </p:custDataLst>
          </p:nvPr>
        </p:nvSpPr>
        <p:spPr>
          <a:xfrm>
            <a:off x="468313" y="1493837"/>
            <a:ext cx="1889125" cy="1422000"/>
          </a:xfrm>
        </p:spPr>
        <p:txBody>
          <a:bodyPr/>
          <a:lstStyle>
            <a:lvl1pPr>
              <a:defRPr/>
            </a:lvl1pPr>
          </a:lstStyle>
          <a:p>
            <a:r>
              <a:rPr lang="en-US"/>
              <a:t>Click ‘Insert Image’ from the ribbon</a:t>
            </a:r>
            <a:endParaRPr lang="en-GB"/>
          </a:p>
        </p:txBody>
      </p:sp>
      <p:sp>
        <p:nvSpPr>
          <p:cNvPr id="13" name="Picture Placeholder 8"/>
          <p:cNvSpPr>
            <a:spLocks noGrp="1"/>
          </p:cNvSpPr>
          <p:nvPr>
            <p:ph type="pic" sz="quarter" idx="19" hasCustomPrompt="1"/>
            <p:custDataLst>
              <p:tags r:id="rId3"/>
            </p:custDataLst>
          </p:nvPr>
        </p:nvSpPr>
        <p:spPr>
          <a:xfrm>
            <a:off x="2574050" y="1493837"/>
            <a:ext cx="1889125" cy="1422000"/>
          </a:xfrm>
        </p:spPr>
        <p:txBody>
          <a:bodyPr/>
          <a:lstStyle>
            <a:lvl1pPr>
              <a:defRPr/>
            </a:lvl1pPr>
          </a:lstStyle>
          <a:p>
            <a:r>
              <a:rPr lang="en-US"/>
              <a:t>Click ‘Insert Image’ from the ribbon</a:t>
            </a:r>
            <a:endParaRPr lang="en-GB"/>
          </a:p>
        </p:txBody>
      </p:sp>
      <p:sp>
        <p:nvSpPr>
          <p:cNvPr id="15" name="Picture Placeholder 8"/>
          <p:cNvSpPr>
            <a:spLocks noGrp="1"/>
          </p:cNvSpPr>
          <p:nvPr>
            <p:ph type="pic" sz="quarter" idx="21" hasCustomPrompt="1"/>
            <p:custDataLst>
              <p:tags r:id="rId4"/>
            </p:custDataLst>
          </p:nvPr>
        </p:nvSpPr>
        <p:spPr>
          <a:xfrm>
            <a:off x="4680000" y="1493837"/>
            <a:ext cx="1889125" cy="1422000"/>
          </a:xfrm>
        </p:spPr>
        <p:txBody>
          <a:bodyPr/>
          <a:lstStyle>
            <a:lvl1pPr>
              <a:defRPr/>
            </a:lvl1pPr>
          </a:lstStyle>
          <a:p>
            <a:r>
              <a:rPr lang="en-US"/>
              <a:t>Click ‘Insert Image’ from the ribbon</a:t>
            </a:r>
            <a:endParaRPr lang="en-GB"/>
          </a:p>
        </p:txBody>
      </p:sp>
      <p:sp>
        <p:nvSpPr>
          <p:cNvPr id="17" name="Picture Placeholder 8"/>
          <p:cNvSpPr>
            <a:spLocks noGrp="1"/>
          </p:cNvSpPr>
          <p:nvPr>
            <p:ph type="pic" sz="quarter" idx="23" hasCustomPrompt="1"/>
            <p:custDataLst>
              <p:tags r:id="rId5"/>
            </p:custDataLst>
          </p:nvPr>
        </p:nvSpPr>
        <p:spPr>
          <a:xfrm>
            <a:off x="6786875" y="1493837"/>
            <a:ext cx="1889125" cy="1422000"/>
          </a:xfrm>
        </p:spPr>
        <p:txBody>
          <a:bodyPr/>
          <a:lstStyle>
            <a:lvl1pPr>
              <a:defRPr/>
            </a:lvl1pPr>
          </a:lstStyle>
          <a:p>
            <a:r>
              <a:rPr lang="en-US"/>
              <a:t>Click ‘Insert Image’ from the ribbon</a:t>
            </a:r>
            <a:endParaRPr lang="en-GB"/>
          </a:p>
        </p:txBody>
      </p:sp>
      <p:sp>
        <p:nvSpPr>
          <p:cNvPr id="2" name="Title 1"/>
          <p:cNvSpPr>
            <a:spLocks noGrp="1"/>
          </p:cNvSpPr>
          <p:nvPr>
            <p:ph type="title"/>
            <p:custDataLst>
              <p:tags r:id="rId6"/>
            </p:custDataLst>
          </p:nvPr>
        </p:nvSpPr>
        <p:spPr/>
        <p:txBody>
          <a:bodyPr/>
          <a:lstStyle/>
          <a:p>
            <a:r>
              <a:rPr lang="en-GB"/>
              <a:t>Click to edit Master title style</a:t>
            </a:r>
          </a:p>
        </p:txBody>
      </p:sp>
      <p:sp>
        <p:nvSpPr>
          <p:cNvPr id="18" name="Text Placeholder 4"/>
          <p:cNvSpPr>
            <a:spLocks noGrp="1"/>
          </p:cNvSpPr>
          <p:nvPr>
            <p:ph type="body" sz="quarter" idx="24" hasCustomPrompt="1"/>
            <p:custDataLst>
              <p:tags r:id="rId7"/>
            </p:custDataLst>
          </p:nvPr>
        </p:nvSpPr>
        <p:spPr>
          <a:xfrm>
            <a:off x="472663" y="3013534"/>
            <a:ext cx="1890000" cy="1422000"/>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19" name="Text Placeholder 5"/>
          <p:cNvSpPr>
            <a:spLocks noGrp="1"/>
          </p:cNvSpPr>
          <p:nvPr>
            <p:ph type="body" sz="quarter" idx="25" hasCustomPrompt="1"/>
            <p:custDataLst>
              <p:tags r:id="rId8"/>
            </p:custDataLst>
          </p:nvPr>
        </p:nvSpPr>
        <p:spPr>
          <a:xfrm>
            <a:off x="2582055" y="3020653"/>
            <a:ext cx="1890000" cy="1422000"/>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0" name="Text Placeholder 6"/>
          <p:cNvSpPr>
            <a:spLocks noGrp="1"/>
          </p:cNvSpPr>
          <p:nvPr>
            <p:ph type="body" sz="quarter" idx="26" hasCustomPrompt="1"/>
            <p:custDataLst>
              <p:tags r:id="rId9"/>
            </p:custDataLst>
          </p:nvPr>
        </p:nvSpPr>
        <p:spPr>
          <a:xfrm>
            <a:off x="4691644" y="3019241"/>
            <a:ext cx="1890000" cy="1422000"/>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1" name="Text Placeholder 7"/>
          <p:cNvSpPr>
            <a:spLocks noGrp="1"/>
          </p:cNvSpPr>
          <p:nvPr>
            <p:ph type="body" sz="quarter" idx="27" hasCustomPrompt="1"/>
            <p:custDataLst>
              <p:tags r:id="rId10"/>
            </p:custDataLst>
          </p:nvPr>
        </p:nvSpPr>
        <p:spPr>
          <a:xfrm>
            <a:off x="6803092" y="3019241"/>
            <a:ext cx="1890000" cy="1422000"/>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Tree>
    <p:extLst>
      <p:ext uri="{BB962C8B-B14F-4D97-AF65-F5344CB8AC3E}">
        <p14:creationId xmlns:p14="http://schemas.microsoft.com/office/powerpoint/2010/main" val="2671491778"/>
      </p:ext>
    </p:extLst>
  </p:cSld>
  <p:clrMapOvr>
    <a:masterClrMapping/>
  </p:clrMapOvr>
  <p:extLst>
    <p:ext uri="{DCECCB84-F9BA-43D5-87BE-67443E8EF086}">
      <p15:sldGuideLst xmlns:p15="http://schemas.microsoft.com/office/powerpoint/2012/main">
        <p15:guide id="1" orient="horz" pos="941">
          <p15:clr>
            <a:srgbClr val="FBAE40"/>
          </p15:clr>
        </p15:guide>
        <p15:guide id="2" orient="horz" pos="747">
          <p15:clr>
            <a:srgbClr val="FBAE40"/>
          </p15:clr>
        </p15:guide>
        <p15:guide id="3" orient="horz" pos="2799">
          <p15:clr>
            <a:srgbClr val="FBAE40"/>
          </p15:clr>
        </p15:guide>
        <p15:guide id="4" pos="2812">
          <p15:clr>
            <a:srgbClr val="FBAE40"/>
          </p15:clr>
        </p15:guide>
        <p15:guide id="5" pos="2948">
          <p15:clr>
            <a:srgbClr val="FBAE40"/>
          </p15:clr>
        </p15:guide>
        <p15:guide id="7" pos="1622">
          <p15:clr>
            <a:srgbClr val="FBAE40"/>
          </p15:clr>
        </p15:guide>
        <p15:guide id="8" pos="1486">
          <p15:clr>
            <a:srgbClr val="FBAE40"/>
          </p15:clr>
        </p15:guide>
        <p15:guide id="9" pos="4274">
          <p15:clr>
            <a:srgbClr val="FBAE40"/>
          </p15:clr>
        </p15:guide>
        <p15:guide id="10" pos="4139">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ey message + content">
    <p:spTree>
      <p:nvGrpSpPr>
        <p:cNvPr id="1" name=""/>
        <p:cNvGrpSpPr/>
        <p:nvPr/>
      </p:nvGrpSpPr>
      <p:grpSpPr>
        <a:xfrm>
          <a:off x="0" y="0"/>
          <a:ext cx="0" cy="0"/>
          <a:chOff x="0" y="0"/>
          <a:chExt cx="0" cy="0"/>
        </a:xfrm>
      </p:grpSpPr>
      <p:sp>
        <p:nvSpPr>
          <p:cNvPr id="4" name="Slide Number Placeholder 3"/>
          <p:cNvSpPr>
            <a:spLocks noGrp="1"/>
          </p:cNvSpPr>
          <p:nvPr>
            <p:ph type="sldNum" sz="quarter" idx="13"/>
            <p:custDataLst>
              <p:tags r:id="rId1"/>
            </p:custDataLst>
          </p:nvPr>
        </p:nvSpPr>
        <p:spPr/>
        <p:txBody>
          <a:bodyPr/>
          <a:lstStyle/>
          <a:p>
            <a:pPr algn="l"/>
            <a:fld id="{37B4438D-29B8-4FC7-9D64-F44FE400D0A9}" type="slidenum">
              <a:rPr lang="en-GB" smtClean="0"/>
              <a:pPr algn="l"/>
              <a:t>‹#›</a:t>
            </a:fld>
            <a:endParaRPr lang="en-GB"/>
          </a:p>
        </p:txBody>
      </p:sp>
      <p:sp>
        <p:nvSpPr>
          <p:cNvPr id="6" name="Text Placeholder 5"/>
          <p:cNvSpPr>
            <a:spLocks noGrp="1"/>
          </p:cNvSpPr>
          <p:nvPr>
            <p:ph type="body" sz="quarter" idx="28" hasCustomPrompt="1"/>
            <p:custDataLst>
              <p:tags r:id="rId2"/>
            </p:custDataLst>
          </p:nvPr>
        </p:nvSpPr>
        <p:spPr>
          <a:xfrm>
            <a:off x="468000" y="1493837"/>
            <a:ext cx="2590800" cy="2952000"/>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 name="Title 1"/>
          <p:cNvSpPr>
            <a:spLocks noGrp="1"/>
          </p:cNvSpPr>
          <p:nvPr>
            <p:ph type="title"/>
            <p:custDataLst>
              <p:tags r:id="rId3"/>
            </p:custDataLst>
          </p:nvPr>
        </p:nvSpPr>
        <p:spPr/>
        <p:txBody>
          <a:bodyPr/>
          <a:lstStyle/>
          <a:p>
            <a:r>
              <a:rPr lang="en-GB"/>
              <a:t>Click to edit Master title style</a:t>
            </a:r>
          </a:p>
        </p:txBody>
      </p:sp>
      <p:sp>
        <p:nvSpPr>
          <p:cNvPr id="5" name="Content Placeholder 4">
            <a:extLst>
              <a:ext uri="{FF2B5EF4-FFF2-40B4-BE49-F238E27FC236}">
                <a16:creationId xmlns:a16="http://schemas.microsoft.com/office/drawing/2014/main" id="{410835FB-DD0E-4E53-9AD4-FB49E2729D7E}"/>
              </a:ext>
            </a:extLst>
          </p:cNvPr>
          <p:cNvSpPr>
            <a:spLocks noGrp="1"/>
          </p:cNvSpPr>
          <p:nvPr>
            <p:ph sz="quarter" idx="29" hasCustomPrompt="1"/>
            <p:custDataLst>
              <p:tags r:id="rId4"/>
            </p:custDataLst>
          </p:nvPr>
        </p:nvSpPr>
        <p:spPr>
          <a:xfrm>
            <a:off x="3276000" y="1493838"/>
            <a:ext cx="5399088" cy="2952750"/>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GB"/>
              <a:t>Content/text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Tree>
    <p:extLst>
      <p:ext uri="{BB962C8B-B14F-4D97-AF65-F5344CB8AC3E}">
        <p14:creationId xmlns:p14="http://schemas.microsoft.com/office/powerpoint/2010/main" val="1254417828"/>
      </p:ext>
    </p:extLst>
  </p:cSld>
  <p:clrMapOvr>
    <a:masterClrMapping/>
  </p:clrMapOvr>
  <p:extLst>
    <p:ext uri="{DCECCB84-F9BA-43D5-87BE-67443E8EF086}">
      <p15:sldGuideLst xmlns:p15="http://schemas.microsoft.com/office/powerpoint/2012/main">
        <p15:guide id="1" orient="horz" pos="941">
          <p15:clr>
            <a:srgbClr val="FBAE40"/>
          </p15:clr>
        </p15:guide>
        <p15:guide id="2" orient="horz" pos="747">
          <p15:clr>
            <a:srgbClr val="FBAE40"/>
          </p15:clr>
        </p15:guide>
        <p15:guide id="3" orient="horz" pos="2799">
          <p15:clr>
            <a:srgbClr val="FBAE40"/>
          </p15:clr>
        </p15:guide>
        <p15:guide id="7" pos="1927">
          <p15:clr>
            <a:srgbClr val="FBAE40"/>
          </p15:clr>
        </p15:guide>
        <p15:guide id="8" pos="2064">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 quote">
    <p:spTree>
      <p:nvGrpSpPr>
        <p:cNvPr id="1" name=""/>
        <p:cNvGrpSpPr/>
        <p:nvPr/>
      </p:nvGrpSpPr>
      <p:grpSpPr>
        <a:xfrm>
          <a:off x="0" y="0"/>
          <a:ext cx="0" cy="0"/>
          <a:chOff x="0" y="0"/>
          <a:chExt cx="0" cy="0"/>
        </a:xfrm>
      </p:grpSpPr>
      <p:sp>
        <p:nvSpPr>
          <p:cNvPr id="12" name="Text Placeholder 4"/>
          <p:cNvSpPr>
            <a:spLocks noGrp="1"/>
          </p:cNvSpPr>
          <p:nvPr>
            <p:ph type="body" sz="quarter" idx="12" hasCustomPrompt="1"/>
            <p:custDataLst>
              <p:tags r:id="rId1"/>
            </p:custDataLst>
          </p:nvPr>
        </p:nvSpPr>
        <p:spPr>
          <a:xfrm>
            <a:off x="468000" y="1493797"/>
            <a:ext cx="3996000" cy="2952000"/>
          </a:xfrm>
        </p:spPr>
        <p:txBody>
          <a:bodyPr/>
          <a:lstStyle>
            <a:lvl1pPr>
              <a:defRPr/>
            </a:lvl1pPr>
            <a:lvl2pPr>
              <a:defRPr/>
            </a:lvl2pPr>
            <a:lvl3pPr>
              <a:defRPr/>
            </a:lvl3pPr>
            <a:lvl4pPr>
              <a:defRPr/>
            </a:lvl4pPr>
            <a:lvl5pPr>
              <a:defRPr/>
            </a:lvl5pPr>
            <a:lvl6pPr>
              <a:defRPr/>
            </a:lvl6pPr>
            <a:lvl7pPr>
              <a:defRPr/>
            </a:lvl7pPr>
            <a:lvl8pPr>
              <a:defRPr/>
            </a:lvl8pPr>
            <a:lvl9pPr>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4" name="Slide Number Placeholder 3"/>
          <p:cNvSpPr>
            <a:spLocks noGrp="1"/>
          </p:cNvSpPr>
          <p:nvPr>
            <p:ph type="sldNum" sz="quarter" idx="13"/>
            <p:custDataLst>
              <p:tags r:id="rId2"/>
            </p:custDataLst>
          </p:nvPr>
        </p:nvSpPr>
        <p:spPr/>
        <p:txBody>
          <a:bodyPr/>
          <a:lstStyle/>
          <a:p>
            <a:pPr algn="l"/>
            <a:fld id="{37B4438D-29B8-4FC7-9D64-F44FE400D0A9}" type="slidenum">
              <a:rPr lang="en-GB" smtClean="0"/>
              <a:pPr algn="l"/>
              <a:t>‹#›</a:t>
            </a:fld>
            <a:endParaRPr lang="en-GB"/>
          </a:p>
        </p:txBody>
      </p:sp>
      <p:cxnSp>
        <p:nvCxnSpPr>
          <p:cNvPr id="6" name="Straight Connector 5"/>
          <p:cNvCxnSpPr/>
          <p:nvPr userDrawn="1">
            <p:custDataLst>
              <p:tags r:id="rId3"/>
            </p:custDataLst>
          </p:nvPr>
        </p:nvCxnSpPr>
        <p:spPr>
          <a:xfrm>
            <a:off x="4572000" y="1493797"/>
            <a:ext cx="0" cy="2952000"/>
          </a:xfrm>
          <a:prstGeom prst="line">
            <a:avLst/>
          </a:prstGeom>
          <a:ln w="762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Freeform 5"/>
          <p:cNvSpPr>
            <a:spLocks noEditPoints="1"/>
          </p:cNvSpPr>
          <p:nvPr userDrawn="1">
            <p:custDataLst>
              <p:tags r:id="rId4"/>
            </p:custDataLst>
          </p:nvPr>
        </p:nvSpPr>
        <p:spPr bwMode="auto">
          <a:xfrm>
            <a:off x="6505575" y="1493797"/>
            <a:ext cx="360363" cy="268288"/>
          </a:xfrm>
          <a:custGeom>
            <a:avLst/>
            <a:gdLst>
              <a:gd name="T0" fmla="*/ 1416 w 1416"/>
              <a:gd name="T1" fmla="*/ 737 h 1055"/>
              <a:gd name="T2" fmla="*/ 1416 w 1416"/>
              <a:gd name="T3" fmla="*/ 737 h 1055"/>
              <a:gd name="T4" fmla="*/ 1104 w 1416"/>
              <a:gd name="T5" fmla="*/ 431 h 1055"/>
              <a:gd name="T6" fmla="*/ 1023 w 1416"/>
              <a:gd name="T7" fmla="*/ 452 h 1055"/>
              <a:gd name="T8" fmla="*/ 1400 w 1416"/>
              <a:gd name="T9" fmla="*/ 199 h 1055"/>
              <a:gd name="T10" fmla="*/ 1400 w 1416"/>
              <a:gd name="T11" fmla="*/ 0 h 1055"/>
              <a:gd name="T12" fmla="*/ 756 w 1416"/>
              <a:gd name="T13" fmla="*/ 652 h 1055"/>
              <a:gd name="T14" fmla="*/ 1104 w 1416"/>
              <a:gd name="T15" fmla="*/ 1055 h 1055"/>
              <a:gd name="T16" fmla="*/ 1416 w 1416"/>
              <a:gd name="T17" fmla="*/ 737 h 1055"/>
              <a:gd name="T18" fmla="*/ 659 w 1416"/>
              <a:gd name="T19" fmla="*/ 737 h 1055"/>
              <a:gd name="T20" fmla="*/ 659 w 1416"/>
              <a:gd name="T21" fmla="*/ 737 h 1055"/>
              <a:gd name="T22" fmla="*/ 348 w 1416"/>
              <a:gd name="T23" fmla="*/ 431 h 1055"/>
              <a:gd name="T24" fmla="*/ 267 w 1416"/>
              <a:gd name="T25" fmla="*/ 452 h 1055"/>
              <a:gd name="T26" fmla="*/ 643 w 1416"/>
              <a:gd name="T27" fmla="*/ 199 h 1055"/>
              <a:gd name="T28" fmla="*/ 643 w 1416"/>
              <a:gd name="T29" fmla="*/ 0 h 1055"/>
              <a:gd name="T30" fmla="*/ 0 w 1416"/>
              <a:gd name="T31" fmla="*/ 652 h 1055"/>
              <a:gd name="T32" fmla="*/ 348 w 1416"/>
              <a:gd name="T33" fmla="*/ 1055 h 1055"/>
              <a:gd name="T34" fmla="*/ 659 w 1416"/>
              <a:gd name="T35" fmla="*/ 737 h 1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5">
                <a:moveTo>
                  <a:pt x="1416" y="737"/>
                </a:moveTo>
                <a:lnTo>
                  <a:pt x="1416" y="737"/>
                </a:lnTo>
                <a:cubicBezTo>
                  <a:pt x="1416" y="566"/>
                  <a:pt x="1295" y="431"/>
                  <a:pt x="1104" y="431"/>
                </a:cubicBezTo>
                <a:cubicBezTo>
                  <a:pt x="1072" y="431"/>
                  <a:pt x="1031" y="444"/>
                  <a:pt x="1023" y="452"/>
                </a:cubicBezTo>
                <a:cubicBezTo>
                  <a:pt x="1040" y="329"/>
                  <a:pt x="1137" y="199"/>
                  <a:pt x="1400" y="199"/>
                </a:cubicBezTo>
                <a:lnTo>
                  <a:pt x="1400" y="0"/>
                </a:lnTo>
                <a:cubicBezTo>
                  <a:pt x="991" y="3"/>
                  <a:pt x="756" y="174"/>
                  <a:pt x="756" y="652"/>
                </a:cubicBezTo>
                <a:cubicBezTo>
                  <a:pt x="756" y="892"/>
                  <a:pt x="894" y="1055"/>
                  <a:pt x="1104" y="1055"/>
                </a:cubicBezTo>
                <a:cubicBezTo>
                  <a:pt x="1278" y="1055"/>
                  <a:pt x="1416" y="913"/>
                  <a:pt x="1416" y="737"/>
                </a:cubicBezTo>
                <a:close/>
                <a:moveTo>
                  <a:pt x="659" y="737"/>
                </a:moveTo>
                <a:lnTo>
                  <a:pt x="659" y="737"/>
                </a:lnTo>
                <a:cubicBezTo>
                  <a:pt x="659" y="566"/>
                  <a:pt x="538" y="431"/>
                  <a:pt x="348" y="431"/>
                </a:cubicBezTo>
                <a:cubicBezTo>
                  <a:pt x="315" y="431"/>
                  <a:pt x="275" y="444"/>
                  <a:pt x="267" y="452"/>
                </a:cubicBezTo>
                <a:cubicBezTo>
                  <a:pt x="283" y="329"/>
                  <a:pt x="380" y="199"/>
                  <a:pt x="643" y="199"/>
                </a:cubicBezTo>
                <a:lnTo>
                  <a:pt x="643" y="0"/>
                </a:lnTo>
                <a:cubicBezTo>
                  <a:pt x="234" y="3"/>
                  <a:pt x="0" y="174"/>
                  <a:pt x="0" y="652"/>
                </a:cubicBezTo>
                <a:cubicBezTo>
                  <a:pt x="0" y="892"/>
                  <a:pt x="137" y="1055"/>
                  <a:pt x="348" y="1055"/>
                </a:cubicBezTo>
                <a:cubicBezTo>
                  <a:pt x="522" y="1055"/>
                  <a:pt x="659" y="913"/>
                  <a:pt x="659" y="73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14" name="Freeform 9"/>
          <p:cNvSpPr>
            <a:spLocks noEditPoints="1"/>
          </p:cNvSpPr>
          <p:nvPr userDrawn="1">
            <p:custDataLst>
              <p:tags r:id="rId5"/>
            </p:custDataLst>
          </p:nvPr>
        </p:nvSpPr>
        <p:spPr bwMode="auto">
          <a:xfrm>
            <a:off x="6505575" y="4175922"/>
            <a:ext cx="360363" cy="269875"/>
          </a:xfrm>
          <a:custGeom>
            <a:avLst/>
            <a:gdLst>
              <a:gd name="T0" fmla="*/ 0 w 1416"/>
              <a:gd name="T1" fmla="*/ 317 h 1056"/>
              <a:gd name="T2" fmla="*/ 0 w 1416"/>
              <a:gd name="T3" fmla="*/ 317 h 1056"/>
              <a:gd name="T4" fmla="*/ 311 w 1416"/>
              <a:gd name="T5" fmla="*/ 623 h 1056"/>
              <a:gd name="T6" fmla="*/ 392 w 1416"/>
              <a:gd name="T7" fmla="*/ 603 h 1056"/>
              <a:gd name="T8" fmla="*/ 16 w 1416"/>
              <a:gd name="T9" fmla="*/ 856 h 1056"/>
              <a:gd name="T10" fmla="*/ 16 w 1416"/>
              <a:gd name="T11" fmla="*/ 1056 h 1056"/>
              <a:gd name="T12" fmla="*/ 659 w 1416"/>
              <a:gd name="T13" fmla="*/ 403 h 1056"/>
              <a:gd name="T14" fmla="*/ 311 w 1416"/>
              <a:gd name="T15" fmla="*/ 0 h 1056"/>
              <a:gd name="T16" fmla="*/ 0 w 1416"/>
              <a:gd name="T17" fmla="*/ 317 h 1056"/>
              <a:gd name="T18" fmla="*/ 756 w 1416"/>
              <a:gd name="T19" fmla="*/ 317 h 1056"/>
              <a:gd name="T20" fmla="*/ 756 w 1416"/>
              <a:gd name="T21" fmla="*/ 317 h 1056"/>
              <a:gd name="T22" fmla="*/ 1068 w 1416"/>
              <a:gd name="T23" fmla="*/ 623 h 1056"/>
              <a:gd name="T24" fmla="*/ 1149 w 1416"/>
              <a:gd name="T25" fmla="*/ 603 h 1056"/>
              <a:gd name="T26" fmla="*/ 772 w 1416"/>
              <a:gd name="T27" fmla="*/ 856 h 1056"/>
              <a:gd name="T28" fmla="*/ 772 w 1416"/>
              <a:gd name="T29" fmla="*/ 1056 h 1056"/>
              <a:gd name="T30" fmla="*/ 1416 w 1416"/>
              <a:gd name="T31" fmla="*/ 403 h 1056"/>
              <a:gd name="T32" fmla="*/ 1068 w 1416"/>
              <a:gd name="T33" fmla="*/ 0 h 1056"/>
              <a:gd name="T34" fmla="*/ 756 w 1416"/>
              <a:gd name="T35" fmla="*/ 317 h 10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16" h="1056">
                <a:moveTo>
                  <a:pt x="0" y="317"/>
                </a:moveTo>
                <a:lnTo>
                  <a:pt x="0" y="317"/>
                </a:lnTo>
                <a:cubicBezTo>
                  <a:pt x="0" y="488"/>
                  <a:pt x="121" y="623"/>
                  <a:pt x="311" y="623"/>
                </a:cubicBezTo>
                <a:cubicBezTo>
                  <a:pt x="343" y="623"/>
                  <a:pt x="384" y="611"/>
                  <a:pt x="392" y="603"/>
                </a:cubicBezTo>
                <a:cubicBezTo>
                  <a:pt x="376" y="725"/>
                  <a:pt x="279" y="856"/>
                  <a:pt x="16" y="856"/>
                </a:cubicBezTo>
                <a:lnTo>
                  <a:pt x="16" y="1056"/>
                </a:lnTo>
                <a:cubicBezTo>
                  <a:pt x="424" y="1051"/>
                  <a:pt x="659" y="880"/>
                  <a:pt x="659" y="403"/>
                </a:cubicBezTo>
                <a:cubicBezTo>
                  <a:pt x="659" y="162"/>
                  <a:pt x="522" y="0"/>
                  <a:pt x="311" y="0"/>
                </a:cubicBezTo>
                <a:cubicBezTo>
                  <a:pt x="137" y="0"/>
                  <a:pt x="0" y="142"/>
                  <a:pt x="0" y="317"/>
                </a:cubicBezTo>
                <a:close/>
                <a:moveTo>
                  <a:pt x="756" y="317"/>
                </a:moveTo>
                <a:lnTo>
                  <a:pt x="756" y="317"/>
                </a:lnTo>
                <a:cubicBezTo>
                  <a:pt x="756" y="488"/>
                  <a:pt x="878" y="623"/>
                  <a:pt x="1068" y="623"/>
                </a:cubicBezTo>
                <a:cubicBezTo>
                  <a:pt x="1100" y="623"/>
                  <a:pt x="1141" y="611"/>
                  <a:pt x="1149" y="603"/>
                </a:cubicBezTo>
                <a:cubicBezTo>
                  <a:pt x="1133" y="725"/>
                  <a:pt x="1036" y="856"/>
                  <a:pt x="772" y="856"/>
                </a:cubicBezTo>
                <a:lnTo>
                  <a:pt x="772" y="1056"/>
                </a:lnTo>
                <a:cubicBezTo>
                  <a:pt x="1181" y="1051"/>
                  <a:pt x="1416" y="880"/>
                  <a:pt x="1416" y="403"/>
                </a:cubicBezTo>
                <a:cubicBezTo>
                  <a:pt x="1416" y="162"/>
                  <a:pt x="1278" y="0"/>
                  <a:pt x="1068" y="0"/>
                </a:cubicBezTo>
                <a:cubicBezTo>
                  <a:pt x="894" y="0"/>
                  <a:pt x="756" y="142"/>
                  <a:pt x="756" y="31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GB"/>
          </a:p>
        </p:txBody>
      </p:sp>
      <p:sp>
        <p:nvSpPr>
          <p:cNvPr id="5" name="Text Placeholder 4"/>
          <p:cNvSpPr>
            <a:spLocks noGrp="1"/>
          </p:cNvSpPr>
          <p:nvPr>
            <p:ph type="body" sz="quarter" idx="14" hasCustomPrompt="1"/>
            <p:custDataLst>
              <p:tags r:id="rId6"/>
            </p:custDataLst>
          </p:nvPr>
        </p:nvSpPr>
        <p:spPr>
          <a:xfrm>
            <a:off x="4680000" y="1493797"/>
            <a:ext cx="3996000" cy="2952000"/>
          </a:xfrm>
        </p:spPr>
        <p:txBody>
          <a:bodyPr tIns="0" bIns="0" anchor="ctr" anchorCtr="0"/>
          <a:lstStyle>
            <a:lvl1pPr marL="0" indent="0" algn="ctr">
              <a:spcAft>
                <a:spcPts val="1200"/>
              </a:spcAft>
              <a:buFont typeface="Arial" panose="020B0604020202020204" pitchFamily="34" charset="0"/>
              <a:buNone/>
              <a:defRPr sz="2600" b="0">
                <a:solidFill>
                  <a:schemeClr val="accent1"/>
                </a:solidFill>
              </a:defRPr>
            </a:lvl1pPr>
            <a:lvl2pPr marL="0" indent="0" algn="ctr">
              <a:spcAft>
                <a:spcPts val="1200"/>
              </a:spcAft>
              <a:buFont typeface="Arial" panose="020B0604020202020204" pitchFamily="34" charset="0"/>
              <a:buNone/>
              <a:defRPr sz="2600" b="0">
                <a:solidFill>
                  <a:schemeClr val="accent1"/>
                </a:solidFill>
              </a:defRPr>
            </a:lvl2pPr>
            <a:lvl3pPr marL="0" indent="0" algn="ctr">
              <a:spcAft>
                <a:spcPts val="1200"/>
              </a:spcAft>
              <a:buNone/>
              <a:defRPr sz="2600" b="0">
                <a:solidFill>
                  <a:schemeClr val="accent1"/>
                </a:solidFill>
              </a:defRPr>
            </a:lvl3pPr>
            <a:lvl4pPr marL="0" indent="0" algn="ctr">
              <a:spcAft>
                <a:spcPts val="1200"/>
              </a:spcAft>
              <a:buNone/>
              <a:defRPr sz="2600" b="0">
                <a:solidFill>
                  <a:schemeClr val="accent1"/>
                </a:solidFill>
              </a:defRPr>
            </a:lvl4pPr>
            <a:lvl5pPr marL="0" indent="0" algn="ctr">
              <a:spcAft>
                <a:spcPts val="1200"/>
              </a:spcAft>
              <a:buNone/>
              <a:defRPr sz="2600" b="0">
                <a:solidFill>
                  <a:schemeClr val="accent1"/>
                </a:solidFill>
              </a:defRPr>
            </a:lvl5pPr>
            <a:lvl6pPr marL="0" indent="0" algn="ctr">
              <a:spcAft>
                <a:spcPts val="1200"/>
              </a:spcAft>
              <a:buNone/>
              <a:defRPr sz="2600" b="0">
                <a:solidFill>
                  <a:schemeClr val="accent1"/>
                </a:solidFill>
              </a:defRPr>
            </a:lvl6pPr>
            <a:lvl7pPr marL="0" indent="0" algn="ctr">
              <a:spcAft>
                <a:spcPts val="1200"/>
              </a:spcAft>
              <a:buNone/>
              <a:defRPr sz="2600" b="0">
                <a:solidFill>
                  <a:schemeClr val="accent1"/>
                </a:solidFill>
              </a:defRPr>
            </a:lvl7pPr>
            <a:lvl8pPr marL="0" indent="0" algn="ctr">
              <a:spcAft>
                <a:spcPts val="1200"/>
              </a:spcAft>
              <a:buNone/>
              <a:defRPr sz="2600" b="0">
                <a:solidFill>
                  <a:schemeClr val="accent1"/>
                </a:solidFill>
              </a:defRPr>
            </a:lvl8pPr>
            <a:lvl9pPr marL="0" indent="0" algn="ctr">
              <a:spcAft>
                <a:spcPts val="1200"/>
              </a:spcAft>
              <a:buNone/>
              <a:defRPr sz="2600" b="0">
                <a:solidFill>
                  <a:schemeClr val="accent1"/>
                </a:solidFill>
              </a:defRPr>
            </a:lvl9pPr>
          </a:lstStyle>
          <a:p>
            <a:pPr lvl="0"/>
            <a:r>
              <a:rPr lang="en-GB"/>
              <a:t>Text</a:t>
            </a:r>
          </a:p>
          <a:p>
            <a:pPr lvl="1"/>
            <a:r>
              <a:rPr lang="en-GB"/>
              <a:t>Second level</a:t>
            </a:r>
          </a:p>
          <a:p>
            <a:pPr lvl="2"/>
            <a:r>
              <a:rPr lang="en-GB"/>
              <a:t>Third level</a:t>
            </a:r>
          </a:p>
          <a:p>
            <a:pPr lvl="3"/>
            <a:r>
              <a:rPr lang="en-GB"/>
              <a:t>Fourth level</a:t>
            </a:r>
          </a:p>
          <a:p>
            <a:pPr lvl="4"/>
            <a:r>
              <a:rPr lang="en-GB"/>
              <a:t>Fifth level</a:t>
            </a:r>
          </a:p>
          <a:p>
            <a:pPr lvl="5"/>
            <a:r>
              <a:rPr lang="en-GB"/>
              <a:t>Sixth level</a:t>
            </a:r>
          </a:p>
          <a:p>
            <a:pPr lvl="6"/>
            <a:r>
              <a:rPr lang="en-GB"/>
              <a:t>Seventh level</a:t>
            </a:r>
          </a:p>
          <a:p>
            <a:pPr lvl="7"/>
            <a:r>
              <a:rPr lang="en-GB"/>
              <a:t>Eight level</a:t>
            </a:r>
          </a:p>
          <a:p>
            <a:pPr lvl="8"/>
            <a:r>
              <a:rPr lang="en-GB"/>
              <a:t>Ninth level</a:t>
            </a:r>
          </a:p>
        </p:txBody>
      </p:sp>
      <p:sp>
        <p:nvSpPr>
          <p:cNvPr id="2" name="Title 1"/>
          <p:cNvSpPr>
            <a:spLocks noGrp="1"/>
          </p:cNvSpPr>
          <p:nvPr>
            <p:ph type="title"/>
            <p:custDataLst>
              <p:tags r:id="rId7"/>
            </p:custDataLst>
          </p:nvPr>
        </p:nvSpPr>
        <p:spPr/>
        <p:txBody>
          <a:bodyPr/>
          <a:lstStyle/>
          <a:p>
            <a:r>
              <a:rPr lang="en-GB"/>
              <a:t>Click to edit Master title style</a:t>
            </a:r>
          </a:p>
        </p:txBody>
      </p:sp>
    </p:spTree>
    <p:extLst>
      <p:ext uri="{BB962C8B-B14F-4D97-AF65-F5344CB8AC3E}">
        <p14:creationId xmlns:p14="http://schemas.microsoft.com/office/powerpoint/2010/main" val="1968359259"/>
      </p:ext>
    </p:extLst>
  </p:cSld>
  <p:clrMapOvr>
    <a:masterClrMapping/>
  </p:clrMapOvr>
  <p:extLst>
    <p:ext uri="{DCECCB84-F9BA-43D5-87BE-67443E8EF086}">
      <p15:sldGuideLst xmlns:p15="http://schemas.microsoft.com/office/powerpoint/2012/main">
        <p15:guide id="1" orient="horz" pos="941">
          <p15:clr>
            <a:srgbClr val="FBAE40"/>
          </p15:clr>
        </p15:guide>
        <p15:guide id="2" orient="horz" pos="747">
          <p15:clr>
            <a:srgbClr val="FBAE40"/>
          </p15:clr>
        </p15:guide>
        <p15:guide id="3" orient="horz" pos="2799">
          <p15:clr>
            <a:srgbClr val="FBAE40"/>
          </p15:clr>
        </p15:guide>
        <p15:guide id="4" pos="2812">
          <p15:clr>
            <a:srgbClr val="FBAE40"/>
          </p15:clr>
        </p15:guide>
        <p15:guide id="5" pos="294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emf"/><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8" name="Group 7"/>
          <p:cNvGrpSpPr>
            <a:grpSpLocks noChangeAspect="1"/>
          </p:cNvGrpSpPr>
          <p:nvPr/>
        </p:nvGrpSpPr>
        <p:grpSpPr>
          <a:xfrm>
            <a:off x="7546025" y="4734000"/>
            <a:ext cx="1158550" cy="216000"/>
            <a:chOff x="5705475" y="360000"/>
            <a:chExt cx="1486800" cy="277200"/>
          </a:xfrm>
        </p:grpSpPr>
        <p:pic>
          <p:nvPicPr>
            <p:cNvPr id="10" name="Picture 9" descr="GTlogo-primary-no tagline-RGB2012.jpg"/>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5705475" y="360000"/>
              <a:ext cx="277200" cy="277200"/>
            </a:xfrm>
            <a:prstGeom prst="rect">
              <a:avLst/>
            </a:prstGeom>
          </p:spPr>
        </p:pic>
        <p:pic>
          <p:nvPicPr>
            <p:cNvPr id="11" name="Picture 10" descr="GTlogo-primary-tagline-RGB2012.eps"/>
            <p:cNvPicPr>
              <a:picLocks noChangeAspect="1"/>
            </p:cNvPicPr>
            <p:nvPr userDrawn="1"/>
          </p:nvPicPr>
          <p:blipFill rotWithShape="1">
            <a:blip r:embed="rId26" cstate="print">
              <a:extLst>
                <a:ext uri="{28A0092B-C50C-407E-A947-70E740481C1C}">
                  <a14:useLocalDpi xmlns:a14="http://schemas.microsoft.com/office/drawing/2010/main" val="0"/>
                </a:ext>
              </a:extLst>
            </a:blip>
            <a:srcRect b="58201"/>
            <a:stretch/>
          </p:blipFill>
          <p:spPr>
            <a:xfrm>
              <a:off x="6047451" y="428400"/>
              <a:ext cx="1144824" cy="162654"/>
            </a:xfrm>
            <a:prstGeom prst="rect">
              <a:avLst/>
            </a:prstGeom>
          </p:spPr>
        </p:pic>
      </p:grpSp>
      <p:sp>
        <p:nvSpPr>
          <p:cNvPr id="2" name="Title Placeholder 1"/>
          <p:cNvSpPr>
            <a:spLocks noGrp="1"/>
          </p:cNvSpPr>
          <p:nvPr>
            <p:ph type="title"/>
          </p:nvPr>
        </p:nvSpPr>
        <p:spPr>
          <a:xfrm>
            <a:off x="468000" y="395998"/>
            <a:ext cx="8208000" cy="792000"/>
          </a:xfrm>
          <a:prstGeom prst="rect">
            <a:avLst/>
          </a:prstGeom>
        </p:spPr>
        <p:txBody>
          <a:bodyPr vert="horz" lIns="0" tIns="0" rIns="0" bIns="0" rtlCol="0" anchor="t" anchorCtr="0">
            <a:noAutofit/>
          </a:bodyPr>
          <a:lstStyle/>
          <a:p>
            <a:r>
              <a:rPr lang="en-GB"/>
              <a:t>Click to edit Master title style</a:t>
            </a:r>
          </a:p>
        </p:txBody>
      </p:sp>
      <p:sp>
        <p:nvSpPr>
          <p:cNvPr id="3" name="Text Placeholder 2"/>
          <p:cNvSpPr>
            <a:spLocks noGrp="1"/>
          </p:cNvSpPr>
          <p:nvPr>
            <p:ph type="body" idx="1"/>
          </p:nvPr>
        </p:nvSpPr>
        <p:spPr>
          <a:xfrm>
            <a:off x="468000" y="1494000"/>
            <a:ext cx="8208000" cy="2952000"/>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Slide Number Placeholder 5"/>
          <p:cNvSpPr>
            <a:spLocks noGrp="1"/>
          </p:cNvSpPr>
          <p:nvPr>
            <p:ph type="sldNum" sz="quarter" idx="4"/>
          </p:nvPr>
        </p:nvSpPr>
        <p:spPr>
          <a:xfrm>
            <a:off x="468000" y="4849794"/>
            <a:ext cx="162000" cy="93600"/>
          </a:xfrm>
          <a:prstGeom prst="rect">
            <a:avLst/>
          </a:prstGeom>
        </p:spPr>
        <p:txBody>
          <a:bodyPr vert="horz" lIns="0" tIns="0" rIns="0" bIns="0" rtlCol="0" anchor="t" anchorCtr="0"/>
          <a:lstStyle>
            <a:lvl1pPr algn="l">
              <a:defRPr sz="600" b="1">
                <a:solidFill>
                  <a:schemeClr val="tx1"/>
                </a:solidFill>
              </a:defRPr>
            </a:lvl1pPr>
          </a:lstStyle>
          <a:p>
            <a:fld id="{37B4438D-29B8-4FC7-9D64-F44FE400D0A9}" type="slidenum">
              <a:rPr lang="en-GB" smtClean="0"/>
              <a:pPr/>
              <a:t>‹#›</a:t>
            </a:fld>
            <a:endParaRPr lang="en-GB"/>
          </a:p>
        </p:txBody>
      </p:sp>
      <p:sp>
        <p:nvSpPr>
          <p:cNvPr id="7" name="TextBox 6"/>
          <p:cNvSpPr txBox="1"/>
          <p:nvPr>
            <p:custDataLst>
              <p:tags r:id="rId24"/>
            </p:custDataLst>
          </p:nvPr>
        </p:nvSpPr>
        <p:spPr>
          <a:xfrm>
            <a:off x="642440" y="4849795"/>
            <a:ext cx="3942000" cy="92333"/>
          </a:xfrm>
          <a:prstGeom prst="rect">
            <a:avLst/>
          </a:prstGeom>
          <a:noFill/>
        </p:spPr>
        <p:txBody>
          <a:bodyPr wrap="square" lIns="0" tIns="0" rIns="0" bIns="0" rtlCol="0">
            <a:spAutoFit/>
          </a:bodyPr>
          <a:lstStyle/>
          <a:p>
            <a:r>
              <a:rPr lang="en-GB" sz="600" b="0" i="0" kern="1200">
                <a:solidFill>
                  <a:schemeClr val="tx1"/>
                </a:solidFill>
                <a:effectLst/>
                <a:latin typeface="+mn-lt"/>
                <a:ea typeface="+mn-ea"/>
                <a:cs typeface="+mn-cs"/>
              </a:rPr>
              <a:t>© 2023 Grant Thornton UK LLP.</a:t>
            </a:r>
            <a:endParaRPr lang="en-GB" sz="600"/>
          </a:p>
        </p:txBody>
      </p:sp>
      <p:cxnSp>
        <p:nvCxnSpPr>
          <p:cNvPr id="9" name="Straight Connector 8"/>
          <p:cNvCxnSpPr>
            <a:cxnSpLocks/>
          </p:cNvCxnSpPr>
          <p:nvPr/>
        </p:nvCxnSpPr>
        <p:spPr>
          <a:xfrm>
            <a:off x="469370" y="4779249"/>
            <a:ext cx="2592000" cy="0"/>
          </a:xfrm>
          <a:prstGeom prst="line">
            <a:avLst/>
          </a:prstGeom>
          <a:ln w="19050">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41101039"/>
      </p:ext>
    </p:extLst>
  </p:cSld>
  <p:clrMap bg1="lt1" tx1="dk1" bg2="lt2" tx2="dk2" accent1="accent1" accent2="accent2" accent3="accent3" accent4="accent4" accent5="accent5" accent6="accent6" hlink="hlink" folHlink="folHlink"/>
  <p:sldLayoutIdLst>
    <p:sldLayoutId id="2147483773"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 id="2147483784" r:id="rId12"/>
    <p:sldLayoutId id="2147483785" r:id="rId13"/>
    <p:sldLayoutId id="2147483786" r:id="rId14"/>
    <p:sldLayoutId id="2147483787" r:id="rId15"/>
    <p:sldLayoutId id="2147483788" r:id="rId16"/>
    <p:sldLayoutId id="2147483789" r:id="rId17"/>
    <p:sldLayoutId id="2147483790" r:id="rId18"/>
    <p:sldLayoutId id="2147483791" r:id="rId19"/>
    <p:sldLayoutId id="2147483792" r:id="rId20"/>
    <p:sldLayoutId id="2147483793" r:id="rId21"/>
    <p:sldLayoutId id="2147483795" r:id="rId22"/>
  </p:sldLayoutIdLst>
  <p:hf hdr="0" ftr="0" dt="0"/>
  <p:txStyles>
    <p:titleStyle>
      <a:lvl1pPr algn="l" defTabSz="1266984" rtl="0" eaLnBrk="1" latinLnBrk="0" hangingPunct="1">
        <a:lnSpc>
          <a:spcPct val="90000"/>
        </a:lnSpc>
        <a:spcBef>
          <a:spcPct val="0"/>
        </a:spcBef>
        <a:buNone/>
        <a:defRPr sz="2800" b="1" kern="1200">
          <a:solidFill>
            <a:schemeClr val="accent1"/>
          </a:solidFill>
          <a:latin typeface="+mj-lt"/>
          <a:ea typeface="+mj-ea"/>
          <a:cs typeface="+mj-cs"/>
        </a:defRPr>
      </a:lvl1pPr>
    </p:titleStyle>
    <p:bodyStyle>
      <a:lvl1pPr marL="0" indent="0" algn="l" defTabSz="1266984" rtl="0" eaLnBrk="1" latinLnBrk="0" hangingPunct="1">
        <a:lnSpc>
          <a:spcPct val="100000"/>
        </a:lnSpc>
        <a:spcBef>
          <a:spcPts val="0"/>
        </a:spcBef>
        <a:spcAft>
          <a:spcPts val="600"/>
        </a:spcAft>
        <a:buFont typeface="Arial" panose="020B0604020202020204" pitchFamily="34" charset="0"/>
        <a:buNone/>
        <a:defRPr sz="2000" b="0" kern="1200">
          <a:solidFill>
            <a:schemeClr val="tx1"/>
          </a:solidFill>
          <a:latin typeface="+mn-lt"/>
          <a:ea typeface="+mn-ea"/>
          <a:cs typeface="+mn-cs"/>
        </a:defRPr>
      </a:lvl1pPr>
      <a:lvl2pPr marL="270000" indent="-270000" algn="l" defTabSz="1266984" rtl="0" eaLnBrk="1" latinLnBrk="0" hangingPunct="1">
        <a:lnSpc>
          <a:spcPct val="100000"/>
        </a:lnSpc>
        <a:spcBef>
          <a:spcPts val="0"/>
        </a:spcBef>
        <a:spcAft>
          <a:spcPts val="600"/>
        </a:spcAft>
        <a:buClrTx/>
        <a:buFont typeface="Arial" panose="020B0604020202020204" pitchFamily="34" charset="0"/>
        <a:buChar char="•"/>
        <a:defRPr sz="1800" b="0" kern="1200">
          <a:solidFill>
            <a:schemeClr val="tx1"/>
          </a:solidFill>
          <a:latin typeface="+mn-lt"/>
          <a:ea typeface="+mn-ea"/>
          <a:cs typeface="+mn-cs"/>
        </a:defRPr>
      </a:lvl2pPr>
      <a:lvl3pPr marL="54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3pPr>
      <a:lvl4pPr marL="81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4pPr>
      <a:lvl5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5pPr>
      <a:lvl6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6pPr>
      <a:lvl7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7pPr>
      <a:lvl8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8pPr>
      <a:lvl9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9pPr>
    </p:bodyStyle>
    <p:otherStyle>
      <a:defPPr>
        <a:defRPr lang="en-US"/>
      </a:defPPr>
      <a:lvl1pPr marL="0" algn="l" defTabSz="1266984" rtl="0" eaLnBrk="1" latinLnBrk="0" hangingPunct="1">
        <a:defRPr sz="2494" kern="1200">
          <a:solidFill>
            <a:schemeClr val="tx1"/>
          </a:solidFill>
          <a:latin typeface="+mn-lt"/>
          <a:ea typeface="+mn-ea"/>
          <a:cs typeface="+mn-cs"/>
        </a:defRPr>
      </a:lvl1pPr>
      <a:lvl2pPr marL="633493" algn="l" defTabSz="1266984" rtl="0" eaLnBrk="1" latinLnBrk="0" hangingPunct="1">
        <a:defRPr sz="2494" kern="1200">
          <a:solidFill>
            <a:schemeClr val="tx1"/>
          </a:solidFill>
          <a:latin typeface="+mn-lt"/>
          <a:ea typeface="+mn-ea"/>
          <a:cs typeface="+mn-cs"/>
        </a:defRPr>
      </a:lvl2pPr>
      <a:lvl3pPr marL="1266984" algn="l" defTabSz="1266984" rtl="0" eaLnBrk="1" latinLnBrk="0" hangingPunct="1">
        <a:defRPr sz="2494" kern="1200">
          <a:solidFill>
            <a:schemeClr val="tx1"/>
          </a:solidFill>
          <a:latin typeface="+mn-lt"/>
          <a:ea typeface="+mn-ea"/>
          <a:cs typeface="+mn-cs"/>
        </a:defRPr>
      </a:lvl3pPr>
      <a:lvl4pPr marL="1900477" algn="l" defTabSz="1266984" rtl="0" eaLnBrk="1" latinLnBrk="0" hangingPunct="1">
        <a:defRPr sz="2494" kern="1200">
          <a:solidFill>
            <a:schemeClr val="tx1"/>
          </a:solidFill>
          <a:latin typeface="+mn-lt"/>
          <a:ea typeface="+mn-ea"/>
          <a:cs typeface="+mn-cs"/>
        </a:defRPr>
      </a:lvl4pPr>
      <a:lvl5pPr marL="2533969" algn="l" defTabSz="1266984" rtl="0" eaLnBrk="1" latinLnBrk="0" hangingPunct="1">
        <a:defRPr sz="2494" kern="1200">
          <a:solidFill>
            <a:schemeClr val="tx1"/>
          </a:solidFill>
          <a:latin typeface="+mn-lt"/>
          <a:ea typeface="+mn-ea"/>
          <a:cs typeface="+mn-cs"/>
        </a:defRPr>
      </a:lvl5pPr>
      <a:lvl6pPr marL="3167462" algn="l" defTabSz="1266984" rtl="0" eaLnBrk="1" latinLnBrk="0" hangingPunct="1">
        <a:defRPr sz="2494" kern="1200">
          <a:solidFill>
            <a:schemeClr val="tx1"/>
          </a:solidFill>
          <a:latin typeface="+mn-lt"/>
          <a:ea typeface="+mn-ea"/>
          <a:cs typeface="+mn-cs"/>
        </a:defRPr>
      </a:lvl6pPr>
      <a:lvl7pPr marL="3800953" algn="l" defTabSz="1266984" rtl="0" eaLnBrk="1" latinLnBrk="0" hangingPunct="1">
        <a:defRPr sz="2494" kern="1200">
          <a:solidFill>
            <a:schemeClr val="tx1"/>
          </a:solidFill>
          <a:latin typeface="+mn-lt"/>
          <a:ea typeface="+mn-ea"/>
          <a:cs typeface="+mn-cs"/>
        </a:defRPr>
      </a:lvl7pPr>
      <a:lvl8pPr marL="4434446" algn="l" defTabSz="1266984" rtl="0" eaLnBrk="1" latinLnBrk="0" hangingPunct="1">
        <a:defRPr sz="2494" kern="1200">
          <a:solidFill>
            <a:schemeClr val="tx1"/>
          </a:solidFill>
          <a:latin typeface="+mn-lt"/>
          <a:ea typeface="+mn-ea"/>
          <a:cs typeface="+mn-cs"/>
        </a:defRPr>
      </a:lvl8pPr>
      <a:lvl9pPr marL="5067937" algn="l" defTabSz="1266984" rtl="0" eaLnBrk="1" latinLnBrk="0" hangingPunct="1">
        <a:defRPr sz="2494" kern="1200">
          <a:solidFill>
            <a:schemeClr val="tx1"/>
          </a:solidFill>
          <a:latin typeface="+mn-lt"/>
          <a:ea typeface="+mn-ea"/>
          <a:cs typeface="+mn-cs"/>
        </a:defRPr>
      </a:lvl9pPr>
    </p:otherStyle>
  </p:txStyles>
  <p:extLst>
    <p:ext uri="{27BBF7A9-308A-43DC-89C8-2F10F3537804}">
      <p15:sldGuideLst xmlns:p15="http://schemas.microsoft.com/office/powerpoint/2012/main">
        <p15:guide id="2" pos="5465">
          <p15:clr>
            <a:srgbClr val="FBAE40"/>
          </p15:clr>
        </p15:guide>
        <p15:guide id="4" orient="horz" pos="2958">
          <p15:clr>
            <a:srgbClr val="FBAE40"/>
          </p15:clr>
        </p15:guide>
        <p15:guide id="5" pos="295">
          <p15:clr>
            <a:srgbClr val="FBAE40"/>
          </p15:clr>
        </p15:guide>
        <p15:guide id="7" orient="horz" pos="247">
          <p15:clr>
            <a:srgbClr val="FBAE4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100.xml"/><Relationship Id="rId2" Type="http://schemas.openxmlformats.org/officeDocument/2006/relationships/tags" Target="../tags/tag99.xml"/><Relationship Id="rId1" Type="http://schemas.openxmlformats.org/officeDocument/2006/relationships/tags" Target="../tags/tag98.xml"/><Relationship Id="rId5" Type="http://schemas.openxmlformats.org/officeDocument/2006/relationships/notesSlide" Target="../notesSlides/notesSlide1.xml"/><Relationship Id="rId4"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3" Type="http://schemas.openxmlformats.org/officeDocument/2006/relationships/tags" Target="../tags/tag140.xml"/><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notesSlide" Target="../notesSlides/notesSlide9.xml"/><Relationship Id="rId5" Type="http://schemas.openxmlformats.org/officeDocument/2006/relationships/slideLayout" Target="../slideLayouts/slideLayout1.xml"/><Relationship Id="rId4" Type="http://schemas.openxmlformats.org/officeDocument/2006/relationships/tags" Target="../tags/tag141.xml"/></Relationships>
</file>

<file path=ppt/slides/_rels/slide1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44.xml"/><Relationship Id="rId7" Type="http://schemas.openxmlformats.org/officeDocument/2006/relationships/tags" Target="../tags/tag1440.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notesSlide" Target="../notesSlides/notesSlide10.xml"/><Relationship Id="rId5" Type="http://schemas.openxmlformats.org/officeDocument/2006/relationships/slideLayout" Target="../slideLayouts/slideLayout1.xml"/><Relationship Id="rId4" Type="http://schemas.openxmlformats.org/officeDocument/2006/relationships/tags" Target="../tags/tag145.xml"/></Relationships>
</file>

<file path=ppt/slides/_rels/slide12.xml.rels><?xml version="1.0" encoding="UTF-8" standalone="yes"?>
<Relationships xmlns="http://schemas.openxmlformats.org/package/2006/relationships"><Relationship Id="rId3" Type="http://schemas.openxmlformats.org/officeDocument/2006/relationships/tags" Target="../tags/tag148.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notesSlide" Target="../notesSlides/notesSlide11.xml"/><Relationship Id="rId5" Type="http://schemas.openxmlformats.org/officeDocument/2006/relationships/slideLayout" Target="../slideLayouts/slideLayout1.xml"/><Relationship Id="rId4" Type="http://schemas.openxmlformats.org/officeDocument/2006/relationships/tags" Target="../tags/tag149.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2.xml"/><Relationship Id="rId1" Type="http://schemas.openxmlformats.org/officeDocument/2006/relationships/tags" Target="../tags/tag150.xml"/></Relationships>
</file>

<file path=ppt/slides/_rels/slide14.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notesSlide" Target="../notesSlides/notesSlide13.xml"/><Relationship Id="rId4"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diagramColors" Target="../diagrams/colors1.xml"/><Relationship Id="rId13" Type="http://schemas.openxmlformats.org/officeDocument/2006/relationships/diagramColors" Target="../diagrams/colors2.xml"/><Relationship Id="rId3" Type="http://schemas.openxmlformats.org/officeDocument/2006/relationships/slideLayout" Target="../slideLayouts/slideLayout1.xml"/><Relationship Id="rId7" Type="http://schemas.openxmlformats.org/officeDocument/2006/relationships/diagramQuickStyle" Target="../diagrams/quickStyle1.xml"/><Relationship Id="rId12" Type="http://schemas.openxmlformats.org/officeDocument/2006/relationships/diagramQuickStyle" Target="../diagrams/quickStyle2.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diagramLayout" Target="../diagrams/layout1.xml"/><Relationship Id="rId11" Type="http://schemas.openxmlformats.org/officeDocument/2006/relationships/diagramLayout" Target="../diagrams/layout2.xml"/><Relationship Id="rId5" Type="http://schemas.openxmlformats.org/officeDocument/2006/relationships/diagramData" Target="../diagrams/data1.xml"/><Relationship Id="rId10" Type="http://schemas.openxmlformats.org/officeDocument/2006/relationships/diagramData" Target="../diagrams/data2.xml"/><Relationship Id="rId4" Type="http://schemas.openxmlformats.org/officeDocument/2006/relationships/notesSlide" Target="../notesSlides/notesSlide14.xml"/><Relationship Id="rId9" Type="http://schemas.microsoft.com/office/2007/relationships/diagramDrawing" Target="../diagrams/drawing1.xml"/><Relationship Id="rId14" Type="http://schemas.microsoft.com/office/2007/relationships/diagramDrawing" Target="../diagrams/drawing2.xml"/></Relationships>
</file>

<file path=ppt/slides/_rels/slide16.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notesSlide" Target="../notesSlides/notesSlide15.xml"/><Relationship Id="rId5" Type="http://schemas.openxmlformats.org/officeDocument/2006/relationships/slideLayout" Target="../slideLayouts/slideLayout1.xml"/><Relationship Id="rId4" Type="http://schemas.openxmlformats.org/officeDocument/2006/relationships/tags" Target="../tags/tag159.xml"/></Relationships>
</file>

<file path=ppt/slides/_rels/slide17.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tags" Target="../tags/tag162.xml"/><Relationship Id="rId7" Type="http://schemas.openxmlformats.org/officeDocument/2006/relationships/diagramData" Target="../diagrams/data3.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notesSlide" Target="../notesSlides/notesSlide16.xml"/><Relationship Id="rId11" Type="http://schemas.microsoft.com/office/2007/relationships/diagramDrawing" Target="../diagrams/drawing3.xml"/><Relationship Id="rId5" Type="http://schemas.openxmlformats.org/officeDocument/2006/relationships/slideLayout" Target="../slideLayouts/slideLayout1.xml"/><Relationship Id="rId10" Type="http://schemas.openxmlformats.org/officeDocument/2006/relationships/diagramColors" Target="../diagrams/colors3.xml"/><Relationship Id="rId4" Type="http://schemas.openxmlformats.org/officeDocument/2006/relationships/tags" Target="../tags/tag163.xml"/><Relationship Id="rId9"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tags" Target="../tags/tag166.xml"/><Relationship Id="rId2" Type="http://schemas.openxmlformats.org/officeDocument/2006/relationships/tags" Target="../tags/tag165.xml"/><Relationship Id="rId1" Type="http://schemas.openxmlformats.org/officeDocument/2006/relationships/tags" Target="../tags/tag164.xml"/><Relationship Id="rId6" Type="http://schemas.openxmlformats.org/officeDocument/2006/relationships/notesSlide" Target="../notesSlides/notesSlide17.xml"/><Relationship Id="rId5" Type="http://schemas.openxmlformats.org/officeDocument/2006/relationships/slideLayout" Target="../slideLayouts/slideLayout1.xml"/><Relationship Id="rId4" Type="http://schemas.openxmlformats.org/officeDocument/2006/relationships/tags" Target="../tags/tag167.xml"/></Relationships>
</file>

<file path=ppt/slides/_rels/slide19.xml.rels><?xml version="1.0" encoding="UTF-8" standalone="yes"?>
<Relationships xmlns="http://schemas.openxmlformats.org/package/2006/relationships"><Relationship Id="rId3" Type="http://schemas.openxmlformats.org/officeDocument/2006/relationships/tags" Target="../tags/tag170.xml"/><Relationship Id="rId2" Type="http://schemas.openxmlformats.org/officeDocument/2006/relationships/tags" Target="../tags/tag169.xml"/><Relationship Id="rId1" Type="http://schemas.openxmlformats.org/officeDocument/2006/relationships/tags" Target="../tags/tag168.xml"/><Relationship Id="rId6" Type="http://schemas.openxmlformats.org/officeDocument/2006/relationships/notesSlide" Target="../notesSlides/notesSlide18.xml"/><Relationship Id="rId5" Type="http://schemas.openxmlformats.org/officeDocument/2006/relationships/slideLayout" Target="../slideLayouts/slideLayout1.xml"/><Relationship Id="rId4" Type="http://schemas.openxmlformats.org/officeDocument/2006/relationships/tags" Target="../tags/tag17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2.xml"/><Relationship Id="rId1"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diagramData" Target="../diagrams/data4.xml"/><Relationship Id="rId3" Type="http://schemas.openxmlformats.org/officeDocument/2006/relationships/tags" Target="../tags/tag174.xml"/><Relationship Id="rId7" Type="http://schemas.openxmlformats.org/officeDocument/2006/relationships/notesSlide" Target="../notesSlides/notesSlide19.xml"/><Relationship Id="rId12" Type="http://schemas.microsoft.com/office/2007/relationships/diagramDrawing" Target="../diagrams/drawing4.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slideLayout" Target="../slideLayouts/slideLayout1.xml"/><Relationship Id="rId11" Type="http://schemas.openxmlformats.org/officeDocument/2006/relationships/diagramColors" Target="../diagrams/colors4.xml"/><Relationship Id="rId5" Type="http://schemas.openxmlformats.org/officeDocument/2006/relationships/tags" Target="../tags/tag176.xml"/><Relationship Id="rId10" Type="http://schemas.openxmlformats.org/officeDocument/2006/relationships/diagramQuickStyle" Target="../diagrams/quickStyle4.xml"/><Relationship Id="rId4" Type="http://schemas.openxmlformats.org/officeDocument/2006/relationships/tags" Target="../tags/tag175.xml"/><Relationship Id="rId9" Type="http://schemas.openxmlformats.org/officeDocument/2006/relationships/diagramLayout" Target="../diagrams/layout4.xml"/></Relationships>
</file>

<file path=ppt/slides/_rels/slide21.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tags" Target="../tags/tag179.xml"/><Relationship Id="rId7" Type="http://schemas.openxmlformats.org/officeDocument/2006/relationships/diagramData" Target="../diagrams/data5.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notesSlide" Target="../notesSlides/notesSlide20.xml"/><Relationship Id="rId11" Type="http://schemas.microsoft.com/office/2007/relationships/diagramDrawing" Target="../diagrams/drawing5.xml"/><Relationship Id="rId5" Type="http://schemas.openxmlformats.org/officeDocument/2006/relationships/slideLayout" Target="../slideLayouts/slideLayout1.xml"/><Relationship Id="rId10" Type="http://schemas.openxmlformats.org/officeDocument/2006/relationships/diagramColors" Target="../diagrams/colors5.xml"/><Relationship Id="rId4" Type="http://schemas.openxmlformats.org/officeDocument/2006/relationships/tags" Target="../tags/tag180.xml"/><Relationship Id="rId9" Type="http://schemas.openxmlformats.org/officeDocument/2006/relationships/diagramQuickStyle" Target="../diagrams/quickStyle5.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6.xml"/><Relationship Id="rId3" Type="http://schemas.openxmlformats.org/officeDocument/2006/relationships/tags" Target="../tags/tag183.xml"/><Relationship Id="rId7" Type="http://schemas.openxmlformats.org/officeDocument/2006/relationships/diagramData" Target="../diagrams/data6.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notesSlide" Target="../notesSlides/notesSlide21.xml"/><Relationship Id="rId11" Type="http://schemas.microsoft.com/office/2007/relationships/diagramDrawing" Target="../diagrams/drawing6.xml"/><Relationship Id="rId5" Type="http://schemas.openxmlformats.org/officeDocument/2006/relationships/slideLayout" Target="../slideLayouts/slideLayout1.xml"/><Relationship Id="rId10" Type="http://schemas.openxmlformats.org/officeDocument/2006/relationships/diagramColors" Target="../diagrams/colors6.xml"/><Relationship Id="rId4" Type="http://schemas.openxmlformats.org/officeDocument/2006/relationships/tags" Target="../tags/tag184.xml"/><Relationship Id="rId9"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notesSlide" Target="../notesSlides/notesSlide22.xml"/><Relationship Id="rId5" Type="http://schemas.openxmlformats.org/officeDocument/2006/relationships/slideLayout" Target="../slideLayouts/slideLayout1.xml"/><Relationship Id="rId4" Type="http://schemas.openxmlformats.org/officeDocument/2006/relationships/tags" Target="../tags/tag188.xml"/></Relationships>
</file>

<file path=ppt/slides/_rels/slide24.xml.rels><?xml version="1.0" encoding="UTF-8" standalone="yes"?>
<Relationships xmlns="http://schemas.openxmlformats.org/package/2006/relationships"><Relationship Id="rId3" Type="http://schemas.openxmlformats.org/officeDocument/2006/relationships/tags" Target="../tags/tag191.xml"/><Relationship Id="rId2" Type="http://schemas.openxmlformats.org/officeDocument/2006/relationships/tags" Target="../tags/tag190.xml"/><Relationship Id="rId1" Type="http://schemas.openxmlformats.org/officeDocument/2006/relationships/tags" Target="../tags/tag189.xml"/><Relationship Id="rId6" Type="http://schemas.openxmlformats.org/officeDocument/2006/relationships/notesSlide" Target="../notesSlides/notesSlide23.xml"/><Relationship Id="rId5" Type="http://schemas.openxmlformats.org/officeDocument/2006/relationships/slideLayout" Target="../slideLayouts/slideLayout1.xml"/><Relationship Id="rId4" Type="http://schemas.openxmlformats.org/officeDocument/2006/relationships/tags" Target="../tags/tag192.xml"/></Relationships>
</file>

<file path=ppt/slides/_rels/slide25.xml.rels><?xml version="1.0" encoding="UTF-8" standalone="yes"?>
<Relationships xmlns="http://schemas.openxmlformats.org/package/2006/relationships"><Relationship Id="rId8" Type="http://schemas.openxmlformats.org/officeDocument/2006/relationships/notesSlide" Target="../notesSlides/notesSlide24.xml"/><Relationship Id="rId3" Type="http://schemas.openxmlformats.org/officeDocument/2006/relationships/tags" Target="../tags/tag195.xml"/><Relationship Id="rId7" Type="http://schemas.openxmlformats.org/officeDocument/2006/relationships/slideLayout" Target="../slideLayouts/slideLayout1.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tags" Target="../tags/tag198.xml"/><Relationship Id="rId11" Type="http://schemas.openxmlformats.org/officeDocument/2006/relationships/image" Target="../media/image7.png"/><Relationship Id="rId5" Type="http://schemas.openxmlformats.org/officeDocument/2006/relationships/tags" Target="../tags/tag197.xml"/><Relationship Id="rId10" Type="http://schemas.microsoft.com/office/2007/relationships/hdphoto" Target="../media/hdphoto1.wdp"/><Relationship Id="rId4" Type="http://schemas.openxmlformats.org/officeDocument/2006/relationships/tags" Target="../tags/tag196.xml"/><Relationship Id="rId9" Type="http://schemas.openxmlformats.org/officeDocument/2006/relationships/image" Target="../media/image6.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0.xml"/><Relationship Id="rId1" Type="http://schemas.openxmlformats.org/officeDocument/2006/relationships/tags" Target="../tags/tag199.xml"/></Relationships>
</file>

<file path=ppt/slides/_rels/slide3.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image" Target="../media/image7.png"/><Relationship Id="rId3" Type="http://schemas.openxmlformats.org/officeDocument/2006/relationships/tags" Target="../tags/tag104.xml"/><Relationship Id="rId7" Type="http://schemas.openxmlformats.org/officeDocument/2006/relationships/tags" Target="../tags/tag108.xml"/><Relationship Id="rId12" Type="http://schemas.microsoft.com/office/2007/relationships/hdphoto" Target="../media/hdphoto1.wdp"/><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image" Target="../media/image6.png"/><Relationship Id="rId5" Type="http://schemas.openxmlformats.org/officeDocument/2006/relationships/tags" Target="../tags/tag106.xml"/><Relationship Id="rId10" Type="http://schemas.openxmlformats.org/officeDocument/2006/relationships/notesSlide" Target="../notesSlides/notesSlide3.xml"/><Relationship Id="rId4" Type="http://schemas.openxmlformats.org/officeDocument/2006/relationships/tags" Target="../tags/tag105.xml"/><Relationship Id="rId9"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2.xml"/><Relationship Id="rId1" Type="http://schemas.openxmlformats.org/officeDocument/2006/relationships/tags" Target="../tags/tag110.xml"/></Relationships>
</file>

<file path=ppt/slides/_rels/slide5.xml.rels><?xml version="1.0" encoding="UTF-8" standalone="yes"?>
<Relationships xmlns="http://schemas.openxmlformats.org/package/2006/relationships"><Relationship Id="rId3" Type="http://schemas.openxmlformats.org/officeDocument/2006/relationships/tags" Target="../tags/tag113.xml"/><Relationship Id="rId2" Type="http://schemas.openxmlformats.org/officeDocument/2006/relationships/tags" Target="../tags/tag112.xml"/><Relationship Id="rId1" Type="http://schemas.openxmlformats.org/officeDocument/2006/relationships/tags" Target="../tags/tag111.xml"/><Relationship Id="rId6" Type="http://schemas.openxmlformats.org/officeDocument/2006/relationships/notesSlide" Target="../notesSlides/notesSlide5.xml"/><Relationship Id="rId5" Type="http://schemas.openxmlformats.org/officeDocument/2006/relationships/slideLayout" Target="../slideLayouts/slideLayout1.xml"/><Relationship Id="rId4" Type="http://schemas.openxmlformats.org/officeDocument/2006/relationships/tags" Target="../tags/tag114.xml"/></Relationships>
</file>

<file path=ppt/slides/_rels/slide6.xml.rels><?xml version="1.0" encoding="UTF-8" standalone="yes"?>
<Relationships xmlns="http://schemas.openxmlformats.org/package/2006/relationships"><Relationship Id="rId8" Type="http://schemas.openxmlformats.org/officeDocument/2006/relationships/tags" Target="../tags/tag122.xml"/><Relationship Id="rId3" Type="http://schemas.openxmlformats.org/officeDocument/2006/relationships/tags" Target="../tags/tag117.xml"/><Relationship Id="rId7" Type="http://schemas.openxmlformats.org/officeDocument/2006/relationships/tags" Target="../tags/tag121.xml"/><Relationship Id="rId2" Type="http://schemas.openxmlformats.org/officeDocument/2006/relationships/tags" Target="../tags/tag116.xml"/><Relationship Id="rId1" Type="http://schemas.openxmlformats.org/officeDocument/2006/relationships/tags" Target="../tags/tag115.xml"/><Relationship Id="rId6" Type="http://schemas.openxmlformats.org/officeDocument/2006/relationships/tags" Target="../tags/tag120.xml"/><Relationship Id="rId11" Type="http://schemas.openxmlformats.org/officeDocument/2006/relationships/slideLayout" Target="../slideLayouts/slideLayout1.xml"/><Relationship Id="rId5" Type="http://schemas.openxmlformats.org/officeDocument/2006/relationships/tags" Target="../tags/tag119.xml"/><Relationship Id="rId10" Type="http://schemas.openxmlformats.org/officeDocument/2006/relationships/tags" Target="../tags/tag124.xml"/><Relationship Id="rId4" Type="http://schemas.openxmlformats.org/officeDocument/2006/relationships/tags" Target="../tags/tag118.xml"/><Relationship Id="rId9" Type="http://schemas.openxmlformats.org/officeDocument/2006/relationships/tags" Target="../tags/tag123.xml"/></Relationships>
</file>

<file path=ppt/slides/_rels/slide7.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notesSlide" Target="../notesSlides/notesSlide6.xml"/><Relationship Id="rId5" Type="http://schemas.openxmlformats.org/officeDocument/2006/relationships/slideLayout" Target="../slideLayouts/slideLayout1.xml"/><Relationship Id="rId4" Type="http://schemas.openxmlformats.org/officeDocument/2006/relationships/tags" Target="../tags/tag128.xml"/></Relationships>
</file>

<file path=ppt/slides/_rels/slide8.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tags" Target="../tags/tag131.xml"/><Relationship Id="rId7" Type="http://schemas.openxmlformats.org/officeDocument/2006/relationships/notesSlide" Target="../notesSlides/notesSlide7.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slideLayout" Target="../slideLayouts/slideLayout1.xml"/><Relationship Id="rId5" Type="http://schemas.openxmlformats.org/officeDocument/2006/relationships/tags" Target="../tags/tag133.xml"/><Relationship Id="rId4" Type="http://schemas.openxmlformats.org/officeDocument/2006/relationships/tags" Target="../tags/tag132.xml"/></Relationships>
</file>

<file path=ppt/slides/_rels/slide9.xml.rels><?xml version="1.0" encoding="UTF-8" standalone="yes"?>
<Relationships xmlns="http://schemas.openxmlformats.org/package/2006/relationships"><Relationship Id="rId3" Type="http://schemas.openxmlformats.org/officeDocument/2006/relationships/tags" Target="../tags/tag136.xml"/><Relationship Id="rId2" Type="http://schemas.openxmlformats.org/officeDocument/2006/relationships/tags" Target="../tags/tag135.xml"/><Relationship Id="rId1" Type="http://schemas.openxmlformats.org/officeDocument/2006/relationships/tags" Target="../tags/tag134.xml"/><Relationship Id="rId6" Type="http://schemas.openxmlformats.org/officeDocument/2006/relationships/notesSlide" Target="../notesSlides/notesSlide8.xml"/><Relationship Id="rId5" Type="http://schemas.openxmlformats.org/officeDocument/2006/relationships/slideLayout" Target="../slideLayouts/slideLayout1.xml"/><Relationship Id="rId4" Type="http://schemas.openxmlformats.org/officeDocument/2006/relationships/tags" Target="../tags/tag13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E1D5549-9274-2AE5-FFE4-3836A5F45694}"/>
              </a:ext>
            </a:extLst>
          </p:cNvPr>
          <p:cNvSpPr>
            <a:spLocks noGrp="1"/>
          </p:cNvSpPr>
          <p:nvPr>
            <p:ph type="title"/>
            <p:custDataLst>
              <p:tags r:id="rId2"/>
            </p:custDataLst>
          </p:nvPr>
        </p:nvSpPr>
        <p:spPr>
          <a:xfrm>
            <a:off x="468000" y="1620000"/>
            <a:ext cx="4910116" cy="1080000"/>
          </a:xfrm>
        </p:spPr>
        <p:txBody>
          <a:bodyPr/>
          <a:lstStyle/>
          <a:p>
            <a:r>
              <a:rPr lang="en-GB"/>
              <a:t>Bermuda Reporting Overview &amp; Changes in 2023</a:t>
            </a:r>
          </a:p>
        </p:txBody>
      </p:sp>
      <p:sp>
        <p:nvSpPr>
          <p:cNvPr id="4" name="Text Placeholder 3">
            <a:extLst>
              <a:ext uri="{FF2B5EF4-FFF2-40B4-BE49-F238E27FC236}">
                <a16:creationId xmlns:a16="http://schemas.microsoft.com/office/drawing/2014/main" id="{92BE6F40-8D9F-9C3C-6C22-E5F79E4FA591}"/>
              </a:ext>
            </a:extLst>
          </p:cNvPr>
          <p:cNvSpPr>
            <a:spLocks noGrp="1"/>
          </p:cNvSpPr>
          <p:nvPr>
            <p:ph type="body" sz="quarter" idx="15"/>
            <p:custDataLst>
              <p:tags r:id="rId3"/>
            </p:custDataLst>
          </p:nvPr>
        </p:nvSpPr>
        <p:spPr/>
        <p:txBody>
          <a:bodyPr/>
          <a:lstStyle/>
          <a:p>
            <a:r>
              <a:rPr lang="en-GB">
                <a:solidFill>
                  <a:schemeClr val="accent1">
                    <a:lumMod val="100000"/>
                  </a:schemeClr>
                </a:solidFill>
                <a:latin typeface="GT Walsheim Pro Bold" panose="02000503040000020003" pitchFamily="50" charset="0"/>
              </a:rPr>
              <a:t>[Daniel Levy and Harry Cuddy]</a:t>
            </a:r>
          </a:p>
        </p:txBody>
      </p:sp>
    </p:spTree>
    <p:custDataLst>
      <p:tags r:id="rId1"/>
    </p:custDataLst>
    <p:extLst>
      <p:ext uri="{BB962C8B-B14F-4D97-AF65-F5344CB8AC3E}">
        <p14:creationId xmlns:p14="http://schemas.microsoft.com/office/powerpoint/2010/main" val="3164612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a:xfrm>
            <a:off x="468000" y="395998"/>
            <a:ext cx="8208000" cy="482307"/>
          </a:xfrm>
        </p:spPr>
        <p:txBody>
          <a:bodyPr/>
          <a:lstStyle/>
          <a:p>
            <a:r>
              <a:rPr lang="en-GB"/>
              <a:t>Enhanced Capital Requirement (ECR)</a:t>
            </a:r>
          </a:p>
        </p:txBody>
      </p:sp>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68000" y="878305"/>
            <a:ext cx="8280409" cy="3565108"/>
          </a:xfrm>
        </p:spPr>
        <p:txBody>
          <a:bodyPr vert="horz" lIns="0" tIns="0" rIns="0" bIns="0" rtlCol="0" anchor="t">
            <a:noAutofit/>
          </a:bodyPr>
          <a:lstStyle/>
          <a:p>
            <a:r>
              <a:rPr lang="en-GB" sz="1800">
                <a:solidFill>
                  <a:schemeClr val="tx1">
                    <a:lumMod val="100000"/>
                  </a:schemeClr>
                </a:solidFill>
                <a:latin typeface="GT Walsheim Pro Light"/>
              </a:rPr>
              <a:t>An Enhanced Capital Requirement (ECR) is required in addition to the Technical Provisions. This is calculated as the maximum of:</a:t>
            </a:r>
          </a:p>
          <a:p>
            <a:pPr marL="285750" indent="-285750">
              <a:buFont typeface="Arial" panose="020B0604020202020204" pitchFamily="34" charset="0"/>
              <a:buChar char="•"/>
            </a:pPr>
            <a:r>
              <a:rPr lang="en-GB" sz="1800">
                <a:solidFill>
                  <a:schemeClr val="tx1">
                    <a:lumMod val="100000"/>
                  </a:schemeClr>
                </a:solidFill>
                <a:latin typeface="GT Walsheim Pro Light"/>
              </a:rPr>
              <a:t>The Minimum Solvency Margin (MSM) </a:t>
            </a:r>
            <a:endParaRPr lang="en-GB" sz="1800">
              <a:solidFill>
                <a:schemeClr val="tx1">
                  <a:lumMod val="100000"/>
                </a:schemeClr>
              </a:solidFill>
              <a:latin typeface="GT Walsheim Pro Light" panose="02000503040000020003" pitchFamily="50" charset="0"/>
            </a:endParaRPr>
          </a:p>
          <a:p>
            <a:pPr marL="285750" indent="-285750">
              <a:buFont typeface="Arial" panose="020B0604020202020204" pitchFamily="34" charset="0"/>
              <a:buChar char="•"/>
            </a:pPr>
            <a:r>
              <a:rPr lang="en-GB" sz="1800">
                <a:solidFill>
                  <a:schemeClr val="tx1">
                    <a:lumMod val="100000"/>
                  </a:schemeClr>
                </a:solidFill>
                <a:latin typeface="GT Walsheim Pro Light"/>
              </a:rPr>
              <a:t>The Bermuda Solvency Capital Requirement (BSCR)</a:t>
            </a:r>
          </a:p>
          <a:p>
            <a:r>
              <a:rPr lang="en-GB" sz="1800">
                <a:solidFill>
                  <a:schemeClr val="tx1">
                    <a:lumMod val="100000"/>
                  </a:schemeClr>
                </a:solidFill>
                <a:latin typeface="GT Walsheim Pro Light"/>
              </a:rPr>
              <a:t>The BSCR can be calculated with the BMA’s standard capital model or by using an internal capital model.  </a:t>
            </a:r>
            <a:endParaRPr lang="en-GB" sz="1800">
              <a:solidFill>
                <a:schemeClr val="tx1">
                  <a:lumMod val="100000"/>
                </a:schemeClr>
              </a:solidFill>
              <a:latin typeface="GT Walsheim Pro Light" panose="02000503040000020003" pitchFamily="50" charset="0"/>
            </a:endParaRPr>
          </a:p>
          <a:p>
            <a:r>
              <a:rPr lang="en-GB" sz="1800">
                <a:solidFill>
                  <a:schemeClr val="tx1">
                    <a:lumMod val="100000"/>
                  </a:schemeClr>
                </a:solidFill>
                <a:latin typeface="GT Walsheim Pro Light"/>
              </a:rPr>
              <a:t>The standard capital model is standard practice and is calculated by applying capital factors to exposures. </a:t>
            </a:r>
            <a:endParaRPr lang="en-GB" sz="1800">
              <a:solidFill>
                <a:schemeClr val="tx1">
                  <a:lumMod val="100000"/>
                </a:schemeClr>
              </a:solidFill>
              <a:latin typeface="GT Walsheim Pro Light" panose="02000503040000020003" pitchFamily="50" charset="0"/>
            </a:endParaRPr>
          </a:p>
          <a:p>
            <a:r>
              <a:rPr lang="en-GB" sz="1800">
                <a:solidFill>
                  <a:schemeClr val="tx1">
                    <a:lumMod val="100000"/>
                  </a:schemeClr>
                </a:solidFill>
                <a:latin typeface="GT Walsheim Pro Light"/>
              </a:rPr>
              <a:t>The risk factors could be categorised as falling under the following 4 headings: market, credit, insurance and operational risk. Diversification between categories is allowed for using a prescribed correlation matrix. </a:t>
            </a:r>
            <a:endParaRPr lang="en-GB" sz="1800">
              <a:solidFill>
                <a:schemeClr val="tx1">
                  <a:lumMod val="100000"/>
                </a:schemeClr>
              </a:solidFill>
              <a:latin typeface="GT Walsheim Pro Light" panose="02000503040000020003" pitchFamily="50" charset="0"/>
            </a:endParaRP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10</a:t>
            </a:fld>
            <a:endParaRPr lang="en-GB"/>
          </a:p>
        </p:txBody>
      </p:sp>
    </p:spTree>
    <p:custDataLst>
      <p:tags r:id="rId1"/>
    </p:custDataLst>
    <p:extLst>
      <p:ext uri="{BB962C8B-B14F-4D97-AF65-F5344CB8AC3E}">
        <p14:creationId xmlns:p14="http://schemas.microsoft.com/office/powerpoint/2010/main" val="1408717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a:xfrm>
            <a:off x="468000" y="395998"/>
            <a:ext cx="8208000" cy="482307"/>
          </a:xfrm>
        </p:spPr>
        <p:txBody>
          <a:bodyPr/>
          <a:lstStyle/>
          <a:p>
            <a:r>
              <a:rPr lang="en-GB"/>
              <a:t>Risk Margin</a:t>
            </a:r>
          </a:p>
        </p:txBody>
      </p:sp>
      <mc:AlternateContent xmlns:mc="http://schemas.openxmlformats.org/markup-compatibility/2006" xmlns:a14="http://schemas.microsoft.com/office/drawing/2010/main">
        <mc:Choice Requires="a14">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68000" y="878305"/>
                <a:ext cx="8386320" cy="3565108"/>
              </a:xfrm>
            </p:spPr>
            <p:txBody>
              <a:bodyPr/>
              <a:lstStyle/>
              <a:p>
                <a:r>
                  <a:rPr lang="en-GB" sz="1800"/>
                  <a:t>A risk margin is added to reflect recapitalisation cost for non-hedgeable risks. </a:t>
                </a:r>
              </a:p>
              <a:p>
                <a:r>
                  <a:rPr lang="en-GB" sz="1800"/>
                  <a:t>The risk margin is calculated using the cost of capital approach:</a:t>
                </a:r>
              </a:p>
              <a:p>
                <a:pPr/>
                <a14:m>
                  <m:oMathPara xmlns:m="http://schemas.openxmlformats.org/officeDocument/2006/math">
                    <m:oMathParaPr>
                      <m:jc m:val="centerGroup"/>
                    </m:oMathParaPr>
                    <m:oMath xmlns:m="http://schemas.openxmlformats.org/officeDocument/2006/math">
                      <m:r>
                        <a:rPr lang="en-GB" sz="1800" b="0" i="1" smtClean="0">
                          <a:latin typeface="Cambria Math" panose="02040503050406030204" pitchFamily="18" charset="0"/>
                        </a:rPr>
                        <m:t>𝑅𝑀</m:t>
                      </m:r>
                      <m:r>
                        <a:rPr lang="en-GB" sz="1800" b="0" i="1" smtClean="0">
                          <a:latin typeface="Cambria Math" panose="02040503050406030204" pitchFamily="18" charset="0"/>
                        </a:rPr>
                        <m:t>=</m:t>
                      </m:r>
                      <m:r>
                        <a:rPr lang="en-GB" sz="1800" b="0" i="1" smtClean="0">
                          <a:latin typeface="Cambria Math" panose="02040503050406030204" pitchFamily="18" charset="0"/>
                        </a:rPr>
                        <m:t>𝐶𝑜𝐶</m:t>
                      </m:r>
                      <m:r>
                        <a:rPr lang="en-GB" sz="1800" b="0" i="1" smtClean="0">
                          <a:latin typeface="Cambria Math" panose="02040503050406030204" pitchFamily="18" charset="0"/>
                        </a:rPr>
                        <m:t> × </m:t>
                      </m:r>
                      <m:nary>
                        <m:naryPr>
                          <m:chr m:val="∑"/>
                          <m:subHide m:val="on"/>
                          <m:supHide m:val="on"/>
                          <m:ctrlPr>
                            <a:rPr lang="en-GB" sz="1800" b="0" i="1" smtClean="0">
                              <a:latin typeface="Cambria Math" panose="02040503050406030204" pitchFamily="18" charset="0"/>
                              <a:ea typeface="Cambria Math" panose="02040503050406030204" pitchFamily="18" charset="0"/>
                            </a:rPr>
                          </m:ctrlPr>
                        </m:naryPr>
                        <m:sub/>
                        <m:sup/>
                        <m:e>
                          <m:f>
                            <m:fPr>
                              <m:ctrlPr>
                                <a:rPr lang="en-GB" sz="1800" b="0" i="1" smtClean="0">
                                  <a:latin typeface="Cambria Math" panose="02040503050406030204" pitchFamily="18" charset="0"/>
                                  <a:ea typeface="Cambria Math" panose="02040503050406030204" pitchFamily="18" charset="0"/>
                                </a:rPr>
                              </m:ctrlPr>
                            </m:fPr>
                            <m:num>
                              <m:sSub>
                                <m:sSubPr>
                                  <m:ctrlPr>
                                    <a:rPr lang="en-GB" sz="1800" b="0" i="1" smtClean="0">
                                      <a:latin typeface="Cambria Math" panose="02040503050406030204" pitchFamily="18" charset="0"/>
                                      <a:ea typeface="Cambria Math" panose="02040503050406030204" pitchFamily="18" charset="0"/>
                                    </a:rPr>
                                  </m:ctrlPr>
                                </m:sSubPr>
                                <m:e>
                                  <m:r>
                                    <a:rPr lang="en-GB" sz="1800" b="0" i="1" smtClean="0">
                                      <a:latin typeface="Cambria Math" panose="02040503050406030204" pitchFamily="18" charset="0"/>
                                      <a:ea typeface="Cambria Math" panose="02040503050406030204" pitchFamily="18" charset="0"/>
                                    </a:rPr>
                                    <m:t>𝐸𝐶𝑅</m:t>
                                  </m:r>
                                </m:e>
                                <m:sub>
                                  <m:r>
                                    <a:rPr lang="en-GB" sz="1800" b="0" i="1" smtClean="0">
                                      <a:latin typeface="Cambria Math" panose="02040503050406030204" pitchFamily="18" charset="0"/>
                                      <a:ea typeface="Cambria Math" panose="02040503050406030204" pitchFamily="18" charset="0"/>
                                    </a:rPr>
                                    <m:t>𝑡</m:t>
                                  </m:r>
                                </m:sub>
                              </m:sSub>
                            </m:num>
                            <m:den>
                              <m:sSup>
                                <m:sSupPr>
                                  <m:ctrlPr>
                                    <a:rPr lang="en-GB" sz="1800" b="0" i="1" smtClean="0">
                                      <a:latin typeface="Cambria Math" panose="02040503050406030204" pitchFamily="18" charset="0"/>
                                      <a:ea typeface="Cambria Math" panose="02040503050406030204" pitchFamily="18" charset="0"/>
                                    </a:rPr>
                                  </m:ctrlPr>
                                </m:sSupPr>
                                <m:e>
                                  <m:r>
                                    <a:rPr lang="en-GB" sz="1800" b="0" i="1" smtClean="0">
                                      <a:latin typeface="Cambria Math" panose="02040503050406030204" pitchFamily="18" charset="0"/>
                                      <a:ea typeface="Cambria Math" panose="02040503050406030204" pitchFamily="18" charset="0"/>
                                    </a:rPr>
                                    <m:t>(1 + </m:t>
                                  </m:r>
                                  <m:sSub>
                                    <m:sSubPr>
                                      <m:ctrlPr>
                                        <a:rPr lang="en-GB" sz="1800" b="0" i="1" smtClean="0">
                                          <a:latin typeface="Cambria Math" panose="02040503050406030204" pitchFamily="18" charset="0"/>
                                          <a:ea typeface="Cambria Math" panose="02040503050406030204" pitchFamily="18" charset="0"/>
                                        </a:rPr>
                                      </m:ctrlPr>
                                    </m:sSubPr>
                                    <m:e>
                                      <m:r>
                                        <a:rPr lang="en-GB" sz="1800" b="0" i="1" smtClean="0">
                                          <a:latin typeface="Cambria Math" panose="02040503050406030204" pitchFamily="18" charset="0"/>
                                          <a:ea typeface="Cambria Math" panose="02040503050406030204" pitchFamily="18" charset="0"/>
                                        </a:rPr>
                                        <m:t>𝑟</m:t>
                                      </m:r>
                                      <m:r>
                                        <a:rPr lang="en-GB" sz="1800" b="0" i="1" smtClean="0">
                                          <a:latin typeface="Cambria Math" panose="02040503050406030204" pitchFamily="18" charset="0"/>
                                          <a:ea typeface="Cambria Math" panose="02040503050406030204" pitchFamily="18" charset="0"/>
                                        </a:rPr>
                                        <m:t> </m:t>
                                      </m:r>
                                    </m:e>
                                    <m:sub>
                                      <m:r>
                                        <a:rPr lang="en-GB" sz="1800" b="0" i="1" smtClean="0">
                                          <a:latin typeface="Cambria Math" panose="02040503050406030204" pitchFamily="18" charset="0"/>
                                          <a:ea typeface="Cambria Math" panose="02040503050406030204" pitchFamily="18" charset="0"/>
                                        </a:rPr>
                                        <m:t>𝑡</m:t>
                                      </m:r>
                                      <m:r>
                                        <a:rPr lang="en-GB" sz="1800" b="0" i="1" smtClean="0">
                                          <a:latin typeface="Cambria Math" panose="02040503050406030204" pitchFamily="18" charset="0"/>
                                          <a:ea typeface="Cambria Math" panose="02040503050406030204" pitchFamily="18" charset="0"/>
                                        </a:rPr>
                                        <m:t>+1 </m:t>
                                      </m:r>
                                    </m:sub>
                                  </m:sSub>
                                  <m:r>
                                    <a:rPr lang="en-GB" sz="1800" b="0" i="1" smtClean="0">
                                      <a:latin typeface="Cambria Math" panose="02040503050406030204" pitchFamily="18" charset="0"/>
                                      <a:ea typeface="Cambria Math" panose="02040503050406030204" pitchFamily="18" charset="0"/>
                                    </a:rPr>
                                    <m:t>)</m:t>
                                  </m:r>
                                </m:e>
                                <m:sup>
                                  <m:r>
                                    <a:rPr lang="en-GB" sz="1800" b="0" i="1" smtClean="0">
                                      <a:latin typeface="Cambria Math" panose="02040503050406030204" pitchFamily="18" charset="0"/>
                                      <a:ea typeface="Cambria Math" panose="02040503050406030204" pitchFamily="18" charset="0"/>
                                    </a:rPr>
                                    <m:t>𝑡</m:t>
                                  </m:r>
                                  <m:r>
                                    <a:rPr lang="en-GB" sz="1800" b="0" i="1" smtClean="0">
                                      <a:latin typeface="Cambria Math" panose="02040503050406030204" pitchFamily="18" charset="0"/>
                                      <a:ea typeface="Cambria Math" panose="02040503050406030204" pitchFamily="18" charset="0"/>
                                    </a:rPr>
                                    <m:t>+1</m:t>
                                  </m:r>
                                </m:sup>
                              </m:sSup>
                            </m:den>
                          </m:f>
                        </m:e>
                      </m:nary>
                    </m:oMath>
                  </m:oMathPara>
                </a14:m>
                <a:endParaRPr lang="en-GB" sz="1800"/>
              </a:p>
              <a:p>
                <a:pPr marL="285750" indent="-285750">
                  <a:buFont typeface="Arial" panose="020B0604020202020204" pitchFamily="34" charset="0"/>
                  <a:buChar char="•"/>
                </a:pPr>
                <a14:m>
                  <m:oMath xmlns:m="http://schemas.openxmlformats.org/officeDocument/2006/math">
                    <m:r>
                      <a:rPr lang="en-GB" sz="1600" b="0" i="1" smtClean="0">
                        <a:latin typeface="Cambria Math" panose="02040503050406030204" pitchFamily="18" charset="0"/>
                      </a:rPr>
                      <m:t>𝐶𝑜𝐶</m:t>
                    </m:r>
                    <m:r>
                      <a:rPr lang="en-GB" sz="1600" b="0" i="1" smtClean="0">
                        <a:latin typeface="Cambria Math" panose="02040503050406030204" pitchFamily="18" charset="0"/>
                      </a:rPr>
                      <m:t> </m:t>
                    </m:r>
                  </m:oMath>
                </a14:m>
                <a:r>
                  <a:rPr lang="en-GB" sz="1600"/>
                  <a:t>– cost of capital rate currently at 6%.</a:t>
                </a:r>
              </a:p>
              <a:p>
                <a:pPr marL="285750" indent="-285750">
                  <a:buFont typeface="Arial" panose="020B0604020202020204" pitchFamily="34" charset="0"/>
                  <a:buChar char="•"/>
                </a:pP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𝐸𝐶𝑅</m:t>
                        </m:r>
                      </m:e>
                      <m:sub>
                        <m:r>
                          <a:rPr lang="en-GB" sz="1600" i="1">
                            <a:latin typeface="Cambria Math" panose="02040503050406030204" pitchFamily="18" charset="0"/>
                            <a:ea typeface="Cambria Math" panose="02040503050406030204" pitchFamily="18" charset="0"/>
                          </a:rPr>
                          <m:t>𝑡</m:t>
                        </m:r>
                      </m:sub>
                    </m:sSub>
                  </m:oMath>
                </a14:m>
                <a:r>
                  <a:rPr lang="en-GB" sz="1600"/>
                  <a:t>- the Enhanced Capital Requirement at time </a:t>
                </a:r>
                <a:r>
                  <a:rPr lang="en-GB" sz="1600" i="1"/>
                  <a:t>t </a:t>
                </a:r>
                <a:r>
                  <a:rPr lang="en-GB" sz="1600"/>
                  <a:t>for non-hedgeable risks. </a:t>
                </a:r>
              </a:p>
              <a:p>
                <a:pPr marL="285750" indent="-285750">
                  <a:buFont typeface="Arial" panose="020B0604020202020204" pitchFamily="34" charset="0"/>
                  <a:buChar char="•"/>
                </a:pPr>
                <a14:m>
                  <m:oMath xmlns:m="http://schemas.openxmlformats.org/officeDocument/2006/math">
                    <m:sSub>
                      <m:sSubPr>
                        <m:ctrlPr>
                          <a:rPr lang="en-GB" sz="1600" i="1">
                            <a:latin typeface="Cambria Math" panose="02040503050406030204" pitchFamily="18" charset="0"/>
                            <a:ea typeface="Cambria Math" panose="02040503050406030204" pitchFamily="18" charset="0"/>
                          </a:rPr>
                        </m:ctrlPr>
                      </m:sSubPr>
                      <m:e>
                        <m:r>
                          <a:rPr lang="en-GB" sz="1600" i="1">
                            <a:latin typeface="Cambria Math" panose="02040503050406030204" pitchFamily="18" charset="0"/>
                            <a:ea typeface="Cambria Math" panose="02040503050406030204" pitchFamily="18" charset="0"/>
                          </a:rPr>
                          <m:t>𝑟</m:t>
                        </m:r>
                        <m:r>
                          <a:rPr lang="en-GB" sz="1600" i="1">
                            <a:latin typeface="Cambria Math" panose="02040503050406030204" pitchFamily="18" charset="0"/>
                            <a:ea typeface="Cambria Math" panose="02040503050406030204" pitchFamily="18" charset="0"/>
                          </a:rPr>
                          <m:t> </m:t>
                        </m:r>
                      </m:e>
                      <m:sub>
                        <m:r>
                          <a:rPr lang="en-GB" sz="1600" i="1">
                            <a:latin typeface="Cambria Math" panose="02040503050406030204" pitchFamily="18" charset="0"/>
                            <a:ea typeface="Cambria Math" panose="02040503050406030204" pitchFamily="18" charset="0"/>
                          </a:rPr>
                          <m:t>𝑡</m:t>
                        </m:r>
                        <m:r>
                          <a:rPr lang="en-GB" sz="1600" i="1">
                            <a:latin typeface="Cambria Math" panose="02040503050406030204" pitchFamily="18" charset="0"/>
                            <a:ea typeface="Cambria Math" panose="02040503050406030204" pitchFamily="18" charset="0"/>
                          </a:rPr>
                          <m:t> </m:t>
                        </m:r>
                      </m:sub>
                    </m:sSub>
                  </m:oMath>
                </a14:m>
                <a:r>
                  <a:rPr lang="en-GB" sz="1600"/>
                  <a:t>– the risk-free discount rate at time t. </a:t>
                </a:r>
              </a:p>
              <a:p>
                <a:r>
                  <a:rPr lang="en-GB" sz="1800">
                    <a:solidFill>
                      <a:schemeClr val="tx1">
                        <a:lumMod val="100000"/>
                      </a:schemeClr>
                    </a:solidFill>
                    <a:latin typeface="GT Walsheim Pro Light" panose="02000503040000020003" pitchFamily="50" charset="0"/>
                  </a:rPr>
                  <a:t>The calculation should consider non-hedgeable liabilities across the full period needed to run-off under a risk-free discount curve. The insurer can take credit for diversification between lines of business and risk types. </a:t>
                </a:r>
              </a:p>
              <a:p>
                <a:endParaRPr lang="en-GB">
                  <a:solidFill>
                    <a:schemeClr val="tx1">
                      <a:lumMod val="100000"/>
                    </a:schemeClr>
                  </a:solidFill>
                  <a:latin typeface="GT Walsheim Pro Light" panose="02000503040000020003" pitchFamily="50" charset="0"/>
                </a:endParaRPr>
              </a:p>
            </p:txBody>
          </p:sp>
        </mc:Choice>
        <mc:Fallback xmlns="">
          <p:sp>
            <p:nvSpPr>
              <p:cNvPr id="4" name="Content Placeholder 3">
                <a:extLst>
                  <a:ext uri="{FF2B5EF4-FFF2-40B4-BE49-F238E27FC236}">
                    <a16:creationId xmlns:a16="http://schemas.microsoft.com/office/drawing/2014/main" id="{9B0C8BCE-6A22-52AC-FDA8-8D6BBD4C5CAC}"/>
                  </a:ext>
                </a:extLst>
              </p:cNvPr>
              <p:cNvSpPr>
                <a:spLocks noGrp="1" noRot="1" noChangeAspect="1" noMove="1" noResize="1" noEditPoints="1" noAdjustHandles="1" noChangeArrowheads="1" noChangeShapeType="1" noTextEdit="1"/>
              </p:cNvSpPr>
              <p:nvPr>
                <p:ph sz="quarter" idx="14"/>
                <p:custDataLst>
                  <p:tags r:id="rId7"/>
                </p:custDataLst>
              </p:nvPr>
            </p:nvSpPr>
            <p:spPr>
              <a:xfrm>
                <a:off x="468000" y="878305"/>
                <a:ext cx="8386320" cy="3565108"/>
              </a:xfrm>
              <a:blipFill>
                <a:blip r:embed="rId8"/>
                <a:stretch>
                  <a:fillRect l="-1745" t="-2222" r="-873"/>
                </a:stretch>
              </a:blipFill>
            </p:spPr>
            <p:txBody>
              <a:bodyPr/>
              <a:lstStyle/>
              <a:p>
                <a:r>
                  <a:rPr lang="en-US">
                    <a:noFill/>
                  </a:rPr>
                  <a:t> </a:t>
                </a:r>
              </a:p>
            </p:txBody>
          </p:sp>
        </mc:Fallback>
      </mc:AlternateContent>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11</a:t>
            </a:fld>
            <a:endParaRPr lang="en-GB"/>
          </a:p>
        </p:txBody>
      </p:sp>
    </p:spTree>
    <p:custDataLst>
      <p:tags r:id="rId1"/>
    </p:custDataLst>
    <p:extLst>
      <p:ext uri="{BB962C8B-B14F-4D97-AF65-F5344CB8AC3E}">
        <p14:creationId xmlns:p14="http://schemas.microsoft.com/office/powerpoint/2010/main" val="3029121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a:xfrm>
            <a:off x="468000" y="395998"/>
            <a:ext cx="8208000" cy="482307"/>
          </a:xfrm>
        </p:spPr>
        <p:txBody>
          <a:bodyPr/>
          <a:lstStyle/>
          <a:p>
            <a:r>
              <a:rPr lang="en-GB"/>
              <a:t>Solvency II Equivalence</a:t>
            </a:r>
          </a:p>
        </p:txBody>
      </p:sp>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68000" y="878305"/>
            <a:ext cx="8386320" cy="3565108"/>
          </a:xfrm>
        </p:spPr>
        <p:txBody>
          <a:bodyPr vert="horz" lIns="0" tIns="0" rIns="0" bIns="0" rtlCol="0" anchor="t">
            <a:noAutofit/>
          </a:bodyPr>
          <a:lstStyle/>
          <a:p>
            <a:r>
              <a:rPr lang="en-GB" sz="1800"/>
              <a:t>Solvency II equivalence for third countries means a non-EU jurisdiction has an insurance regulatory regime that achieves the same outcomes as those determined under the Solvency II framework. </a:t>
            </a:r>
          </a:p>
          <a:p>
            <a:r>
              <a:rPr lang="en-GB" sz="1800">
                <a:solidFill>
                  <a:schemeClr val="tx1">
                    <a:lumMod val="100000"/>
                  </a:schemeClr>
                </a:solidFill>
                <a:latin typeface="GT Walsheim Pro Light"/>
              </a:rPr>
              <a:t>Bermuda achieved full equivalence on 24</a:t>
            </a:r>
            <a:r>
              <a:rPr lang="en-GB" sz="1800" baseline="30000">
                <a:solidFill>
                  <a:schemeClr val="tx1">
                    <a:lumMod val="100000"/>
                  </a:schemeClr>
                </a:solidFill>
                <a:latin typeface="GT Walsheim Pro Light"/>
              </a:rPr>
              <a:t>th</a:t>
            </a:r>
            <a:r>
              <a:rPr lang="en-GB" sz="1800">
                <a:solidFill>
                  <a:schemeClr val="tx1">
                    <a:lumMod val="100000"/>
                  </a:schemeClr>
                </a:solidFill>
                <a:latin typeface="GT Walsheim Pro Light"/>
              </a:rPr>
              <a:t> March 2016 and remains one of only two countries to have attained full equivalence. </a:t>
            </a:r>
            <a:endParaRPr lang="en-GB" sz="1800">
              <a:solidFill>
                <a:schemeClr val="tx1">
                  <a:lumMod val="100000"/>
                </a:schemeClr>
              </a:solidFill>
              <a:latin typeface="GT Walsheim Pro Light" panose="02000503040000020003" pitchFamily="50" charset="0"/>
            </a:endParaRPr>
          </a:p>
          <a:p>
            <a:r>
              <a:rPr lang="en-GB" sz="1800">
                <a:solidFill>
                  <a:schemeClr val="tx1">
                    <a:lumMod val="100000"/>
                  </a:schemeClr>
                </a:solidFill>
                <a:latin typeface="GT Walsheim Pro Light"/>
              </a:rPr>
              <a:t>This enables Bermudan insurers, reinsurers and insurance groups to conduct business in the EU as though they were EU domiciled entities. </a:t>
            </a:r>
          </a:p>
          <a:p>
            <a:endParaRPr lang="en-GB" sz="1800">
              <a:solidFill>
                <a:schemeClr val="tx1">
                  <a:lumMod val="100000"/>
                </a:schemeClr>
              </a:solidFill>
              <a:latin typeface="GT Walsheim Pro Light"/>
            </a:endParaRPr>
          </a:p>
          <a:p>
            <a:endParaRPr lang="en-GB" sz="1800">
              <a:solidFill>
                <a:schemeClr val="tx1">
                  <a:lumMod val="100000"/>
                </a:schemeClr>
              </a:solidFill>
              <a:latin typeface="GT Walsheim Pro Light" panose="02000503040000020003" pitchFamily="50" charset="0"/>
            </a:endParaRP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12</a:t>
            </a:fld>
            <a:endParaRPr lang="en-GB"/>
          </a:p>
        </p:txBody>
      </p:sp>
    </p:spTree>
    <p:custDataLst>
      <p:tags r:id="rId1"/>
    </p:custDataLst>
    <p:extLst>
      <p:ext uri="{BB962C8B-B14F-4D97-AF65-F5344CB8AC3E}">
        <p14:creationId xmlns:p14="http://schemas.microsoft.com/office/powerpoint/2010/main" val="587377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FAD96B5-238C-D721-22C4-82AA41D3AF13}"/>
              </a:ext>
            </a:extLst>
          </p:cNvPr>
          <p:cNvSpPr>
            <a:spLocks noGrp="1"/>
          </p:cNvSpPr>
          <p:nvPr>
            <p:ph type="body" sz="quarter" idx="15"/>
          </p:nvPr>
        </p:nvSpPr>
        <p:spPr>
          <a:xfrm>
            <a:off x="1302127" y="3747569"/>
            <a:ext cx="5641605" cy="1003851"/>
          </a:xfrm>
        </p:spPr>
        <p:txBody>
          <a:bodyPr/>
          <a:lstStyle/>
          <a:p>
            <a:r>
              <a:rPr lang="en-GB"/>
              <a:t>BMA Consultation Paper</a:t>
            </a:r>
          </a:p>
        </p:txBody>
      </p:sp>
    </p:spTree>
    <p:custDataLst>
      <p:tags r:id="rId1"/>
    </p:custDataLst>
    <p:extLst>
      <p:ext uri="{BB962C8B-B14F-4D97-AF65-F5344CB8AC3E}">
        <p14:creationId xmlns:p14="http://schemas.microsoft.com/office/powerpoint/2010/main" val="34867317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BMA Consultation Paper</a:t>
            </a:r>
          </a:p>
        </p:txBody>
      </p:sp>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68000" y="979488"/>
            <a:ext cx="8207375" cy="3357734"/>
          </a:xfrm>
        </p:spPr>
        <p:txBody>
          <a:bodyPr/>
          <a:lstStyle/>
          <a:p>
            <a:pPr lvl="1">
              <a:buClr>
                <a:schemeClr val="tx1"/>
              </a:buClr>
              <a:buSzPct val="100000"/>
            </a:pPr>
            <a:r>
              <a:rPr lang="en-GB">
                <a:solidFill>
                  <a:schemeClr val="tx1">
                    <a:lumMod val="100000"/>
                  </a:schemeClr>
                </a:solidFill>
                <a:latin typeface="GT Walsheim Pro Light" panose="02000503040000020003" pitchFamily="50" charset="0"/>
              </a:rPr>
              <a:t>In February 2023, the BMA released a consultation paper setting out a series of proposed enhancements to the Bermudan insurance regulatory regime.</a:t>
            </a:r>
          </a:p>
          <a:p>
            <a:pPr lvl="1">
              <a:buClr>
                <a:schemeClr val="tx1"/>
              </a:buClr>
              <a:buSzPct val="100000"/>
            </a:pPr>
            <a:endParaRPr lang="en-GB">
              <a:solidFill>
                <a:schemeClr val="tx1">
                  <a:lumMod val="100000"/>
                </a:schemeClr>
              </a:solidFill>
              <a:latin typeface="GT Walsheim Pro Light" panose="02000503040000020003" pitchFamily="50" charset="0"/>
            </a:endParaRPr>
          </a:p>
          <a:p>
            <a:pPr lvl="1">
              <a:buClr>
                <a:schemeClr val="tx1"/>
              </a:buClr>
              <a:buSzPct val="100000"/>
            </a:pPr>
            <a:r>
              <a:rPr lang="en-GB">
                <a:solidFill>
                  <a:schemeClr val="tx1">
                    <a:lumMod val="100000"/>
                  </a:schemeClr>
                </a:solidFill>
                <a:latin typeface="GT Walsheim Pro Light" panose="02000503040000020003" pitchFamily="50" charset="0"/>
              </a:rPr>
              <a:t>The proposed enhancements cover:</a:t>
            </a:r>
          </a:p>
          <a:p>
            <a:pPr lvl="2">
              <a:buClr>
                <a:schemeClr val="tx1"/>
              </a:buClr>
              <a:buSzPct val="100000"/>
            </a:pPr>
            <a:r>
              <a:rPr lang="en-GB">
                <a:solidFill>
                  <a:schemeClr val="tx1">
                    <a:lumMod val="100000"/>
                  </a:schemeClr>
                </a:solidFill>
                <a:latin typeface="GT Walsheim Pro Light" panose="02000503040000020003" pitchFamily="50" charset="0"/>
              </a:rPr>
              <a:t>Changes to the calculation of both the Technical Provisions and the BSCR</a:t>
            </a:r>
          </a:p>
          <a:p>
            <a:pPr lvl="2">
              <a:buClr>
                <a:schemeClr val="tx1"/>
              </a:buClr>
              <a:buSzPct val="100000"/>
            </a:pPr>
            <a:r>
              <a:rPr lang="en-GB">
                <a:solidFill>
                  <a:schemeClr val="tx1">
                    <a:lumMod val="100000"/>
                  </a:schemeClr>
                </a:solidFill>
                <a:latin typeface="GT Walsheim Pro Light" panose="02000503040000020003" pitchFamily="50" charset="0"/>
              </a:rPr>
              <a:t>Additional eligibility requirements for the SBA</a:t>
            </a:r>
          </a:p>
          <a:p>
            <a:pPr lvl="2">
              <a:buClr>
                <a:schemeClr val="tx1"/>
              </a:buClr>
              <a:buSzPct val="100000"/>
            </a:pPr>
            <a:r>
              <a:rPr lang="en-GB">
                <a:solidFill>
                  <a:schemeClr val="tx1">
                    <a:lumMod val="100000"/>
                  </a:schemeClr>
                </a:solidFill>
                <a:latin typeface="GT Walsheim Pro Light" panose="02000503040000020003" pitchFamily="50" charset="0"/>
              </a:rPr>
              <a:t>Updates to the Section 6D application process</a:t>
            </a:r>
          </a:p>
          <a:p>
            <a:pPr lvl="2">
              <a:buClr>
                <a:schemeClr val="tx1"/>
              </a:buClr>
              <a:buSzPct val="100000"/>
            </a:pPr>
            <a:r>
              <a:rPr lang="en-GB">
                <a:solidFill>
                  <a:schemeClr val="tx1">
                    <a:lumMod val="100000"/>
                  </a:schemeClr>
                </a:solidFill>
                <a:latin typeface="GT Walsheim Pro Light" panose="02000503040000020003" pitchFamily="50" charset="0"/>
              </a:rPr>
              <a:t>Clarifications/Refinements</a:t>
            </a:r>
          </a:p>
          <a:p>
            <a:pPr marL="270000" lvl="2" indent="0">
              <a:buClr>
                <a:schemeClr val="tx1"/>
              </a:buClr>
              <a:buSzPct val="100000"/>
              <a:buNone/>
            </a:pPr>
            <a:endParaRPr lang="en-GB">
              <a:solidFill>
                <a:schemeClr val="tx1">
                  <a:lumMod val="100000"/>
                </a:schemeClr>
              </a:solidFill>
              <a:latin typeface="GT Walsheim Pro Light" panose="02000503040000020003" pitchFamily="50" charset="0"/>
            </a:endParaRPr>
          </a:p>
          <a:p>
            <a:pPr lvl="1">
              <a:buClr>
                <a:schemeClr val="tx1"/>
              </a:buClr>
              <a:buSzPct val="100000"/>
            </a:pPr>
            <a:r>
              <a:rPr lang="en-GB">
                <a:solidFill>
                  <a:schemeClr val="tx1">
                    <a:lumMod val="100000"/>
                  </a:schemeClr>
                </a:solidFill>
                <a:latin typeface="GT Walsheim Pro Light" panose="02000503040000020003" pitchFamily="50" charset="0"/>
              </a:rPr>
              <a:t>Feedback and field-testing from insurers was requested by end April 2023. </a:t>
            </a:r>
          </a:p>
          <a:p>
            <a:pPr lvl="1">
              <a:buClr>
                <a:schemeClr val="tx1"/>
              </a:buClr>
              <a:buSzPct val="100000"/>
            </a:pPr>
            <a:endParaRPr lang="en-GB">
              <a:solidFill>
                <a:schemeClr val="tx1">
                  <a:lumMod val="100000"/>
                </a:schemeClr>
              </a:solidFill>
              <a:latin typeface="GT Walsheim Pro Light" panose="02000503040000020003" pitchFamily="50" charset="0"/>
            </a:endParaRPr>
          </a:p>
          <a:p>
            <a:pPr marL="0" lvl="1" indent="0">
              <a:buNone/>
            </a:pPr>
            <a:endParaRPr lang="en-GB">
              <a:solidFill>
                <a:schemeClr val="tx1">
                  <a:lumMod val="100000"/>
                </a:schemeClr>
              </a:solidFill>
              <a:latin typeface="GT Walsheim Pro Light" panose="02000503040000020003" pitchFamily="50" charset="0"/>
            </a:endParaRP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nvPr>
        </p:nvSpPr>
        <p:spPr/>
        <p:txBody>
          <a:bodyPr/>
          <a:lstStyle/>
          <a:p>
            <a:pPr algn="l"/>
            <a:fld id="{37B4438D-29B8-4FC7-9D64-F44FE400D0A9}" type="slidenum">
              <a:rPr lang="en-GB" smtClean="0"/>
              <a:pPr algn="l"/>
              <a:t>14</a:t>
            </a:fld>
            <a:endParaRPr lang="en-GB"/>
          </a:p>
        </p:txBody>
      </p:sp>
    </p:spTree>
    <p:custDataLst>
      <p:tags r:id="rId1"/>
    </p:custDataLst>
    <p:extLst>
      <p:ext uri="{BB962C8B-B14F-4D97-AF65-F5344CB8AC3E}">
        <p14:creationId xmlns:p14="http://schemas.microsoft.com/office/powerpoint/2010/main" val="12487602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Key Changes – Timeline &amp; Overview</a:t>
            </a: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nvPr>
        </p:nvSpPr>
        <p:spPr/>
        <p:txBody>
          <a:bodyPr/>
          <a:lstStyle/>
          <a:p>
            <a:pPr algn="l"/>
            <a:fld id="{37B4438D-29B8-4FC7-9D64-F44FE400D0A9}" type="slidenum">
              <a:rPr lang="en-GB" smtClean="0"/>
              <a:pPr algn="l"/>
              <a:t>15</a:t>
            </a:fld>
            <a:endParaRPr lang="en-GB"/>
          </a:p>
        </p:txBody>
      </p:sp>
      <p:graphicFrame>
        <p:nvGraphicFramePr>
          <p:cNvPr id="2" name="Diagram 1">
            <a:extLst>
              <a:ext uri="{FF2B5EF4-FFF2-40B4-BE49-F238E27FC236}">
                <a16:creationId xmlns:a16="http://schemas.microsoft.com/office/drawing/2014/main" id="{10015E52-5748-9EFB-C6C3-47E216F7FD98}"/>
              </a:ext>
            </a:extLst>
          </p:cNvPr>
          <p:cNvGraphicFramePr/>
          <p:nvPr>
            <p:extLst>
              <p:ext uri="{D42A27DB-BD31-4B8C-83A1-F6EECF244321}">
                <p14:modId xmlns:p14="http://schemas.microsoft.com/office/powerpoint/2010/main" val="3845653063"/>
              </p:ext>
            </p:extLst>
          </p:nvPr>
        </p:nvGraphicFramePr>
        <p:xfrm>
          <a:off x="3764234" y="828879"/>
          <a:ext cx="5771465" cy="383272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graphicFrame>
        <p:nvGraphicFramePr>
          <p:cNvPr id="4" name="Diagram 3">
            <a:extLst>
              <a:ext uri="{FF2B5EF4-FFF2-40B4-BE49-F238E27FC236}">
                <a16:creationId xmlns:a16="http://schemas.microsoft.com/office/drawing/2014/main" id="{3960D3D7-AF93-886D-9BA4-B6CF4378A535}"/>
              </a:ext>
            </a:extLst>
          </p:cNvPr>
          <p:cNvGraphicFramePr/>
          <p:nvPr>
            <p:extLst>
              <p:ext uri="{D42A27DB-BD31-4B8C-83A1-F6EECF244321}">
                <p14:modId xmlns:p14="http://schemas.microsoft.com/office/powerpoint/2010/main" val="3656548789"/>
              </p:ext>
            </p:extLst>
          </p:nvPr>
        </p:nvGraphicFramePr>
        <p:xfrm>
          <a:off x="-523857" y="944001"/>
          <a:ext cx="5339948" cy="3602483"/>
        </p:xfrm>
        <a:graphic>
          <a:graphicData uri="http://schemas.openxmlformats.org/drawingml/2006/diagram">
            <dgm:relIds xmlns:dgm="http://schemas.openxmlformats.org/drawingml/2006/diagram" xmlns:r="http://schemas.openxmlformats.org/officeDocument/2006/relationships" r:dm="rId10" r:lo="rId11" r:qs="rId12" r:cs="rId13"/>
          </a:graphicData>
        </a:graphic>
      </p:graphicFrame>
    </p:spTree>
    <p:custDataLst>
      <p:tags r:id="rId1"/>
    </p:custDataLst>
    <p:extLst>
      <p:ext uri="{BB962C8B-B14F-4D97-AF65-F5344CB8AC3E}">
        <p14:creationId xmlns:p14="http://schemas.microsoft.com/office/powerpoint/2010/main" val="1387006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Key Changes – SBA Approval &amp; Eligibility</a:t>
            </a:r>
          </a:p>
        </p:txBody>
      </p:sp>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68000" y="972651"/>
            <a:ext cx="8207375" cy="3348842"/>
          </a:xfrm>
        </p:spPr>
        <p:txBody>
          <a:bodyPr vert="horz" lIns="0" tIns="0" rIns="0" bIns="0" rtlCol="0" anchor="t">
            <a:noAutofit/>
          </a:bodyPr>
          <a:lstStyle/>
          <a:p>
            <a:pPr marL="342900" indent="-342900">
              <a:buChar char="•"/>
            </a:pPr>
            <a:r>
              <a:rPr lang="en-GB" sz="1800" b="1"/>
              <a:t>Introduce requirement for prior approval to use the SBA</a:t>
            </a:r>
            <a:endParaRPr lang="en-US" sz="1800" b="1"/>
          </a:p>
          <a:p>
            <a:pPr marL="612775" lvl="1" indent="-342900"/>
            <a:r>
              <a:rPr lang="en-GB"/>
              <a:t>Will apply to insurers who do not currently use the SBA</a:t>
            </a:r>
          </a:p>
          <a:p>
            <a:pPr marL="612775" lvl="1" indent="-342900"/>
            <a:r>
              <a:rPr lang="en-GB"/>
              <a:t>Insurers with liabilities already using the SBA will not need prior approval however new business written will need prior approval to use the SBA</a:t>
            </a:r>
          </a:p>
          <a:p>
            <a:pPr marL="612775" lvl="1" indent="-342900"/>
            <a:r>
              <a:rPr lang="en-GB"/>
              <a:t>This is in addition to existing approval process for admissible assets</a:t>
            </a:r>
          </a:p>
          <a:p>
            <a:pPr marL="342900" indent="-342900">
              <a:buChar char="•"/>
            </a:pPr>
            <a:endParaRPr lang="en-GB" sz="1800"/>
          </a:p>
          <a:p>
            <a:pPr marL="342900" indent="-342900">
              <a:buChar char="•"/>
            </a:pPr>
            <a:r>
              <a:rPr lang="en-GB" sz="1800" b="1"/>
              <a:t>New liability eligibility requirements, focused on lapse risk</a:t>
            </a:r>
          </a:p>
          <a:p>
            <a:pPr marL="612775" lvl="1" indent="-342900"/>
            <a:r>
              <a:rPr lang="en-GB"/>
              <a:t>Liabilities without policyholder options are eligible by default</a:t>
            </a:r>
          </a:p>
          <a:p>
            <a:pPr marL="612775" lvl="1" indent="-342900"/>
            <a:r>
              <a:rPr lang="en-GB"/>
              <a:t>Where liabilities have policyholder options, they are only eligible if it can be demonstrated that </a:t>
            </a:r>
            <a:r>
              <a:rPr lang="en-GB" b="1" i="1"/>
              <a:t>"</a:t>
            </a:r>
            <a:r>
              <a:rPr lang="en-GB" b="1" i="1">
                <a:ea typeface="+mn-lt"/>
                <a:cs typeface="+mn-lt"/>
              </a:rPr>
              <a:t>the residual risk arising from asset/liability portfolios with policyholder lapse options is ‘not significant’ in the context of the risk management in place"</a:t>
            </a:r>
          </a:p>
          <a:p>
            <a:pPr marL="809625" lvl="3" indent="-269875"/>
            <a:endParaRPr lang="en-GB"/>
          </a:p>
          <a:p>
            <a:pPr marL="612775" lvl="1" indent="-342900"/>
            <a:endParaRPr lang="en-GB"/>
          </a:p>
          <a:p>
            <a:pPr marL="539750" lvl="2" indent="-269875"/>
            <a:endParaRPr lang="en-GB"/>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16</a:t>
            </a:fld>
            <a:endParaRPr lang="en-GB"/>
          </a:p>
        </p:txBody>
      </p:sp>
    </p:spTree>
    <p:custDataLst>
      <p:tags r:id="rId1"/>
    </p:custDataLst>
    <p:extLst>
      <p:ext uri="{BB962C8B-B14F-4D97-AF65-F5344CB8AC3E}">
        <p14:creationId xmlns:p14="http://schemas.microsoft.com/office/powerpoint/2010/main" val="2789630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Key Changes – SBA Eligibility (</a:t>
            </a:r>
            <a:r>
              <a:rPr lang="en-GB" err="1"/>
              <a:t>contd</a:t>
            </a:r>
            <a:r>
              <a:rPr lang="en-GB"/>
              <a:t>)</a:t>
            </a:r>
          </a:p>
        </p:txBody>
      </p:sp>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58932" y="897329"/>
            <a:ext cx="8207375" cy="3348842"/>
          </a:xfrm>
        </p:spPr>
        <p:txBody>
          <a:bodyPr vert="horz" lIns="0" tIns="0" rIns="0" bIns="0" rtlCol="0" anchor="t">
            <a:noAutofit/>
          </a:bodyPr>
          <a:lstStyle/>
          <a:p>
            <a:pPr marL="342900" indent="-342900">
              <a:buChar char="•"/>
            </a:pPr>
            <a:r>
              <a:rPr lang="en-GB" sz="1800" b="1"/>
              <a:t>Demonstrating residual risk is not significant to be done via the following tests:</a:t>
            </a:r>
            <a:endParaRPr lang="en-US" sz="1800" b="1"/>
          </a:p>
          <a:p>
            <a:pPr marL="612775" lvl="1" indent="-342900"/>
            <a:endParaRPr lang="en-GB"/>
          </a:p>
          <a:p>
            <a:pPr marL="612775" lvl="1" indent="-342900"/>
            <a:endParaRPr lang="en-GB"/>
          </a:p>
          <a:p>
            <a:pPr marL="612775" lvl="1" indent="-342900"/>
            <a:endParaRPr lang="en-GB"/>
          </a:p>
          <a:p>
            <a:pPr marL="612775" lvl="1" indent="-342900"/>
            <a:endParaRPr lang="en-GB"/>
          </a:p>
          <a:p>
            <a:pPr marL="809625" lvl="3" indent="-269875"/>
            <a:endParaRPr lang="en-GB"/>
          </a:p>
          <a:p>
            <a:pPr marL="612775" lvl="1" indent="-342900"/>
            <a:endParaRPr lang="en-GB"/>
          </a:p>
          <a:p>
            <a:pPr marL="539750" lvl="2" indent="-269875"/>
            <a:endParaRPr lang="en-GB"/>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17</a:t>
            </a:fld>
            <a:endParaRPr lang="en-GB"/>
          </a:p>
        </p:txBody>
      </p:sp>
      <p:graphicFrame>
        <p:nvGraphicFramePr>
          <p:cNvPr id="2" name="Diagram 1">
            <a:extLst>
              <a:ext uri="{FF2B5EF4-FFF2-40B4-BE49-F238E27FC236}">
                <a16:creationId xmlns:a16="http://schemas.microsoft.com/office/drawing/2014/main" id="{73D8D0CD-33A3-E6E3-AB70-F7F2CBB30F07}"/>
              </a:ext>
            </a:extLst>
          </p:cNvPr>
          <p:cNvGraphicFramePr/>
          <p:nvPr>
            <p:extLst>
              <p:ext uri="{D42A27DB-BD31-4B8C-83A1-F6EECF244321}">
                <p14:modId xmlns:p14="http://schemas.microsoft.com/office/powerpoint/2010/main" val="1118762249"/>
              </p:ext>
            </p:extLst>
          </p:nvPr>
        </p:nvGraphicFramePr>
        <p:xfrm>
          <a:off x="530239" y="1488461"/>
          <a:ext cx="8136068" cy="305952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cxnSp>
        <p:nvCxnSpPr>
          <p:cNvPr id="7" name="Straight Connector 6">
            <a:extLst>
              <a:ext uri="{FF2B5EF4-FFF2-40B4-BE49-F238E27FC236}">
                <a16:creationId xmlns:a16="http://schemas.microsoft.com/office/drawing/2014/main" id="{67E8B905-947D-4BC8-E53F-29C1CD2E23BE}"/>
              </a:ext>
            </a:extLst>
          </p:cNvPr>
          <p:cNvCxnSpPr/>
          <p:nvPr/>
        </p:nvCxnSpPr>
        <p:spPr>
          <a:xfrm>
            <a:off x="4589416" y="2072640"/>
            <a:ext cx="0" cy="2674862"/>
          </a:xfrm>
          <a:prstGeom prst="line">
            <a:avLst/>
          </a:prstGeom>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1695409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Key Changes – Base Lapse Adjustment</a:t>
            </a:r>
          </a:p>
        </p:txBody>
      </p:sp>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68625" y="1173711"/>
            <a:ext cx="8207375" cy="2949575"/>
          </a:xfrm>
        </p:spPr>
        <p:txBody>
          <a:bodyPr vert="horz" lIns="0" tIns="0" rIns="0" bIns="0" rtlCol="0" anchor="t">
            <a:noAutofit/>
          </a:bodyPr>
          <a:lstStyle/>
          <a:p>
            <a:pPr marL="342900" indent="-342900">
              <a:buChar char="•"/>
            </a:pPr>
            <a:r>
              <a:rPr lang="en-GB" sz="1800" b="1"/>
              <a:t>Base Lapse Adjustment (BLA) applied as an add-on to the existing BEL</a:t>
            </a:r>
            <a:endParaRPr lang="en-GB"/>
          </a:p>
          <a:p>
            <a:pPr marL="612900" lvl="1" indent="-342900"/>
            <a:r>
              <a:rPr lang="en-GB"/>
              <a:t>This is in addition to the dynamic lapse assumptions captured within the existing SBA interest rate scenarios</a:t>
            </a:r>
          </a:p>
          <a:p>
            <a:pPr marL="612900" lvl="1" indent="-342900"/>
            <a:r>
              <a:rPr lang="en-GB"/>
              <a:t>Adjustment calculated by recalculating existing BEL on binding scenario with the base lapse assumption adjusted, up to one-standard-deviation range in onerous direction</a:t>
            </a:r>
          </a:p>
          <a:p>
            <a:pPr marL="612900" lvl="1" indent="-342900"/>
            <a:r>
              <a:rPr lang="en-GB"/>
              <a:t>Cross subsidisation between policies is not allowed</a:t>
            </a:r>
          </a:p>
          <a:p>
            <a:pPr marL="612900" lvl="1" indent="-342900"/>
            <a:endParaRPr lang="en-GB" b="1"/>
          </a:p>
          <a:p>
            <a:pPr marL="342900" indent="-342900">
              <a:buFont typeface="Arial" panose="020B0604020202020204" pitchFamily="34" charset="0"/>
              <a:buChar char="•"/>
            </a:pPr>
            <a:r>
              <a:rPr lang="en-GB" sz="1800" b="1"/>
              <a:t>BEL including the BLA is the ultimate BEL number for reporting</a:t>
            </a:r>
          </a:p>
          <a:p>
            <a:pPr marL="342900" indent="-342900">
              <a:buFont typeface="Arial" panose="020B0604020202020204" pitchFamily="34" charset="0"/>
              <a:buChar char="•"/>
            </a:pPr>
            <a:endParaRPr lang="en-GB" sz="1800" b="1"/>
          </a:p>
          <a:p>
            <a:pPr marL="342900" indent="-342900">
              <a:buFont typeface="Arial" panose="020B0604020202020204" pitchFamily="34" charset="0"/>
              <a:buChar char="•"/>
            </a:pPr>
            <a:r>
              <a:rPr lang="en-GB" sz="1800" b="1"/>
              <a:t>BLA will be grandfathered for existing SBA portfolios</a:t>
            </a:r>
          </a:p>
          <a:p>
            <a:pPr marL="342900" indent="-342900"/>
            <a:endParaRPr lang="en-GB" sz="1800"/>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18</a:t>
            </a:fld>
            <a:endParaRPr lang="en-GB"/>
          </a:p>
        </p:txBody>
      </p:sp>
    </p:spTree>
    <p:custDataLst>
      <p:tags r:id="rId1"/>
    </p:custDataLst>
    <p:extLst>
      <p:ext uri="{BB962C8B-B14F-4D97-AF65-F5344CB8AC3E}">
        <p14:creationId xmlns:p14="http://schemas.microsoft.com/office/powerpoint/2010/main" val="1807940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Key Changes – Lapse &amp; Expense BSCR</a:t>
            </a: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3"/>
            </p:custDataLst>
          </p:nvPr>
        </p:nvSpPr>
        <p:spPr/>
        <p:txBody>
          <a:bodyPr/>
          <a:lstStyle/>
          <a:p>
            <a:pPr algn="l"/>
            <a:fld id="{37B4438D-29B8-4FC7-9D64-F44FE400D0A9}" type="slidenum">
              <a:rPr lang="en-GB" smtClean="0"/>
              <a:pPr algn="l"/>
              <a:t>19</a:t>
            </a:fld>
            <a:endParaRPr lang="en-GB"/>
          </a:p>
        </p:txBody>
      </p:sp>
      <p:sp>
        <p:nvSpPr>
          <p:cNvPr id="8" name="Content Placeholder 3">
            <a:extLst>
              <a:ext uri="{FF2B5EF4-FFF2-40B4-BE49-F238E27FC236}">
                <a16:creationId xmlns:a16="http://schemas.microsoft.com/office/drawing/2014/main" id="{22932D27-0948-83C8-8362-E6C88FC1B57A}"/>
              </a:ext>
            </a:extLst>
          </p:cNvPr>
          <p:cNvSpPr>
            <a:spLocks noGrp="1"/>
          </p:cNvSpPr>
          <p:nvPr>
            <p:ph sz="quarter" idx="14"/>
            <p:custDataLst>
              <p:tags r:id="rId4"/>
            </p:custDataLst>
          </p:nvPr>
        </p:nvSpPr>
        <p:spPr>
          <a:xfrm>
            <a:off x="468313" y="1094571"/>
            <a:ext cx="8207375" cy="3348842"/>
          </a:xfrm>
        </p:spPr>
        <p:txBody>
          <a:bodyPr vert="horz" lIns="0" tIns="0" rIns="0" bIns="0" rtlCol="0" anchor="t">
            <a:noAutofit/>
          </a:bodyPr>
          <a:lstStyle/>
          <a:p>
            <a:pPr marL="342900" indent="-342900">
              <a:buChar char="•"/>
            </a:pPr>
            <a:r>
              <a:rPr lang="en-GB" sz="1800" b="1"/>
              <a:t>Current “Other Insurance risk” capital charge to be replaced with a principles-based Lapse risk charge and Expense risk charge within the BSCR calculation</a:t>
            </a:r>
          </a:p>
          <a:p>
            <a:pPr marL="612900" lvl="1" indent="-342900"/>
            <a:r>
              <a:rPr lang="en-GB"/>
              <a:t>The BSCR risk correlation matrix will also be updated to reflect this change</a:t>
            </a:r>
          </a:p>
          <a:p>
            <a:pPr marL="612900" lvl="1" indent="-342900"/>
            <a:endParaRPr lang="en-GB" b="1"/>
          </a:p>
          <a:p>
            <a:pPr marL="342900" indent="-342900">
              <a:buChar char="•"/>
            </a:pPr>
            <a:r>
              <a:rPr lang="en-GB" sz="1800" b="1"/>
              <a:t>Expense risk charge to be based on the combined BEL impact of the following stresses, applied simultaneously:</a:t>
            </a:r>
          </a:p>
          <a:p>
            <a:pPr marL="612900" lvl="1" indent="-342900"/>
            <a:r>
              <a:rPr lang="en-GB"/>
              <a:t>Percentage increase in all unit expense assumptions</a:t>
            </a:r>
          </a:p>
          <a:p>
            <a:pPr marL="612900" lvl="1" indent="-342900"/>
            <a:r>
              <a:rPr lang="en-GB"/>
              <a:t>Basis point increase in expense inflation rates per annum</a:t>
            </a:r>
          </a:p>
          <a:p>
            <a:pPr marL="612900" lvl="1" indent="-342900"/>
            <a:r>
              <a:rPr lang="en-GB"/>
              <a:t>Stresses vary based on region expenses are attributable</a:t>
            </a:r>
          </a:p>
          <a:p>
            <a:pPr marL="342900" indent="-342900">
              <a:buChar char="•"/>
            </a:pPr>
            <a:endParaRPr lang="en-GB" sz="1800" b="1"/>
          </a:p>
          <a:p>
            <a:pPr marL="342900" indent="-342900">
              <a:buChar char="•"/>
            </a:pPr>
            <a:endParaRPr lang="en-GB" sz="1800" b="1"/>
          </a:p>
          <a:p>
            <a:pPr marL="342900" indent="-342900">
              <a:buChar char="•"/>
            </a:pPr>
            <a:endParaRPr lang="en-GB" sz="1800" b="1"/>
          </a:p>
          <a:p>
            <a:pPr marL="342900" indent="-342900">
              <a:buChar char="•"/>
            </a:pPr>
            <a:endParaRPr lang="en-GB" sz="1800" b="1"/>
          </a:p>
          <a:p>
            <a:pPr marL="342900" indent="-342900">
              <a:buChar char="•"/>
            </a:pPr>
            <a:endParaRPr lang="en-GB" sz="1800"/>
          </a:p>
          <a:p>
            <a:pPr marL="612775" lvl="1" indent="-342900"/>
            <a:endParaRPr lang="en-GB"/>
          </a:p>
          <a:p>
            <a:pPr marL="612775" lvl="1" indent="-342900"/>
            <a:endParaRPr lang="en-GB"/>
          </a:p>
          <a:p>
            <a:pPr marL="612775" lvl="1" indent="-342900"/>
            <a:endParaRPr lang="en-GB"/>
          </a:p>
          <a:p>
            <a:pPr marL="612775" lvl="1" indent="-342900"/>
            <a:endParaRPr lang="en-GB"/>
          </a:p>
          <a:p>
            <a:pPr marL="809625" lvl="3" indent="-269875"/>
            <a:endParaRPr lang="en-GB"/>
          </a:p>
          <a:p>
            <a:pPr marL="612775" lvl="1" indent="-342900"/>
            <a:endParaRPr lang="en-GB"/>
          </a:p>
          <a:p>
            <a:pPr marL="539750" lvl="2" indent="-269875"/>
            <a:endParaRPr lang="en-GB"/>
          </a:p>
        </p:txBody>
      </p:sp>
    </p:spTree>
    <p:custDataLst>
      <p:tags r:id="rId1"/>
    </p:custDataLst>
    <p:extLst>
      <p:ext uri="{BB962C8B-B14F-4D97-AF65-F5344CB8AC3E}">
        <p14:creationId xmlns:p14="http://schemas.microsoft.com/office/powerpoint/2010/main" val="1060969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FAD96B5-238C-D721-22C4-82AA41D3AF13}"/>
              </a:ext>
            </a:extLst>
          </p:cNvPr>
          <p:cNvSpPr>
            <a:spLocks noGrp="1"/>
          </p:cNvSpPr>
          <p:nvPr>
            <p:ph type="body" sz="quarter" idx="15"/>
          </p:nvPr>
        </p:nvSpPr>
        <p:spPr>
          <a:xfrm>
            <a:off x="1302127" y="3747569"/>
            <a:ext cx="5641605" cy="1003851"/>
          </a:xfrm>
        </p:spPr>
        <p:txBody>
          <a:bodyPr/>
          <a:lstStyle/>
          <a:p>
            <a:r>
              <a:rPr lang="en-GB"/>
              <a:t>Introduction</a:t>
            </a:r>
          </a:p>
        </p:txBody>
      </p:sp>
    </p:spTree>
    <p:custDataLst>
      <p:tags r:id="rId1"/>
    </p:custDataLst>
    <p:extLst>
      <p:ext uri="{BB962C8B-B14F-4D97-AF65-F5344CB8AC3E}">
        <p14:creationId xmlns:p14="http://schemas.microsoft.com/office/powerpoint/2010/main" val="19384251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Key Changes – Lapse &amp; Expense BSCR (</a:t>
            </a:r>
            <a:r>
              <a:rPr lang="en-GB" err="1"/>
              <a:t>contd</a:t>
            </a:r>
            <a:r>
              <a:rPr lang="en-GB"/>
              <a:t>)</a:t>
            </a: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3"/>
            </p:custDataLst>
          </p:nvPr>
        </p:nvSpPr>
        <p:spPr/>
        <p:txBody>
          <a:bodyPr/>
          <a:lstStyle/>
          <a:p>
            <a:pPr algn="l"/>
            <a:fld id="{37B4438D-29B8-4FC7-9D64-F44FE400D0A9}" type="slidenum">
              <a:rPr lang="en-GB" smtClean="0"/>
              <a:pPr algn="l"/>
              <a:t>20</a:t>
            </a:fld>
            <a:endParaRPr lang="en-GB"/>
          </a:p>
        </p:txBody>
      </p:sp>
      <p:sp>
        <p:nvSpPr>
          <p:cNvPr id="2" name="Content Placeholder 3">
            <a:extLst>
              <a:ext uri="{FF2B5EF4-FFF2-40B4-BE49-F238E27FC236}">
                <a16:creationId xmlns:a16="http://schemas.microsoft.com/office/drawing/2014/main" id="{CA6B6742-A8DE-2EE6-3CE8-0A77D7D45162}"/>
              </a:ext>
            </a:extLst>
          </p:cNvPr>
          <p:cNvSpPr>
            <a:spLocks noGrp="1"/>
          </p:cNvSpPr>
          <p:nvPr>
            <p:ph sz="quarter" idx="14"/>
            <p:custDataLst>
              <p:tags r:id="rId4"/>
            </p:custDataLst>
          </p:nvPr>
        </p:nvSpPr>
        <p:spPr>
          <a:xfrm>
            <a:off x="468625" y="897329"/>
            <a:ext cx="8207375" cy="3348842"/>
          </a:xfrm>
        </p:spPr>
        <p:txBody>
          <a:bodyPr vert="horz" lIns="0" tIns="0" rIns="0" bIns="0" rtlCol="0" anchor="t">
            <a:noAutofit/>
          </a:bodyPr>
          <a:lstStyle/>
          <a:p>
            <a:pPr marL="342900" indent="-342900">
              <a:buChar char="•"/>
            </a:pPr>
            <a:r>
              <a:rPr lang="en-GB" sz="1800" b="1"/>
              <a:t>Lapse risk charge to be based on the most onerous BEL impact of the following three shocks:</a:t>
            </a:r>
          </a:p>
          <a:p>
            <a:pPr marL="342900" indent="-342900">
              <a:buChar char="•"/>
            </a:pPr>
            <a:endParaRPr lang="en-GB" sz="1800" b="1"/>
          </a:p>
          <a:p>
            <a:pPr marL="342900" indent="-342900">
              <a:buChar char="•"/>
            </a:pPr>
            <a:endParaRPr lang="en-GB" sz="1800" b="1"/>
          </a:p>
          <a:p>
            <a:pPr marL="342900" indent="-342900">
              <a:buChar char="•"/>
            </a:pPr>
            <a:endParaRPr lang="en-GB" sz="1800" b="1"/>
          </a:p>
          <a:p>
            <a:pPr marL="342900" indent="-342900">
              <a:buChar char="•"/>
            </a:pPr>
            <a:endParaRPr lang="en-GB" sz="1800" b="1"/>
          </a:p>
          <a:p>
            <a:pPr marL="342900" indent="-342900">
              <a:buChar char="•"/>
            </a:pPr>
            <a:endParaRPr lang="en-GB" sz="1800" b="1"/>
          </a:p>
          <a:p>
            <a:pPr marL="342900" indent="-342900">
              <a:buChar char="•"/>
            </a:pPr>
            <a:endParaRPr lang="en-GB" sz="1800" b="1"/>
          </a:p>
          <a:p>
            <a:pPr marL="342900" indent="-342900">
              <a:buChar char="•"/>
            </a:pPr>
            <a:endParaRPr lang="en-GB" sz="1800" b="1"/>
          </a:p>
          <a:p>
            <a:pPr marL="342900" indent="-342900">
              <a:buChar char="•"/>
            </a:pPr>
            <a:endParaRPr lang="en-GB" sz="1800" b="1"/>
          </a:p>
          <a:p>
            <a:pPr marL="342900" indent="-342900">
              <a:buChar char="•"/>
            </a:pPr>
            <a:endParaRPr lang="en-GB" sz="1800"/>
          </a:p>
          <a:p>
            <a:pPr marL="612775" lvl="1" indent="-342900"/>
            <a:endParaRPr lang="en-GB"/>
          </a:p>
          <a:p>
            <a:pPr marL="612775" lvl="1" indent="-342900"/>
            <a:endParaRPr lang="en-GB"/>
          </a:p>
          <a:p>
            <a:pPr marL="612775" lvl="1" indent="-342900"/>
            <a:endParaRPr lang="en-GB"/>
          </a:p>
          <a:p>
            <a:pPr marL="612775" lvl="1" indent="-342900"/>
            <a:endParaRPr lang="en-GB"/>
          </a:p>
          <a:p>
            <a:pPr marL="809625" lvl="3" indent="-269875"/>
            <a:endParaRPr lang="en-GB"/>
          </a:p>
          <a:p>
            <a:pPr marL="612775" lvl="1" indent="-342900"/>
            <a:endParaRPr lang="en-GB"/>
          </a:p>
          <a:p>
            <a:pPr marL="539750" lvl="2" indent="-269875"/>
            <a:endParaRPr lang="en-GB"/>
          </a:p>
        </p:txBody>
      </p:sp>
      <p:graphicFrame>
        <p:nvGraphicFramePr>
          <p:cNvPr id="4" name="Diagram 3">
            <a:extLst>
              <a:ext uri="{FF2B5EF4-FFF2-40B4-BE49-F238E27FC236}">
                <a16:creationId xmlns:a16="http://schemas.microsoft.com/office/drawing/2014/main" id="{28930AAF-65D5-5EF5-8114-E4708B00CE55}"/>
              </a:ext>
            </a:extLst>
          </p:cNvPr>
          <p:cNvGraphicFramePr/>
          <p:nvPr>
            <p:extLst>
              <p:ext uri="{D42A27DB-BD31-4B8C-83A1-F6EECF244321}">
                <p14:modId xmlns:p14="http://schemas.microsoft.com/office/powerpoint/2010/main" val="78430851"/>
              </p:ext>
            </p:extLst>
          </p:nvPr>
        </p:nvGraphicFramePr>
        <p:xfrm>
          <a:off x="929555" y="539750"/>
          <a:ext cx="8136068" cy="406400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7" name="TextBox 6">
            <a:extLst>
              <a:ext uri="{FF2B5EF4-FFF2-40B4-BE49-F238E27FC236}">
                <a16:creationId xmlns:a16="http://schemas.microsoft.com/office/drawing/2014/main" id="{F9EE7B10-1162-0ABE-7DF8-32E10F2263EC}"/>
              </a:ext>
            </a:extLst>
          </p:cNvPr>
          <p:cNvSpPr txBox="1"/>
          <p:nvPr>
            <p:custDataLst>
              <p:tags r:id="rId5"/>
            </p:custDataLst>
          </p:nvPr>
        </p:nvSpPr>
        <p:spPr>
          <a:xfrm>
            <a:off x="548999" y="4142855"/>
            <a:ext cx="8455663" cy="646331"/>
          </a:xfrm>
          <a:prstGeom prst="rect">
            <a:avLst/>
          </a:prstGeom>
          <a:noFill/>
        </p:spPr>
        <p:txBody>
          <a:bodyPr wrap="square">
            <a:spAutoFit/>
          </a:bodyPr>
          <a:lstStyle/>
          <a:p>
            <a:pPr marL="342900" indent="-342900">
              <a:buChar char="•"/>
            </a:pPr>
            <a:r>
              <a:rPr lang="en-GB" sz="1800" b="1"/>
              <a:t>Both Expense &amp; Lapse BSCR implementation to have a 10-year transitional period</a:t>
            </a:r>
          </a:p>
        </p:txBody>
      </p:sp>
    </p:spTree>
    <p:custDataLst>
      <p:tags r:id="rId1"/>
    </p:custDataLst>
    <p:extLst>
      <p:ext uri="{BB962C8B-B14F-4D97-AF65-F5344CB8AC3E}">
        <p14:creationId xmlns:p14="http://schemas.microsoft.com/office/powerpoint/2010/main" val="21277644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Key Changes – Section 6D Refinements</a:t>
            </a: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3"/>
            </p:custDataLst>
          </p:nvPr>
        </p:nvSpPr>
        <p:spPr/>
        <p:txBody>
          <a:bodyPr/>
          <a:lstStyle/>
          <a:p>
            <a:pPr algn="l"/>
            <a:fld id="{37B4438D-29B8-4FC7-9D64-F44FE400D0A9}" type="slidenum">
              <a:rPr lang="en-GB" smtClean="0"/>
              <a:pPr algn="l"/>
              <a:t>21</a:t>
            </a:fld>
            <a:endParaRPr lang="en-GB"/>
          </a:p>
        </p:txBody>
      </p:sp>
      <p:graphicFrame>
        <p:nvGraphicFramePr>
          <p:cNvPr id="7" name="Diagram 6">
            <a:extLst>
              <a:ext uri="{FF2B5EF4-FFF2-40B4-BE49-F238E27FC236}">
                <a16:creationId xmlns:a16="http://schemas.microsoft.com/office/drawing/2014/main" id="{D35619B7-88CC-6578-FB20-AF6E7FEFE6DA}"/>
              </a:ext>
            </a:extLst>
          </p:cNvPr>
          <p:cNvGraphicFramePr/>
          <p:nvPr>
            <p:extLst>
              <p:ext uri="{D42A27DB-BD31-4B8C-83A1-F6EECF244321}">
                <p14:modId xmlns:p14="http://schemas.microsoft.com/office/powerpoint/2010/main" val="2671606168"/>
              </p:ext>
            </p:extLst>
          </p:nvPr>
        </p:nvGraphicFramePr>
        <p:xfrm>
          <a:off x="670561" y="1436821"/>
          <a:ext cx="8473439" cy="331068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TextBox 8">
            <a:extLst>
              <a:ext uri="{FF2B5EF4-FFF2-40B4-BE49-F238E27FC236}">
                <a16:creationId xmlns:a16="http://schemas.microsoft.com/office/drawing/2014/main" id="{C7BD1BEE-FCDA-0211-1D50-D2204DA65E82}"/>
              </a:ext>
            </a:extLst>
          </p:cNvPr>
          <p:cNvSpPr txBox="1"/>
          <p:nvPr>
            <p:custDataLst>
              <p:tags r:id="rId4"/>
            </p:custDataLst>
          </p:nvPr>
        </p:nvSpPr>
        <p:spPr>
          <a:xfrm>
            <a:off x="330926" y="791998"/>
            <a:ext cx="8656319" cy="646331"/>
          </a:xfrm>
          <a:prstGeom prst="rect">
            <a:avLst/>
          </a:prstGeom>
          <a:noFill/>
        </p:spPr>
        <p:txBody>
          <a:bodyPr wrap="square">
            <a:spAutoFit/>
          </a:bodyPr>
          <a:lstStyle/>
          <a:p>
            <a:pPr marL="342900" indent="-342900">
              <a:buChar char="•"/>
            </a:pPr>
            <a:r>
              <a:rPr lang="en-GB" sz="1800" b="1"/>
              <a:t>Proposed to refine Section 6D framework to provide three pre-defined routes for application, based on the adjustment complexity</a:t>
            </a:r>
          </a:p>
        </p:txBody>
      </p:sp>
      <p:sp>
        <p:nvSpPr>
          <p:cNvPr id="10" name="Rectangle: Rounded Corners 9">
            <a:extLst>
              <a:ext uri="{FF2B5EF4-FFF2-40B4-BE49-F238E27FC236}">
                <a16:creationId xmlns:a16="http://schemas.microsoft.com/office/drawing/2014/main" id="{913C6146-3364-D0C7-97D0-9AB3015C710E}"/>
              </a:ext>
            </a:extLst>
          </p:cNvPr>
          <p:cNvSpPr/>
          <p:nvPr/>
        </p:nvSpPr>
        <p:spPr>
          <a:xfrm>
            <a:off x="148046" y="2168434"/>
            <a:ext cx="481954" cy="2508069"/>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1800"/>
              <a:t>Scope</a:t>
            </a:r>
          </a:p>
        </p:txBody>
      </p:sp>
    </p:spTree>
    <p:custDataLst>
      <p:tags r:id="rId1"/>
    </p:custDataLst>
    <p:extLst>
      <p:ext uri="{BB962C8B-B14F-4D97-AF65-F5344CB8AC3E}">
        <p14:creationId xmlns:p14="http://schemas.microsoft.com/office/powerpoint/2010/main" val="8746655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Key Changes – Section 6D Refinements (</a:t>
            </a:r>
            <a:r>
              <a:rPr lang="en-GB" err="1"/>
              <a:t>contd</a:t>
            </a:r>
            <a:r>
              <a:rPr lang="en-GB"/>
              <a:t>)</a:t>
            </a: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3"/>
            </p:custDataLst>
          </p:nvPr>
        </p:nvSpPr>
        <p:spPr/>
        <p:txBody>
          <a:bodyPr/>
          <a:lstStyle/>
          <a:p>
            <a:pPr algn="l"/>
            <a:fld id="{37B4438D-29B8-4FC7-9D64-F44FE400D0A9}" type="slidenum">
              <a:rPr lang="en-GB" smtClean="0"/>
              <a:pPr algn="l"/>
              <a:t>22</a:t>
            </a:fld>
            <a:endParaRPr lang="en-GB"/>
          </a:p>
        </p:txBody>
      </p:sp>
      <p:graphicFrame>
        <p:nvGraphicFramePr>
          <p:cNvPr id="7" name="Diagram 6">
            <a:extLst>
              <a:ext uri="{FF2B5EF4-FFF2-40B4-BE49-F238E27FC236}">
                <a16:creationId xmlns:a16="http://schemas.microsoft.com/office/drawing/2014/main" id="{D35619B7-88CC-6578-FB20-AF6E7FEFE6DA}"/>
              </a:ext>
            </a:extLst>
          </p:cNvPr>
          <p:cNvGraphicFramePr/>
          <p:nvPr>
            <p:extLst>
              <p:ext uri="{D42A27DB-BD31-4B8C-83A1-F6EECF244321}">
                <p14:modId xmlns:p14="http://schemas.microsoft.com/office/powerpoint/2010/main" val="1814706742"/>
              </p:ext>
            </p:extLst>
          </p:nvPr>
        </p:nvGraphicFramePr>
        <p:xfrm>
          <a:off x="513806" y="1127985"/>
          <a:ext cx="8473439" cy="361951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9" name="TextBox 8">
            <a:extLst>
              <a:ext uri="{FF2B5EF4-FFF2-40B4-BE49-F238E27FC236}">
                <a16:creationId xmlns:a16="http://schemas.microsoft.com/office/drawing/2014/main" id="{C7BD1BEE-FCDA-0211-1D50-D2204DA65E82}"/>
              </a:ext>
            </a:extLst>
          </p:cNvPr>
          <p:cNvSpPr txBox="1"/>
          <p:nvPr>
            <p:custDataLst>
              <p:tags r:id="rId4"/>
            </p:custDataLst>
          </p:nvPr>
        </p:nvSpPr>
        <p:spPr>
          <a:xfrm>
            <a:off x="330926" y="791998"/>
            <a:ext cx="8656319" cy="369332"/>
          </a:xfrm>
          <a:prstGeom prst="rect">
            <a:avLst/>
          </a:prstGeom>
          <a:noFill/>
        </p:spPr>
        <p:txBody>
          <a:bodyPr wrap="square">
            <a:spAutoFit/>
          </a:bodyPr>
          <a:lstStyle/>
          <a:p>
            <a:pPr marL="342900" indent="-342900">
              <a:buChar char="•"/>
            </a:pPr>
            <a:r>
              <a:rPr lang="en-GB" sz="1800" b="1"/>
              <a:t>Level of requirements for approval increases with complexity of adjustment</a:t>
            </a:r>
          </a:p>
        </p:txBody>
      </p:sp>
      <p:sp>
        <p:nvSpPr>
          <p:cNvPr id="2" name="Rectangle: Rounded Corners 1">
            <a:extLst>
              <a:ext uri="{FF2B5EF4-FFF2-40B4-BE49-F238E27FC236}">
                <a16:creationId xmlns:a16="http://schemas.microsoft.com/office/drawing/2014/main" id="{47CD75A5-53E5-7A77-D610-2BC5AE10426A}"/>
              </a:ext>
            </a:extLst>
          </p:cNvPr>
          <p:cNvSpPr/>
          <p:nvPr/>
        </p:nvSpPr>
        <p:spPr>
          <a:xfrm>
            <a:off x="151029" y="1985555"/>
            <a:ext cx="481954" cy="2542902"/>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GB" sz="1800"/>
              <a:t>Requirements</a:t>
            </a:r>
          </a:p>
        </p:txBody>
      </p:sp>
    </p:spTree>
    <p:custDataLst>
      <p:tags r:id="rId1"/>
    </p:custDataLst>
    <p:extLst>
      <p:ext uri="{BB962C8B-B14F-4D97-AF65-F5344CB8AC3E}">
        <p14:creationId xmlns:p14="http://schemas.microsoft.com/office/powerpoint/2010/main" val="28254680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Key Changes – Section 6D Refinements (</a:t>
            </a:r>
            <a:r>
              <a:rPr lang="en-GB" err="1"/>
              <a:t>contd</a:t>
            </a:r>
            <a:r>
              <a:rPr lang="en-GB"/>
              <a:t>)</a:t>
            </a: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3"/>
            </p:custDataLst>
          </p:nvPr>
        </p:nvSpPr>
        <p:spPr/>
        <p:txBody>
          <a:bodyPr/>
          <a:lstStyle/>
          <a:p>
            <a:pPr algn="l"/>
            <a:fld id="{37B4438D-29B8-4FC7-9D64-F44FE400D0A9}" type="slidenum">
              <a:rPr lang="en-GB" smtClean="0"/>
              <a:pPr algn="l"/>
              <a:t>23</a:t>
            </a:fld>
            <a:endParaRPr lang="en-GB"/>
          </a:p>
        </p:txBody>
      </p:sp>
      <p:sp>
        <p:nvSpPr>
          <p:cNvPr id="2" name="Content Placeholder 3">
            <a:extLst>
              <a:ext uri="{FF2B5EF4-FFF2-40B4-BE49-F238E27FC236}">
                <a16:creationId xmlns:a16="http://schemas.microsoft.com/office/drawing/2014/main" id="{330B9CD8-26DB-9AD0-B29B-24BBBF55325B}"/>
              </a:ext>
            </a:extLst>
          </p:cNvPr>
          <p:cNvSpPr>
            <a:spLocks noGrp="1"/>
          </p:cNvSpPr>
          <p:nvPr>
            <p:ph sz="quarter" idx="14"/>
            <p:custDataLst>
              <p:tags r:id="rId4"/>
            </p:custDataLst>
          </p:nvPr>
        </p:nvSpPr>
        <p:spPr>
          <a:xfrm>
            <a:off x="468625" y="1027958"/>
            <a:ext cx="8207375" cy="3348842"/>
          </a:xfrm>
        </p:spPr>
        <p:txBody>
          <a:bodyPr vert="horz" lIns="0" tIns="0" rIns="0" bIns="0" rtlCol="0" anchor="t">
            <a:noAutofit/>
          </a:bodyPr>
          <a:lstStyle/>
          <a:p>
            <a:pPr marL="342900" indent="-342900">
              <a:buChar char="•"/>
            </a:pPr>
            <a:r>
              <a:rPr lang="en-GB" sz="1800" b="1"/>
              <a:t>Annual review of Section 6D adjustments will continue to apply</a:t>
            </a:r>
          </a:p>
          <a:p>
            <a:pPr marL="612900" lvl="1" indent="-342900"/>
            <a:endParaRPr lang="en-GB" b="1"/>
          </a:p>
          <a:p>
            <a:pPr marL="342900" indent="-342900">
              <a:buFont typeface="Arial" panose="020B0604020202020204" pitchFamily="34" charset="0"/>
              <a:buChar char="•"/>
            </a:pPr>
            <a:r>
              <a:rPr lang="en-GB" sz="1800" b="1"/>
              <a:t>Transitional arrangements to be offered for any adjustments already granted that fall outside of the new regime</a:t>
            </a:r>
          </a:p>
          <a:p>
            <a:pPr marL="342900" indent="-342900"/>
            <a:endParaRPr lang="en-GB" sz="1800" b="1"/>
          </a:p>
          <a:p>
            <a:pPr marL="882900" lvl="2" indent="-342900"/>
            <a:endParaRPr lang="en-GB"/>
          </a:p>
          <a:p>
            <a:pPr marL="342900" indent="-342900">
              <a:buChar char="•"/>
            </a:pPr>
            <a:endParaRPr lang="en-GB" sz="1800" b="1"/>
          </a:p>
          <a:p>
            <a:pPr marL="342900" indent="-342900">
              <a:buChar char="•"/>
            </a:pPr>
            <a:endParaRPr lang="en-GB" sz="1800" b="1"/>
          </a:p>
          <a:p>
            <a:pPr marL="342900" indent="-342900">
              <a:buChar char="•"/>
            </a:pPr>
            <a:endParaRPr lang="en-GB" sz="1800" b="1"/>
          </a:p>
          <a:p>
            <a:pPr marL="342900" indent="-342900">
              <a:buChar char="•"/>
            </a:pPr>
            <a:endParaRPr lang="en-GB" sz="1800" b="1"/>
          </a:p>
          <a:p>
            <a:pPr marL="342900" indent="-342900">
              <a:buChar char="•"/>
            </a:pPr>
            <a:endParaRPr lang="en-GB" sz="1800"/>
          </a:p>
          <a:p>
            <a:pPr marL="612775" lvl="1" indent="-342900"/>
            <a:endParaRPr lang="en-GB"/>
          </a:p>
          <a:p>
            <a:pPr marL="612775" lvl="1" indent="-342900"/>
            <a:endParaRPr lang="en-GB"/>
          </a:p>
          <a:p>
            <a:pPr marL="612775" lvl="1" indent="-342900"/>
            <a:endParaRPr lang="en-GB"/>
          </a:p>
          <a:p>
            <a:pPr marL="612775" lvl="1" indent="-342900"/>
            <a:endParaRPr lang="en-GB"/>
          </a:p>
          <a:p>
            <a:pPr marL="809625" lvl="3" indent="-269875"/>
            <a:endParaRPr lang="en-GB"/>
          </a:p>
          <a:p>
            <a:pPr marL="612775" lvl="1" indent="-342900"/>
            <a:endParaRPr lang="en-GB"/>
          </a:p>
          <a:p>
            <a:pPr marL="539750" lvl="2" indent="-269875"/>
            <a:endParaRPr lang="en-GB"/>
          </a:p>
        </p:txBody>
      </p:sp>
    </p:spTree>
    <p:custDataLst>
      <p:tags r:id="rId1"/>
    </p:custDataLst>
    <p:extLst>
      <p:ext uri="{BB962C8B-B14F-4D97-AF65-F5344CB8AC3E}">
        <p14:creationId xmlns:p14="http://schemas.microsoft.com/office/powerpoint/2010/main" val="10725113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Other Changes</a:t>
            </a: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3"/>
            </p:custDataLst>
          </p:nvPr>
        </p:nvSpPr>
        <p:spPr/>
        <p:txBody>
          <a:bodyPr/>
          <a:lstStyle/>
          <a:p>
            <a:pPr algn="l"/>
            <a:fld id="{37B4438D-29B8-4FC7-9D64-F44FE400D0A9}" type="slidenum">
              <a:rPr lang="en-GB" smtClean="0"/>
              <a:pPr algn="l"/>
              <a:t>24</a:t>
            </a:fld>
            <a:endParaRPr lang="en-GB"/>
          </a:p>
        </p:txBody>
      </p:sp>
      <p:sp>
        <p:nvSpPr>
          <p:cNvPr id="2" name="Content Placeholder 3">
            <a:extLst>
              <a:ext uri="{FF2B5EF4-FFF2-40B4-BE49-F238E27FC236}">
                <a16:creationId xmlns:a16="http://schemas.microsoft.com/office/drawing/2014/main" id="{06FD57D2-F44A-3832-E9A5-E6F2F8082F14}"/>
              </a:ext>
            </a:extLst>
          </p:cNvPr>
          <p:cNvSpPr>
            <a:spLocks noGrp="1"/>
          </p:cNvSpPr>
          <p:nvPr>
            <p:ph sz="quarter" idx="14"/>
            <p:custDataLst>
              <p:tags r:id="rId4"/>
            </p:custDataLst>
          </p:nvPr>
        </p:nvSpPr>
        <p:spPr>
          <a:xfrm>
            <a:off x="468625" y="801241"/>
            <a:ext cx="8496202" cy="3348842"/>
          </a:xfrm>
        </p:spPr>
        <p:txBody>
          <a:bodyPr vert="horz" lIns="0" tIns="0" rIns="0" bIns="0" rtlCol="0" anchor="t">
            <a:noAutofit/>
          </a:bodyPr>
          <a:lstStyle/>
          <a:p>
            <a:pPr marL="342900" indent="-342900">
              <a:buChar char="•"/>
            </a:pPr>
            <a:r>
              <a:rPr lang="en-GB" sz="1800" b="1"/>
              <a:t>Refinement of SBA risk management &amp; documentation requirements</a:t>
            </a:r>
          </a:p>
          <a:p>
            <a:pPr marL="612900" lvl="1" indent="-342900"/>
            <a:r>
              <a:rPr lang="en-GB"/>
              <a:t>Requirement to have SBA liquidity risk management programme</a:t>
            </a:r>
          </a:p>
          <a:p>
            <a:pPr marL="612900" lvl="1" indent="-342900"/>
            <a:r>
              <a:rPr lang="en-GB"/>
              <a:t>Introduction of SBA Model documentation &amp; model risk management requirements</a:t>
            </a:r>
          </a:p>
          <a:p>
            <a:pPr marL="612900" lvl="1" indent="-342900"/>
            <a:r>
              <a:rPr lang="en-GB"/>
              <a:t>Introduction of governance &amp; internal control requirements</a:t>
            </a:r>
          </a:p>
          <a:p>
            <a:pPr marL="612900" lvl="1" indent="-342900"/>
            <a:r>
              <a:rPr lang="en-GB"/>
              <a:t>Removal of portfolio repositioning</a:t>
            </a:r>
          </a:p>
          <a:p>
            <a:pPr marL="342900" indent="-342900">
              <a:buFont typeface="Arial" panose="020B0604020202020204" pitchFamily="34" charset="0"/>
              <a:buChar char="•"/>
            </a:pPr>
            <a:r>
              <a:rPr lang="en-GB" sz="1800" b="1"/>
              <a:t>Clarification of SBA asset modelling requirements</a:t>
            </a:r>
          </a:p>
          <a:p>
            <a:pPr marL="612900" lvl="1" indent="-342900"/>
            <a:r>
              <a:rPr lang="en-GB"/>
              <a:t>Modelling of optionality </a:t>
            </a:r>
          </a:p>
          <a:p>
            <a:pPr marL="612900" lvl="1" indent="-342900"/>
            <a:r>
              <a:rPr lang="en-GB"/>
              <a:t>Assumed sale of “unsellable assets” &amp; reinvestment strategies</a:t>
            </a:r>
          </a:p>
          <a:p>
            <a:pPr marL="612900" lvl="1" indent="-342900"/>
            <a:r>
              <a:rPr lang="en-GB"/>
              <a:t>Default , downgrade &amp; transaction costs</a:t>
            </a:r>
          </a:p>
          <a:p>
            <a:pPr lvl="1">
              <a:buClr>
                <a:schemeClr val="tx1"/>
              </a:buClr>
              <a:buSzPct val="100000"/>
            </a:pPr>
            <a:r>
              <a:rPr lang="en-GB" b="1">
                <a:solidFill>
                  <a:schemeClr val="tx1">
                    <a:lumMod val="100000"/>
                  </a:schemeClr>
                </a:solidFill>
                <a:latin typeface="GT Walsheim Pro Light" panose="02000503040000020003" pitchFamily="50" charset="0"/>
              </a:rPr>
              <a:t>Move to using EIOPA curve for Standard Approach for EUR liabilities</a:t>
            </a:r>
          </a:p>
          <a:p>
            <a:pPr marL="612900" lvl="1" indent="-342900"/>
            <a:endParaRPr lang="en-GB"/>
          </a:p>
          <a:p>
            <a:pPr marL="612900" lvl="1" indent="-342900"/>
            <a:endParaRPr lang="en-GB"/>
          </a:p>
          <a:p>
            <a:endParaRPr lang="en-GB">
              <a:solidFill>
                <a:schemeClr val="tx1">
                  <a:lumMod val="100000"/>
                </a:schemeClr>
              </a:solidFill>
              <a:latin typeface="GT Walsheim Pro Light" panose="02000503040000020003" pitchFamily="50" charset="0"/>
            </a:endParaRPr>
          </a:p>
          <a:p>
            <a:pPr marL="882900" lvl="2" indent="-342900"/>
            <a:endParaRPr lang="en-GB"/>
          </a:p>
          <a:p>
            <a:pPr marL="342900" indent="-342900">
              <a:buChar char="•"/>
            </a:pPr>
            <a:endParaRPr lang="en-GB" b="1"/>
          </a:p>
          <a:p>
            <a:pPr marL="342900" indent="-342900">
              <a:buChar char="•"/>
            </a:pPr>
            <a:endParaRPr lang="en-GB" b="1"/>
          </a:p>
          <a:p>
            <a:pPr marL="342900" indent="-342900">
              <a:buChar char="•"/>
            </a:pPr>
            <a:endParaRPr lang="en-GB" b="1"/>
          </a:p>
          <a:p>
            <a:pPr marL="342900" indent="-342900">
              <a:buChar char="•"/>
            </a:pPr>
            <a:endParaRPr lang="en-GB" b="1"/>
          </a:p>
          <a:p>
            <a:pPr marL="342900" indent="-342900">
              <a:buChar char="•"/>
            </a:pPr>
            <a:endParaRPr lang="en-GB"/>
          </a:p>
          <a:p>
            <a:pPr marL="612775" lvl="1" indent="-342900"/>
            <a:endParaRPr lang="en-GB"/>
          </a:p>
          <a:p>
            <a:pPr marL="612775" lvl="1" indent="-342900"/>
            <a:endParaRPr lang="en-GB"/>
          </a:p>
          <a:p>
            <a:pPr marL="612775" lvl="1" indent="-342900"/>
            <a:endParaRPr lang="en-GB"/>
          </a:p>
          <a:p>
            <a:pPr marL="612775" lvl="1" indent="-342900"/>
            <a:endParaRPr lang="en-GB"/>
          </a:p>
          <a:p>
            <a:pPr marL="809625" lvl="3" indent="-269875"/>
            <a:endParaRPr lang="en-GB"/>
          </a:p>
          <a:p>
            <a:pPr marL="612775" lvl="1" indent="-342900"/>
            <a:endParaRPr lang="en-GB"/>
          </a:p>
          <a:p>
            <a:pPr marL="539750" lvl="2" indent="-269875"/>
            <a:endParaRPr lang="en-GB"/>
          </a:p>
        </p:txBody>
      </p:sp>
    </p:spTree>
    <p:custDataLst>
      <p:tags r:id="rId1"/>
    </p:custDataLst>
    <p:extLst>
      <p:ext uri="{BB962C8B-B14F-4D97-AF65-F5344CB8AC3E}">
        <p14:creationId xmlns:p14="http://schemas.microsoft.com/office/powerpoint/2010/main" val="25849848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11">
            <a:extLst>
              <a:ext uri="{FF2B5EF4-FFF2-40B4-BE49-F238E27FC236}">
                <a16:creationId xmlns:a16="http://schemas.microsoft.com/office/drawing/2014/main" id="{71069585-8EC7-BEB8-4ABB-AFC480D91B80}"/>
              </a:ext>
            </a:extLst>
          </p:cNvPr>
          <p:cNvSpPr txBox="1">
            <a:spLocks/>
          </p:cNvSpPr>
          <p:nvPr>
            <p:custDataLst>
              <p:tags r:id="rId2"/>
            </p:custDataLst>
          </p:nvPr>
        </p:nvSpPr>
        <p:spPr>
          <a:xfrm>
            <a:off x="5231461" y="1841238"/>
            <a:ext cx="2388161" cy="1016312"/>
          </a:xfrm>
          <a:prstGeom prst="rect">
            <a:avLst/>
          </a:prstGeom>
        </p:spPr>
        <p:txBody>
          <a:bodyPr lIns="91440" tIns="45720" rIns="91440" bIns="45720" anchor="t"/>
          <a:lstStyle>
            <a:lvl1pPr marL="0" indent="0" algn="l" defTabSz="1266984" rtl="0" eaLnBrk="1" latinLnBrk="0" hangingPunct="1">
              <a:lnSpc>
                <a:spcPct val="100000"/>
              </a:lnSpc>
              <a:spcBef>
                <a:spcPts val="0"/>
              </a:spcBef>
              <a:spcAft>
                <a:spcPts val="600"/>
              </a:spcAft>
              <a:buFont typeface="Arial" panose="020B0604020202020204" pitchFamily="34" charset="0"/>
              <a:buNone/>
              <a:defRPr sz="2000" b="0" kern="1200">
                <a:solidFill>
                  <a:schemeClr val="tx1"/>
                </a:solidFill>
                <a:latin typeface="+mn-lt"/>
                <a:ea typeface="+mn-ea"/>
                <a:cs typeface="+mn-cs"/>
              </a:defRPr>
            </a:lvl1pPr>
            <a:lvl2pPr marL="270000" indent="-270000" algn="l" defTabSz="1266984" rtl="0" eaLnBrk="1" latinLnBrk="0" hangingPunct="1">
              <a:lnSpc>
                <a:spcPct val="100000"/>
              </a:lnSpc>
              <a:spcBef>
                <a:spcPts val="0"/>
              </a:spcBef>
              <a:spcAft>
                <a:spcPts val="600"/>
              </a:spcAft>
              <a:buClrTx/>
              <a:buFont typeface="Arial" panose="020B0604020202020204" pitchFamily="34" charset="0"/>
              <a:buChar char="•"/>
              <a:defRPr sz="1800" b="0" kern="1200">
                <a:solidFill>
                  <a:schemeClr val="tx1"/>
                </a:solidFill>
                <a:latin typeface="+mn-lt"/>
                <a:ea typeface="+mn-ea"/>
                <a:cs typeface="+mn-cs"/>
              </a:defRPr>
            </a:lvl2pPr>
            <a:lvl3pPr marL="54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3pPr>
            <a:lvl4pPr marL="81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4pPr>
            <a:lvl5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5pPr>
            <a:lvl6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6pPr>
            <a:lvl7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7pPr>
            <a:lvl8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8pPr>
            <a:lvl9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9pPr>
          </a:lstStyle>
          <a:p>
            <a:r>
              <a:rPr lang="en-GB" sz="1400" b="1">
                <a:solidFill>
                  <a:schemeClr val="tx2">
                    <a:lumMod val="100000"/>
                  </a:schemeClr>
                </a:solidFill>
              </a:rPr>
              <a:t>Harry Cuddy FIA</a:t>
            </a:r>
          </a:p>
          <a:p>
            <a:r>
              <a:rPr lang="en-GB" sz="1200" b="1">
                <a:solidFill>
                  <a:schemeClr val="accent3"/>
                </a:solidFill>
                <a:latin typeface="+mj-lt"/>
              </a:rPr>
              <a:t>Manager</a:t>
            </a:r>
          </a:p>
          <a:p>
            <a:r>
              <a:rPr lang="en-GB" sz="1200" b="1" i="1">
                <a:solidFill>
                  <a:schemeClr val="accent1"/>
                </a:solidFill>
                <a:latin typeface="+mj-lt"/>
              </a:rPr>
              <a:t>Harry.N.Cuddy@uk.gt.com</a:t>
            </a:r>
          </a:p>
        </p:txBody>
      </p:sp>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3"/>
            </p:custDataLst>
          </p:nvPr>
        </p:nvSpPr>
        <p:spPr/>
        <p:txBody>
          <a:bodyPr/>
          <a:lstStyle/>
          <a:p>
            <a:r>
              <a:rPr lang="en-GB"/>
              <a:t>Questions</a:t>
            </a: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25</a:t>
            </a:fld>
            <a:endParaRPr lang="en-GB"/>
          </a:p>
        </p:txBody>
      </p:sp>
      <p:pic>
        <p:nvPicPr>
          <p:cNvPr id="8" name="Picture Placeholder 13" descr="A person wearing glasses and a suit&#10;&#10;Description automatically generated with medium confidence">
            <a:extLst>
              <a:ext uri="{FF2B5EF4-FFF2-40B4-BE49-F238E27FC236}">
                <a16:creationId xmlns:a16="http://schemas.microsoft.com/office/drawing/2014/main" id="{2B57CF2E-1493-F949-485F-9065C9A4CA25}"/>
              </a:ext>
            </a:extLst>
          </p:cNvPr>
          <p:cNvPicPr>
            <a:picLocks noChangeAspect="1"/>
          </p:cNvPicPr>
          <p:nvPr>
            <p:custDataLst>
              <p:tags r:id="rId5"/>
            </p:custDataLst>
          </p:nvPr>
        </p:nvPicPr>
        <p:blipFill rotWithShape="1">
          <a:blip r:embed="rId9" cstate="print">
            <a:extLst>
              <a:ext uri="{BEBA8EAE-BF5A-486C-A8C5-ECC9F3942E4B}">
                <a14:imgProps xmlns:a14="http://schemas.microsoft.com/office/drawing/2010/main">
                  <a14:imgLayer r:embed="rId10">
                    <a14:imgEffect>
                      <a14:backgroundRemoval t="7556" b="98667" l="9778" r="97778">
                        <a14:foregroundMark x1="44889" y1="16444" x2="66222" y2="32000"/>
                        <a14:foregroundMark x1="59556" y1="15556" x2="63556" y2="34222"/>
                        <a14:foregroundMark x1="76444" y1="78667" x2="35556" y2="91111"/>
                        <a14:foregroundMark x1="68889" y1="70667" x2="68000" y2="86667"/>
                        <a14:foregroundMark x1="78222" y1="72000" x2="86222" y2="95556"/>
                        <a14:foregroundMark x1="88000" y1="74222" x2="97778" y2="88000"/>
                        <a14:foregroundMark x1="74222" y1="85333" x2="47556" y2="99111"/>
                        <a14:foregroundMark x1="18212" y1="88625" x2="10222" y2="96000"/>
                        <a14:foregroundMark x1="39556" y1="12000" x2="41778" y2="28000"/>
                        <a14:foregroundMark x1="48000" y1="10222" x2="70222" y2="33778"/>
                        <a14:foregroundMark x1="60889" y1="10222" x2="69333" y2="28000"/>
                        <a14:foregroundMark x1="58667" y1="9778" x2="44444" y2="7556"/>
                        <a14:foregroundMark x1="44889" y1="8444" x2="39332" y2="28687"/>
                        <a14:foregroundMark x1="37093" y1="18103" x2="36680" y2="20444"/>
                        <a14:foregroundMark x1="37778" y1="14222" x2="37490" y2="15851"/>
                        <a14:foregroundMark x1="36060" y1="31643" x2="32444" y2="45778"/>
                        <a14:foregroundMark x1="42222" y1="7556" x2="38782" y2="21003"/>
                        <a14:foregroundMark x1="33472" y1="32154" x2="35111" y2="42222"/>
                        <a14:foregroundMark x1="32699" y1="32306" x2="36000" y2="40889"/>
                        <a14:foregroundMark x1="18878" y1="85793" x2="16000" y2="88444"/>
                        <a14:foregroundMark x1="40444" y1="8889" x2="36889" y2="13333"/>
                        <a14:foregroundMark x1="35556" y1="14222" x2="35111" y2="17778"/>
                        <a14:foregroundMark x1="33333" y1="17778" x2="33333" y2="20444"/>
                        <a14:foregroundMark x1="35556" y1="13333" x2="34667" y2="18222"/>
                        <a14:foregroundMark x1="32621" y1="29145" x2="32889" y2="31556"/>
                        <a14:foregroundMark x1="32889" y1="32000" x2="32889" y2="34222"/>
                        <a14:foregroundMark x1="34222" y1="71556" x2="32444" y2="72889"/>
                        <a14:foregroundMark x1="33778" y1="13778" x2="33778" y2="16444"/>
                        <a14:foregroundMark x1="31556" y1="31111" x2="32000" y2="32889"/>
                        <a14:foregroundMark x1="32889" y1="23556" x2="33333" y2="27111"/>
                        <a14:backgroundMark x1="24444" y1="62222" x2="16889" y2="70667"/>
                        <a14:backgroundMark x1="71111" y1="54667" x2="71111" y2="54667"/>
                        <a14:backgroundMark x1="70667" y1="53333" x2="70667" y2="56000"/>
                        <a14:backgroundMark x1="30667" y1="11111" x2="29693" y2="12279"/>
                        <a14:backgroundMark x1="26667" y1="21778" x2="26918" y2="24298"/>
                        <a14:backgroundMark x1="12889" y1="38222" x2="12889" y2="52889"/>
                        <a14:backgroundMark x1="19111" y1="73778" x2="16000" y2="76444"/>
                        <a14:backgroundMark x1="29353" y1="70023" x2="13778" y2="80889"/>
                        <a14:backgroundMark x1="32889" y1="67556" x2="31189" y2="68742"/>
                        <a14:backgroundMark x1="36000" y1="64000" x2="36000" y2="64000"/>
                        <a14:backgroundMark x1="35556" y1="61778" x2="36444" y2="62667"/>
                        <a14:backgroundMark x1="35111" y1="59556" x2="35556" y2="61333"/>
                        <a14:backgroundMark x1="25333" y1="28444" x2="26667" y2="31556"/>
                        <a14:backgroundMark x1="29333" y1="20444" x2="29333" y2="23998"/>
                      </a14:backgroundRemoval>
                    </a14:imgEffect>
                  </a14:imgLayer>
                </a14:imgProps>
              </a:ext>
              <a:ext uri="{28A0092B-C50C-407E-A947-70E740481C1C}">
                <a14:useLocalDpi xmlns:a14="http://schemas.microsoft.com/office/drawing/2010/main" val="0"/>
              </a:ext>
            </a:extLst>
          </a:blip>
          <a:srcRect/>
          <a:stretch/>
        </p:blipFill>
        <p:spPr>
          <a:xfrm>
            <a:off x="848046" y="1844423"/>
            <a:ext cx="636842" cy="636842"/>
          </a:xfrm>
          <a:prstGeom prst="ellipse">
            <a:avLst/>
          </a:prstGeom>
        </p:spPr>
      </p:pic>
      <p:sp>
        <p:nvSpPr>
          <p:cNvPr id="10" name="Text Placeholder 11">
            <a:extLst>
              <a:ext uri="{FF2B5EF4-FFF2-40B4-BE49-F238E27FC236}">
                <a16:creationId xmlns:a16="http://schemas.microsoft.com/office/drawing/2014/main" id="{1BA1E8F5-1A15-80E2-4873-63099ED59253}"/>
              </a:ext>
            </a:extLst>
          </p:cNvPr>
          <p:cNvSpPr txBox="1">
            <a:spLocks/>
          </p:cNvSpPr>
          <p:nvPr>
            <p:custDataLst>
              <p:tags r:id="rId6"/>
            </p:custDataLst>
          </p:nvPr>
        </p:nvSpPr>
        <p:spPr>
          <a:xfrm>
            <a:off x="1650986" y="1844424"/>
            <a:ext cx="2388161" cy="1016312"/>
          </a:xfrm>
          <a:prstGeom prst="rect">
            <a:avLst/>
          </a:prstGeom>
        </p:spPr>
        <p:txBody>
          <a:bodyPr lIns="91440" tIns="45720" rIns="91440" bIns="45720" anchor="t"/>
          <a:lstStyle>
            <a:lvl1pPr marL="0" indent="0" algn="l" defTabSz="1266984" rtl="0" eaLnBrk="1" latinLnBrk="0" hangingPunct="1">
              <a:lnSpc>
                <a:spcPct val="100000"/>
              </a:lnSpc>
              <a:spcBef>
                <a:spcPts val="0"/>
              </a:spcBef>
              <a:spcAft>
                <a:spcPts val="600"/>
              </a:spcAft>
              <a:buFont typeface="Arial" panose="020B0604020202020204" pitchFamily="34" charset="0"/>
              <a:buNone/>
              <a:defRPr sz="2000" b="0" kern="1200">
                <a:solidFill>
                  <a:schemeClr val="tx1"/>
                </a:solidFill>
                <a:latin typeface="+mn-lt"/>
                <a:ea typeface="+mn-ea"/>
                <a:cs typeface="+mn-cs"/>
              </a:defRPr>
            </a:lvl1pPr>
            <a:lvl2pPr marL="270000" indent="-270000" algn="l" defTabSz="1266984" rtl="0" eaLnBrk="1" latinLnBrk="0" hangingPunct="1">
              <a:lnSpc>
                <a:spcPct val="100000"/>
              </a:lnSpc>
              <a:spcBef>
                <a:spcPts val="0"/>
              </a:spcBef>
              <a:spcAft>
                <a:spcPts val="600"/>
              </a:spcAft>
              <a:buClrTx/>
              <a:buFont typeface="Arial" panose="020B0604020202020204" pitchFamily="34" charset="0"/>
              <a:buChar char="•"/>
              <a:defRPr sz="1800" b="0" kern="1200">
                <a:solidFill>
                  <a:schemeClr val="tx1"/>
                </a:solidFill>
                <a:latin typeface="+mn-lt"/>
                <a:ea typeface="+mn-ea"/>
                <a:cs typeface="+mn-cs"/>
              </a:defRPr>
            </a:lvl2pPr>
            <a:lvl3pPr marL="54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3pPr>
            <a:lvl4pPr marL="81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4pPr>
            <a:lvl5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5pPr>
            <a:lvl6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6pPr>
            <a:lvl7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7pPr>
            <a:lvl8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8pPr>
            <a:lvl9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9pPr>
          </a:lstStyle>
          <a:p>
            <a:r>
              <a:rPr lang="en-GB" sz="1400" b="1">
                <a:solidFill>
                  <a:schemeClr val="tx2">
                    <a:lumMod val="100000"/>
                  </a:schemeClr>
                </a:solidFill>
              </a:rPr>
              <a:t>Daniel Levy FIA</a:t>
            </a:r>
          </a:p>
          <a:p>
            <a:r>
              <a:rPr lang="en-GB" sz="1200" b="1">
                <a:solidFill>
                  <a:schemeClr val="accent3"/>
                </a:solidFill>
                <a:latin typeface="+mj-lt"/>
              </a:rPr>
              <a:t>Senior Manager</a:t>
            </a:r>
          </a:p>
          <a:p>
            <a:r>
              <a:rPr lang="en-GB" sz="1200" b="1" i="1">
                <a:solidFill>
                  <a:schemeClr val="accent1"/>
                </a:solidFill>
                <a:latin typeface="+mj-lt"/>
              </a:rPr>
              <a:t>Daniel.B.Levy@uk.gt.com</a:t>
            </a:r>
          </a:p>
        </p:txBody>
      </p:sp>
      <p:pic>
        <p:nvPicPr>
          <p:cNvPr id="14" name="Picture 8" descr="A person smiling at the camera&#10;&#10;Description automatically generated">
            <a:extLst>
              <a:ext uri="{FF2B5EF4-FFF2-40B4-BE49-F238E27FC236}">
                <a16:creationId xmlns:a16="http://schemas.microsoft.com/office/drawing/2014/main" id="{9EAA15C3-3C4A-8E3F-6F0E-A6D806686B4D}"/>
              </a:ext>
            </a:extLst>
          </p:cNvPr>
          <p:cNvPicPr>
            <a:picLocks noChangeAspect="1"/>
          </p:cNvPicPr>
          <p:nvPr/>
        </p:nvPicPr>
        <p:blipFill>
          <a:blip r:embed="rId11"/>
          <a:stretch>
            <a:fillRect/>
          </a:stretch>
        </p:blipFill>
        <p:spPr>
          <a:xfrm>
            <a:off x="4483401" y="1714934"/>
            <a:ext cx="743055" cy="768804"/>
          </a:xfrm>
          <a:prstGeom prst="rect">
            <a:avLst/>
          </a:prstGeom>
        </p:spPr>
      </p:pic>
    </p:spTree>
    <p:custDataLst>
      <p:tags r:id="rId1"/>
    </p:custDataLst>
    <p:extLst>
      <p:ext uri="{BB962C8B-B14F-4D97-AF65-F5344CB8AC3E}">
        <p14:creationId xmlns:p14="http://schemas.microsoft.com/office/powerpoint/2010/main" val="22390064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1451215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p:txBody>
          <a:bodyPr/>
          <a:lstStyle/>
          <a:p>
            <a:r>
              <a:rPr lang="en-GB"/>
              <a:t>Introduction – Daniel Levy and Harry Cuddy</a:t>
            </a:r>
            <a:endParaRPr lang="en-GB">
              <a:solidFill>
                <a:srgbClr val="4F2D7F"/>
              </a:solidFill>
            </a:endParaRP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3"/>
            </p:custDataLst>
          </p:nvPr>
        </p:nvSpPr>
        <p:spPr/>
        <p:txBody>
          <a:bodyPr/>
          <a:lstStyle/>
          <a:p>
            <a:pPr algn="l"/>
            <a:fld id="{37B4438D-29B8-4FC7-9D64-F44FE400D0A9}" type="slidenum">
              <a:rPr lang="en-GB" smtClean="0"/>
              <a:pPr algn="l"/>
              <a:t>3</a:t>
            </a:fld>
            <a:endParaRPr lang="en-GB"/>
          </a:p>
        </p:txBody>
      </p:sp>
      <p:pic>
        <p:nvPicPr>
          <p:cNvPr id="2" name="Picture Placeholder 13" descr="A person wearing glasses and a suit&#10;&#10;Description automatically generated with medium confidence">
            <a:extLst>
              <a:ext uri="{FF2B5EF4-FFF2-40B4-BE49-F238E27FC236}">
                <a16:creationId xmlns:a16="http://schemas.microsoft.com/office/drawing/2014/main" id="{6AEADCC8-ECD1-EF27-BC4E-6AA2057061E8}"/>
              </a:ext>
            </a:extLst>
          </p:cNvPr>
          <p:cNvPicPr>
            <a:picLocks noChangeAspect="1"/>
          </p:cNvPicPr>
          <p:nvPr>
            <p:custDataLst>
              <p:tags r:id="rId4"/>
            </p:custDataLst>
          </p:nvPr>
        </p:nvPicPr>
        <p:blipFill rotWithShape="1">
          <a:blip r:embed="rId11" cstate="print">
            <a:extLst>
              <a:ext uri="{BEBA8EAE-BF5A-486C-A8C5-ECC9F3942E4B}">
                <a14:imgProps xmlns:a14="http://schemas.microsoft.com/office/drawing/2010/main">
                  <a14:imgLayer r:embed="rId12">
                    <a14:imgEffect>
                      <a14:backgroundRemoval t="7556" b="98667" l="9778" r="97778">
                        <a14:foregroundMark x1="44889" y1="16444" x2="66222" y2="32000"/>
                        <a14:foregroundMark x1="59556" y1="15556" x2="63556" y2="34222"/>
                        <a14:foregroundMark x1="76444" y1="78667" x2="35556" y2="91111"/>
                        <a14:foregroundMark x1="68889" y1="70667" x2="68000" y2="86667"/>
                        <a14:foregroundMark x1="78222" y1="72000" x2="86222" y2="95556"/>
                        <a14:foregroundMark x1="88000" y1="74222" x2="97778" y2="88000"/>
                        <a14:foregroundMark x1="74222" y1="85333" x2="47556" y2="99111"/>
                        <a14:foregroundMark x1="18212" y1="88625" x2="10222" y2="96000"/>
                        <a14:foregroundMark x1="39556" y1="12000" x2="41778" y2="28000"/>
                        <a14:foregroundMark x1="48000" y1="10222" x2="70222" y2="33778"/>
                        <a14:foregroundMark x1="60889" y1="10222" x2="69333" y2="28000"/>
                        <a14:foregroundMark x1="58667" y1="9778" x2="44444" y2="7556"/>
                        <a14:foregroundMark x1="44889" y1="8444" x2="39332" y2="28687"/>
                        <a14:foregroundMark x1="37093" y1="18103" x2="36680" y2="20444"/>
                        <a14:foregroundMark x1="37778" y1="14222" x2="37490" y2="15851"/>
                        <a14:foregroundMark x1="36060" y1="31643" x2="32444" y2="45778"/>
                        <a14:foregroundMark x1="42222" y1="7556" x2="38782" y2="21003"/>
                        <a14:foregroundMark x1="33472" y1="32154" x2="35111" y2="42222"/>
                        <a14:foregroundMark x1="32699" y1="32306" x2="36000" y2="40889"/>
                        <a14:foregroundMark x1="18878" y1="85793" x2="16000" y2="88444"/>
                        <a14:foregroundMark x1="40444" y1="8889" x2="36889" y2="13333"/>
                        <a14:foregroundMark x1="35556" y1="14222" x2="35111" y2="17778"/>
                        <a14:foregroundMark x1="33333" y1="17778" x2="33333" y2="20444"/>
                        <a14:foregroundMark x1="35556" y1="13333" x2="34667" y2="18222"/>
                        <a14:foregroundMark x1="32621" y1="29145" x2="32889" y2="31556"/>
                        <a14:foregroundMark x1="32889" y1="32000" x2="32889" y2="34222"/>
                        <a14:foregroundMark x1="34222" y1="71556" x2="32444" y2="72889"/>
                        <a14:foregroundMark x1="33778" y1="13778" x2="33778" y2="16444"/>
                        <a14:foregroundMark x1="31556" y1="31111" x2="32000" y2="32889"/>
                        <a14:foregroundMark x1="32889" y1="23556" x2="33333" y2="27111"/>
                        <a14:backgroundMark x1="24444" y1="62222" x2="16889" y2="70667"/>
                        <a14:backgroundMark x1="71111" y1="54667" x2="71111" y2="54667"/>
                        <a14:backgroundMark x1="70667" y1="53333" x2="70667" y2="56000"/>
                        <a14:backgroundMark x1="30667" y1="11111" x2="29693" y2="12279"/>
                        <a14:backgroundMark x1="26667" y1="21778" x2="26918" y2="24298"/>
                        <a14:backgroundMark x1="12889" y1="38222" x2="12889" y2="52889"/>
                        <a14:backgroundMark x1="19111" y1="73778" x2="16000" y2="76444"/>
                        <a14:backgroundMark x1="29353" y1="70023" x2="13778" y2="80889"/>
                        <a14:backgroundMark x1="32889" y1="67556" x2="31189" y2="68742"/>
                        <a14:backgroundMark x1="36000" y1="64000" x2="36000" y2="64000"/>
                        <a14:backgroundMark x1="35556" y1="61778" x2="36444" y2="62667"/>
                        <a14:backgroundMark x1="35111" y1="59556" x2="35556" y2="61333"/>
                        <a14:backgroundMark x1="25333" y1="28444" x2="26667" y2="31556"/>
                        <a14:backgroundMark x1="29333" y1="20444" x2="29333" y2="23998"/>
                      </a14:backgroundRemoval>
                    </a14:imgEffect>
                  </a14:imgLayer>
                </a14:imgProps>
              </a:ext>
              <a:ext uri="{28A0092B-C50C-407E-A947-70E740481C1C}">
                <a14:useLocalDpi xmlns:a14="http://schemas.microsoft.com/office/drawing/2010/main" val="0"/>
              </a:ext>
            </a:extLst>
          </a:blip>
          <a:srcRect/>
          <a:stretch/>
        </p:blipFill>
        <p:spPr>
          <a:xfrm>
            <a:off x="848046" y="1124176"/>
            <a:ext cx="636842" cy="636842"/>
          </a:xfrm>
          <a:prstGeom prst="ellipse">
            <a:avLst/>
          </a:prstGeom>
        </p:spPr>
      </p:pic>
      <p:sp>
        <p:nvSpPr>
          <p:cNvPr id="6" name="Text Placeholder 7">
            <a:extLst>
              <a:ext uri="{FF2B5EF4-FFF2-40B4-BE49-F238E27FC236}">
                <a16:creationId xmlns:a16="http://schemas.microsoft.com/office/drawing/2014/main" id="{DEE0BF62-50A9-AD06-6A6D-8AB0683F317F}"/>
              </a:ext>
            </a:extLst>
          </p:cNvPr>
          <p:cNvSpPr txBox="1">
            <a:spLocks/>
          </p:cNvSpPr>
          <p:nvPr>
            <p:custDataLst>
              <p:tags r:id="rId5"/>
            </p:custDataLst>
          </p:nvPr>
        </p:nvSpPr>
        <p:spPr>
          <a:xfrm>
            <a:off x="848214" y="1932756"/>
            <a:ext cx="2914418" cy="2228946"/>
          </a:xfrm>
          <a:prstGeom prst="rect">
            <a:avLst/>
          </a:prstGeom>
        </p:spPr>
        <p:txBody>
          <a:bodyPr vert="horz" lIns="0" tIns="0" rIns="0" bIns="0" rtlCol="0" anchor="t">
            <a:noAutofit/>
          </a:bodyPr>
          <a:lstStyle>
            <a:lvl1pPr marL="0" indent="0" algn="l" defTabSz="1266984" rtl="0" eaLnBrk="1" latinLnBrk="0" hangingPunct="1">
              <a:lnSpc>
                <a:spcPct val="100000"/>
              </a:lnSpc>
              <a:spcBef>
                <a:spcPts val="0"/>
              </a:spcBef>
              <a:spcAft>
                <a:spcPts val="600"/>
              </a:spcAft>
              <a:buFont typeface="Arial" panose="020B0604020202020204" pitchFamily="34" charset="0"/>
              <a:buNone/>
              <a:defRPr sz="2000" b="0" kern="1200">
                <a:solidFill>
                  <a:schemeClr val="tx1"/>
                </a:solidFill>
                <a:latin typeface="+mn-lt"/>
                <a:ea typeface="+mn-ea"/>
                <a:cs typeface="+mn-cs"/>
              </a:defRPr>
            </a:lvl1pPr>
            <a:lvl2pPr marL="270000" indent="-270000" algn="l" defTabSz="1266984" rtl="0" eaLnBrk="1" latinLnBrk="0" hangingPunct="1">
              <a:lnSpc>
                <a:spcPct val="100000"/>
              </a:lnSpc>
              <a:spcBef>
                <a:spcPts val="0"/>
              </a:spcBef>
              <a:spcAft>
                <a:spcPts val="600"/>
              </a:spcAft>
              <a:buClrTx/>
              <a:buFont typeface="Arial" panose="020B0604020202020204" pitchFamily="34" charset="0"/>
              <a:buChar char="•"/>
              <a:defRPr sz="1800" b="0" kern="1200">
                <a:solidFill>
                  <a:schemeClr val="tx1"/>
                </a:solidFill>
                <a:latin typeface="+mn-lt"/>
                <a:ea typeface="+mn-ea"/>
                <a:cs typeface="+mn-cs"/>
              </a:defRPr>
            </a:lvl2pPr>
            <a:lvl3pPr marL="54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3pPr>
            <a:lvl4pPr marL="81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4pPr>
            <a:lvl5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5pPr>
            <a:lvl6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6pPr>
            <a:lvl7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7pPr>
            <a:lvl8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8pPr>
            <a:lvl9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9pPr>
          </a:lstStyle>
          <a:p>
            <a:pPr>
              <a:lnSpc>
                <a:spcPct val="110000"/>
              </a:lnSpc>
            </a:pPr>
            <a:r>
              <a:rPr lang="en-GB" sz="1200">
                <a:solidFill>
                  <a:srgbClr val="000000"/>
                </a:solidFill>
              </a:rPr>
              <a:t>Daniel is a Senior Manager in Grant Thornton’s Actuarial &amp; Insurance Consulting team.</a:t>
            </a:r>
          </a:p>
          <a:p>
            <a:pPr>
              <a:lnSpc>
                <a:spcPct val="110000"/>
              </a:lnSpc>
            </a:pPr>
            <a:r>
              <a:rPr lang="en-GB" sz="1200">
                <a:solidFill>
                  <a:srgbClr val="000000"/>
                </a:solidFill>
              </a:rPr>
              <a:t>He has over 12 years experience in the life insurance sector, with a particular focus on process optimisation and reporting.</a:t>
            </a:r>
          </a:p>
          <a:p>
            <a:pPr>
              <a:lnSpc>
                <a:spcPct val="110000"/>
              </a:lnSpc>
            </a:pPr>
            <a:r>
              <a:rPr lang="en-GB" sz="1200">
                <a:solidFill>
                  <a:srgbClr val="000000"/>
                </a:solidFill>
              </a:rPr>
              <a:t>He has worked within both Solvency II and Bermudan EBS reporting regimes, in various roles.</a:t>
            </a:r>
          </a:p>
          <a:p>
            <a:pPr>
              <a:lnSpc>
                <a:spcPct val="110000"/>
              </a:lnSpc>
            </a:pPr>
            <a:r>
              <a:rPr lang="en-GB" sz="1200">
                <a:solidFill>
                  <a:srgbClr val="000000"/>
                </a:solidFill>
              </a:rPr>
              <a:t>In his spare time, he enjoys model building and spending time with his young son.</a:t>
            </a:r>
          </a:p>
          <a:p>
            <a:endParaRPr lang="en-GB" sz="1200"/>
          </a:p>
        </p:txBody>
      </p:sp>
      <p:sp>
        <p:nvSpPr>
          <p:cNvPr id="7" name="Text Placeholder 11">
            <a:extLst>
              <a:ext uri="{FF2B5EF4-FFF2-40B4-BE49-F238E27FC236}">
                <a16:creationId xmlns:a16="http://schemas.microsoft.com/office/drawing/2014/main" id="{AD936052-5987-1FB4-7D79-950F71A8C36C}"/>
              </a:ext>
            </a:extLst>
          </p:cNvPr>
          <p:cNvSpPr txBox="1">
            <a:spLocks/>
          </p:cNvSpPr>
          <p:nvPr>
            <p:custDataLst>
              <p:tags r:id="rId6"/>
            </p:custDataLst>
          </p:nvPr>
        </p:nvSpPr>
        <p:spPr>
          <a:xfrm>
            <a:off x="1650986" y="1124177"/>
            <a:ext cx="2388161" cy="734477"/>
          </a:xfrm>
          <a:prstGeom prst="rect">
            <a:avLst/>
          </a:prstGeom>
        </p:spPr>
        <p:txBody>
          <a:bodyPr/>
          <a:lstStyle>
            <a:lvl1pPr marL="0" indent="0" algn="l" defTabSz="1266984" rtl="0" eaLnBrk="1" latinLnBrk="0" hangingPunct="1">
              <a:lnSpc>
                <a:spcPct val="100000"/>
              </a:lnSpc>
              <a:spcBef>
                <a:spcPts val="0"/>
              </a:spcBef>
              <a:spcAft>
                <a:spcPts val="600"/>
              </a:spcAft>
              <a:buFont typeface="Arial" panose="020B0604020202020204" pitchFamily="34" charset="0"/>
              <a:buNone/>
              <a:defRPr sz="2000" b="0" kern="1200">
                <a:solidFill>
                  <a:schemeClr val="tx1"/>
                </a:solidFill>
                <a:latin typeface="+mn-lt"/>
                <a:ea typeface="+mn-ea"/>
                <a:cs typeface="+mn-cs"/>
              </a:defRPr>
            </a:lvl1pPr>
            <a:lvl2pPr marL="270000" indent="-270000" algn="l" defTabSz="1266984" rtl="0" eaLnBrk="1" latinLnBrk="0" hangingPunct="1">
              <a:lnSpc>
                <a:spcPct val="100000"/>
              </a:lnSpc>
              <a:spcBef>
                <a:spcPts val="0"/>
              </a:spcBef>
              <a:spcAft>
                <a:spcPts val="600"/>
              </a:spcAft>
              <a:buClrTx/>
              <a:buFont typeface="Arial" panose="020B0604020202020204" pitchFamily="34" charset="0"/>
              <a:buChar char="•"/>
              <a:defRPr sz="1800" b="0" kern="1200">
                <a:solidFill>
                  <a:schemeClr val="tx1"/>
                </a:solidFill>
                <a:latin typeface="+mn-lt"/>
                <a:ea typeface="+mn-ea"/>
                <a:cs typeface="+mn-cs"/>
              </a:defRPr>
            </a:lvl2pPr>
            <a:lvl3pPr marL="54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3pPr>
            <a:lvl4pPr marL="81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4pPr>
            <a:lvl5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5pPr>
            <a:lvl6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6pPr>
            <a:lvl7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7pPr>
            <a:lvl8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8pPr>
            <a:lvl9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9pPr>
          </a:lstStyle>
          <a:p>
            <a:r>
              <a:rPr lang="en-GB" sz="1400" b="1">
                <a:solidFill>
                  <a:schemeClr val="tx2">
                    <a:lumMod val="100000"/>
                  </a:schemeClr>
                </a:solidFill>
              </a:rPr>
              <a:t>Daniel Levy FIA</a:t>
            </a:r>
          </a:p>
          <a:p>
            <a:r>
              <a:rPr lang="en-GB" sz="1200" b="1">
                <a:solidFill>
                  <a:schemeClr val="accent3"/>
                </a:solidFill>
                <a:latin typeface="+mj-lt"/>
              </a:rPr>
              <a:t>Senior Manager</a:t>
            </a:r>
          </a:p>
        </p:txBody>
      </p:sp>
      <p:sp>
        <p:nvSpPr>
          <p:cNvPr id="13" name="Text Placeholder 11">
            <a:extLst>
              <a:ext uri="{FF2B5EF4-FFF2-40B4-BE49-F238E27FC236}">
                <a16:creationId xmlns:a16="http://schemas.microsoft.com/office/drawing/2014/main" id="{9B0BFD75-919A-5F7B-5991-327FD4DCB5D3}"/>
              </a:ext>
            </a:extLst>
          </p:cNvPr>
          <p:cNvSpPr txBox="1">
            <a:spLocks/>
          </p:cNvSpPr>
          <p:nvPr>
            <p:custDataLst>
              <p:tags r:id="rId7"/>
            </p:custDataLst>
          </p:nvPr>
        </p:nvSpPr>
        <p:spPr>
          <a:xfrm>
            <a:off x="5180469" y="1186979"/>
            <a:ext cx="1745493" cy="734477"/>
          </a:xfrm>
          <a:prstGeom prst="rect">
            <a:avLst/>
          </a:prstGeom>
        </p:spPr>
        <p:txBody>
          <a:bodyPr lIns="91440" tIns="45720" rIns="91440" bIns="45720" anchor="t"/>
          <a:lstStyle>
            <a:lvl1pPr marL="0" indent="0" algn="l" defTabSz="1266984" rtl="0" eaLnBrk="1" latinLnBrk="0" hangingPunct="1">
              <a:lnSpc>
                <a:spcPct val="100000"/>
              </a:lnSpc>
              <a:spcBef>
                <a:spcPts val="0"/>
              </a:spcBef>
              <a:spcAft>
                <a:spcPts val="600"/>
              </a:spcAft>
              <a:buFont typeface="Arial" panose="020B0604020202020204" pitchFamily="34" charset="0"/>
              <a:buNone/>
              <a:defRPr sz="2000" b="0" kern="1200">
                <a:solidFill>
                  <a:schemeClr val="tx1"/>
                </a:solidFill>
                <a:latin typeface="+mn-lt"/>
                <a:ea typeface="+mn-ea"/>
                <a:cs typeface="+mn-cs"/>
              </a:defRPr>
            </a:lvl1pPr>
            <a:lvl2pPr marL="270000" indent="-270000" algn="l" defTabSz="1266984" rtl="0" eaLnBrk="1" latinLnBrk="0" hangingPunct="1">
              <a:lnSpc>
                <a:spcPct val="100000"/>
              </a:lnSpc>
              <a:spcBef>
                <a:spcPts val="0"/>
              </a:spcBef>
              <a:spcAft>
                <a:spcPts val="600"/>
              </a:spcAft>
              <a:buClrTx/>
              <a:buFont typeface="Arial" panose="020B0604020202020204" pitchFamily="34" charset="0"/>
              <a:buChar char="•"/>
              <a:defRPr sz="1800" b="0" kern="1200">
                <a:solidFill>
                  <a:schemeClr val="tx1"/>
                </a:solidFill>
                <a:latin typeface="+mn-lt"/>
                <a:ea typeface="+mn-ea"/>
                <a:cs typeface="+mn-cs"/>
              </a:defRPr>
            </a:lvl2pPr>
            <a:lvl3pPr marL="54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3pPr>
            <a:lvl4pPr marL="81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4pPr>
            <a:lvl5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5pPr>
            <a:lvl6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6pPr>
            <a:lvl7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7pPr>
            <a:lvl8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8pPr>
            <a:lvl9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9pPr>
          </a:lstStyle>
          <a:p>
            <a:r>
              <a:rPr lang="en-GB" sz="1400" b="1">
                <a:solidFill>
                  <a:schemeClr val="tx2">
                    <a:lumMod val="100000"/>
                  </a:schemeClr>
                </a:solidFill>
              </a:rPr>
              <a:t>Harry Cuddy FIA</a:t>
            </a:r>
          </a:p>
          <a:p>
            <a:r>
              <a:rPr lang="en-GB" sz="1200" b="1">
                <a:solidFill>
                  <a:schemeClr val="accent3"/>
                </a:solidFill>
                <a:latin typeface="+mj-lt"/>
              </a:rPr>
              <a:t>Manager</a:t>
            </a:r>
            <a:endParaRPr lang="en-GB" sz="800" b="1">
              <a:solidFill>
                <a:schemeClr val="accent3"/>
              </a:solidFill>
              <a:latin typeface="+mj-lt"/>
            </a:endParaRPr>
          </a:p>
        </p:txBody>
      </p:sp>
      <p:pic>
        <p:nvPicPr>
          <p:cNvPr id="8" name="Picture 8">
            <a:extLst>
              <a:ext uri="{FF2B5EF4-FFF2-40B4-BE49-F238E27FC236}">
                <a16:creationId xmlns:a16="http://schemas.microsoft.com/office/drawing/2014/main" id="{E3F38B62-A245-0133-E0C0-FD471CDE59B5}"/>
              </a:ext>
            </a:extLst>
          </p:cNvPr>
          <p:cNvPicPr>
            <a:picLocks noChangeAspect="1"/>
          </p:cNvPicPr>
          <p:nvPr/>
        </p:nvPicPr>
        <p:blipFill>
          <a:blip r:embed="rId13"/>
          <a:stretch>
            <a:fillRect/>
          </a:stretch>
        </p:blipFill>
        <p:spPr>
          <a:xfrm>
            <a:off x="4439121" y="1091450"/>
            <a:ext cx="743055" cy="768804"/>
          </a:xfrm>
          <a:prstGeom prst="rect">
            <a:avLst/>
          </a:prstGeom>
        </p:spPr>
      </p:pic>
      <p:sp>
        <p:nvSpPr>
          <p:cNvPr id="9" name="Text Placeholder 7">
            <a:extLst>
              <a:ext uri="{FF2B5EF4-FFF2-40B4-BE49-F238E27FC236}">
                <a16:creationId xmlns:a16="http://schemas.microsoft.com/office/drawing/2014/main" id="{795AF873-CFE9-8E35-F9B7-E71A482514B4}"/>
              </a:ext>
            </a:extLst>
          </p:cNvPr>
          <p:cNvSpPr txBox="1">
            <a:spLocks/>
          </p:cNvSpPr>
          <p:nvPr>
            <p:custDataLst>
              <p:tags r:id="rId8"/>
            </p:custDataLst>
          </p:nvPr>
        </p:nvSpPr>
        <p:spPr>
          <a:xfrm>
            <a:off x="4465620" y="1970436"/>
            <a:ext cx="3072001" cy="2228946"/>
          </a:xfrm>
          <a:prstGeom prst="rect">
            <a:avLst/>
          </a:prstGeom>
        </p:spPr>
        <p:txBody>
          <a:bodyPr vert="horz" lIns="0" tIns="0" rIns="0" bIns="0" rtlCol="0" anchor="t">
            <a:noAutofit/>
          </a:bodyPr>
          <a:lstStyle>
            <a:lvl1pPr marL="0" indent="0" algn="l" defTabSz="1266984" rtl="0" eaLnBrk="1" latinLnBrk="0" hangingPunct="1">
              <a:lnSpc>
                <a:spcPct val="100000"/>
              </a:lnSpc>
              <a:spcBef>
                <a:spcPts val="0"/>
              </a:spcBef>
              <a:spcAft>
                <a:spcPts val="600"/>
              </a:spcAft>
              <a:buFont typeface="Arial" panose="020B0604020202020204" pitchFamily="34" charset="0"/>
              <a:buNone/>
              <a:defRPr sz="2000" b="0" kern="1200">
                <a:solidFill>
                  <a:schemeClr val="tx1"/>
                </a:solidFill>
                <a:latin typeface="+mn-lt"/>
                <a:ea typeface="+mn-ea"/>
                <a:cs typeface="+mn-cs"/>
              </a:defRPr>
            </a:lvl1pPr>
            <a:lvl2pPr marL="270000" indent="-270000" algn="l" defTabSz="1266984" rtl="0" eaLnBrk="1" latinLnBrk="0" hangingPunct="1">
              <a:lnSpc>
                <a:spcPct val="100000"/>
              </a:lnSpc>
              <a:spcBef>
                <a:spcPts val="0"/>
              </a:spcBef>
              <a:spcAft>
                <a:spcPts val="600"/>
              </a:spcAft>
              <a:buClrTx/>
              <a:buFont typeface="Arial" panose="020B0604020202020204" pitchFamily="34" charset="0"/>
              <a:buChar char="•"/>
              <a:defRPr sz="1800" b="0" kern="1200">
                <a:solidFill>
                  <a:schemeClr val="tx1"/>
                </a:solidFill>
                <a:latin typeface="+mn-lt"/>
                <a:ea typeface="+mn-ea"/>
                <a:cs typeface="+mn-cs"/>
              </a:defRPr>
            </a:lvl2pPr>
            <a:lvl3pPr marL="54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3pPr>
            <a:lvl4pPr marL="810000" indent="-270000" algn="l" defTabSz="1266984" rtl="0" eaLnBrk="1" latinLnBrk="0" hangingPunct="1">
              <a:lnSpc>
                <a:spcPct val="100000"/>
              </a:lnSpc>
              <a:spcBef>
                <a:spcPts val="0"/>
              </a:spcBef>
              <a:spcAft>
                <a:spcPts val="300"/>
              </a:spcAft>
              <a:buClrTx/>
              <a:buFont typeface="Arial" panose="020B0604020202020204" pitchFamily="34" charset="0"/>
              <a:buChar char="–"/>
              <a:defRPr sz="1800" kern="1200">
                <a:solidFill>
                  <a:schemeClr val="tx1"/>
                </a:solidFill>
                <a:latin typeface="+mn-lt"/>
                <a:ea typeface="+mn-ea"/>
                <a:cs typeface="+mn-cs"/>
              </a:defRPr>
            </a:lvl4pPr>
            <a:lvl5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5pPr>
            <a:lvl6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6pPr>
            <a:lvl7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7pPr>
            <a:lvl8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8pPr>
            <a:lvl9pPr marL="0" indent="0" algn="l" defTabSz="1266984" rtl="0" eaLnBrk="1" latinLnBrk="0" hangingPunct="1">
              <a:lnSpc>
                <a:spcPct val="100000"/>
              </a:lnSpc>
              <a:spcBef>
                <a:spcPts val="0"/>
              </a:spcBef>
              <a:spcAft>
                <a:spcPts val="300"/>
              </a:spcAft>
              <a:buClr>
                <a:schemeClr val="accent1"/>
              </a:buClr>
              <a:buFont typeface="Arial" panose="020B0604020202020204" pitchFamily="34" charset="0"/>
              <a:buNone/>
              <a:defRPr sz="2000" kern="1200">
                <a:solidFill>
                  <a:schemeClr val="tx1"/>
                </a:solidFill>
                <a:latin typeface="+mn-lt"/>
                <a:ea typeface="+mn-ea"/>
                <a:cs typeface="+mn-cs"/>
              </a:defRPr>
            </a:lvl9pPr>
          </a:lstStyle>
          <a:p>
            <a:pPr>
              <a:lnSpc>
                <a:spcPct val="110000"/>
              </a:lnSpc>
            </a:pPr>
            <a:r>
              <a:rPr lang="en-GB" sz="1200">
                <a:solidFill>
                  <a:srgbClr val="000000"/>
                </a:solidFill>
              </a:rPr>
              <a:t>Harry is a Manager in Grant Thornton’s Actuarial &amp; Insurance Consulting team. </a:t>
            </a:r>
          </a:p>
          <a:p>
            <a:pPr>
              <a:lnSpc>
                <a:spcPct val="110000"/>
              </a:lnSpc>
            </a:pPr>
            <a:r>
              <a:rPr lang="en-GB" sz="1200">
                <a:solidFill>
                  <a:srgbClr val="000000"/>
                </a:solidFill>
              </a:rPr>
              <a:t>With over 9 years experience in the insurance sector, he has experience predominately in reporting, capital modelling and development. </a:t>
            </a:r>
          </a:p>
          <a:p>
            <a:pPr>
              <a:lnSpc>
                <a:spcPct val="110000"/>
              </a:lnSpc>
            </a:pPr>
            <a:r>
              <a:rPr lang="en-GB" sz="1200">
                <a:solidFill>
                  <a:srgbClr val="000000"/>
                </a:solidFill>
              </a:rPr>
              <a:t>He has worked in EBS reporting over the past 18 months, having previously worked under the Solvency II reporting regime. </a:t>
            </a:r>
            <a:endParaRPr lang="en-GB" sz="1200"/>
          </a:p>
          <a:p>
            <a:pPr>
              <a:lnSpc>
                <a:spcPct val="110000"/>
              </a:lnSpc>
            </a:pPr>
            <a:r>
              <a:rPr lang="en-GB" sz="1200">
                <a:solidFill>
                  <a:srgbClr val="000000"/>
                </a:solidFill>
              </a:rPr>
              <a:t>He enjoys practicing martial arts and playing sports such as tennis and squash.</a:t>
            </a:r>
          </a:p>
          <a:p>
            <a:endParaRPr lang="en-GB" sz="1200"/>
          </a:p>
        </p:txBody>
      </p:sp>
    </p:spTree>
    <p:custDataLst>
      <p:tags r:id="rId1"/>
    </p:custDataLst>
    <p:extLst>
      <p:ext uri="{BB962C8B-B14F-4D97-AF65-F5344CB8AC3E}">
        <p14:creationId xmlns:p14="http://schemas.microsoft.com/office/powerpoint/2010/main" val="385324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FAD96B5-238C-D721-22C4-82AA41D3AF13}"/>
              </a:ext>
            </a:extLst>
          </p:cNvPr>
          <p:cNvSpPr>
            <a:spLocks noGrp="1"/>
          </p:cNvSpPr>
          <p:nvPr>
            <p:ph type="body" sz="quarter" idx="15"/>
          </p:nvPr>
        </p:nvSpPr>
        <p:spPr>
          <a:xfrm>
            <a:off x="1302127" y="3747569"/>
            <a:ext cx="5641605" cy="1003851"/>
          </a:xfrm>
        </p:spPr>
        <p:txBody>
          <a:bodyPr/>
          <a:lstStyle/>
          <a:p>
            <a:r>
              <a:rPr lang="en-GB"/>
              <a:t>EBS Reporting</a:t>
            </a:r>
          </a:p>
        </p:txBody>
      </p:sp>
    </p:spTree>
    <p:custDataLst>
      <p:tags r:id="rId1"/>
    </p:custDataLst>
    <p:extLst>
      <p:ext uri="{BB962C8B-B14F-4D97-AF65-F5344CB8AC3E}">
        <p14:creationId xmlns:p14="http://schemas.microsoft.com/office/powerpoint/2010/main" val="16655116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a:xfrm>
            <a:off x="468000" y="395998"/>
            <a:ext cx="8208000" cy="482307"/>
          </a:xfrm>
        </p:spPr>
        <p:txBody>
          <a:bodyPr/>
          <a:lstStyle/>
          <a:p>
            <a:r>
              <a:rPr lang="en-GB"/>
              <a:t>Economic Balance Sheet (EBS) - Overview</a:t>
            </a:r>
          </a:p>
        </p:txBody>
      </p:sp>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68313" y="878306"/>
            <a:ext cx="8386320" cy="3565108"/>
          </a:xfrm>
        </p:spPr>
        <p:txBody>
          <a:bodyPr vert="horz" lIns="0" tIns="0" rIns="0" bIns="0" rtlCol="0" anchor="t">
            <a:noAutofit/>
          </a:bodyPr>
          <a:lstStyle/>
          <a:p>
            <a:r>
              <a:rPr lang="en-GB" sz="1800"/>
              <a:t>In 2015, the Bermuda Monetary Authority (BMA) implemented the EBS framework which is used as the basis to determine Insurer’s Enhanced Capital Requirement (ECR).</a:t>
            </a:r>
          </a:p>
          <a:p>
            <a:r>
              <a:rPr lang="en-GB" sz="1800"/>
              <a:t>Under EBS the insurer should value assets and liabilities (other than technical provisions) at fair value in line with GAAP principles. </a:t>
            </a:r>
          </a:p>
          <a:p>
            <a:r>
              <a:rPr lang="en-GB" sz="1800"/>
              <a:t>Technical provisions are valued based on the following approach: </a:t>
            </a:r>
          </a:p>
          <a:p>
            <a:pPr marL="285750" indent="-285750">
              <a:buFont typeface="Arial" panose="020B0604020202020204" pitchFamily="34" charset="0"/>
              <a:buChar char="•"/>
            </a:pPr>
            <a:r>
              <a:rPr lang="en-GB" sz="1800"/>
              <a:t>Best estimate cash flows</a:t>
            </a:r>
          </a:p>
          <a:p>
            <a:pPr marL="285750" indent="-285750">
              <a:buFont typeface="Arial" panose="020B0604020202020204" pitchFamily="34" charset="0"/>
              <a:buChar char="•"/>
            </a:pPr>
            <a:r>
              <a:rPr lang="en-GB" sz="1800"/>
              <a:t>Discounted using risk-free rate with an illiquidity adjustment </a:t>
            </a:r>
          </a:p>
          <a:p>
            <a:pPr marL="285750" indent="-285750">
              <a:buFont typeface="Arial" panose="020B0604020202020204" pitchFamily="34" charset="0"/>
              <a:buChar char="•"/>
            </a:pPr>
            <a:r>
              <a:rPr lang="en-GB" sz="1800"/>
              <a:t>Risk Margin is added for recapitalisation cost</a:t>
            </a:r>
          </a:p>
          <a:p>
            <a:r>
              <a:rPr lang="en-GB" sz="1800"/>
              <a:t>The ECR is required in addition to the Technical Provisions. </a:t>
            </a:r>
            <a:endParaRPr lang="en-GB"/>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5</a:t>
            </a:fld>
            <a:endParaRPr lang="en-GB"/>
          </a:p>
        </p:txBody>
      </p:sp>
    </p:spTree>
    <p:custDataLst>
      <p:tags r:id="rId1"/>
    </p:custDataLst>
    <p:extLst>
      <p:ext uri="{BB962C8B-B14F-4D97-AF65-F5344CB8AC3E}">
        <p14:creationId xmlns:p14="http://schemas.microsoft.com/office/powerpoint/2010/main" val="2346146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a:xfrm>
            <a:off x="468000" y="395998"/>
            <a:ext cx="8208000" cy="482307"/>
          </a:xfrm>
        </p:spPr>
        <p:txBody>
          <a:bodyPr/>
          <a:lstStyle/>
          <a:p>
            <a:r>
              <a:rPr lang="en-GB"/>
              <a:t>Economic Balance Sheet (EBS) - Overview</a:t>
            </a: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3"/>
            </p:custDataLst>
          </p:nvPr>
        </p:nvSpPr>
        <p:spPr/>
        <p:txBody>
          <a:bodyPr/>
          <a:lstStyle/>
          <a:p>
            <a:pPr algn="l"/>
            <a:fld id="{37B4438D-29B8-4FC7-9D64-F44FE400D0A9}" type="slidenum">
              <a:rPr lang="en-GB" smtClean="0"/>
              <a:pPr algn="l"/>
              <a:t>6</a:t>
            </a:fld>
            <a:endParaRPr lang="en-GB"/>
          </a:p>
        </p:txBody>
      </p:sp>
      <p:sp>
        <p:nvSpPr>
          <p:cNvPr id="16" name="Rectangle 15">
            <a:extLst>
              <a:ext uri="{FF2B5EF4-FFF2-40B4-BE49-F238E27FC236}">
                <a16:creationId xmlns:a16="http://schemas.microsoft.com/office/drawing/2014/main" id="{66F1E4AC-1858-3766-274A-F82EF64CD990}"/>
              </a:ext>
            </a:extLst>
          </p:cNvPr>
          <p:cNvSpPr/>
          <p:nvPr/>
        </p:nvSpPr>
        <p:spPr>
          <a:xfrm>
            <a:off x="751742" y="1288701"/>
            <a:ext cx="1134207" cy="313759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7C359C20-2A9C-0D6E-B360-0F6B9212FCFB}"/>
              </a:ext>
            </a:extLst>
          </p:cNvPr>
          <p:cNvSpPr txBox="1"/>
          <p:nvPr>
            <p:custDataLst>
              <p:tags r:id="rId4"/>
            </p:custDataLst>
          </p:nvPr>
        </p:nvSpPr>
        <p:spPr>
          <a:xfrm>
            <a:off x="838409" y="2737552"/>
            <a:ext cx="965583" cy="246221"/>
          </a:xfrm>
          <a:prstGeom prst="rect">
            <a:avLst/>
          </a:prstGeom>
          <a:solidFill>
            <a:schemeClr val="accent3"/>
          </a:solidFill>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gn="ctr"/>
            <a:r>
              <a:rPr lang="en-GB" sz="1600" b="1">
                <a:solidFill>
                  <a:schemeClr val="bg1"/>
                </a:solidFill>
              </a:rPr>
              <a:t>Assets</a:t>
            </a:r>
            <a:endParaRPr lang="en-US" sz="1600">
              <a:solidFill>
                <a:schemeClr val="bg1"/>
              </a:solidFill>
            </a:endParaRPr>
          </a:p>
        </p:txBody>
      </p:sp>
      <p:sp>
        <p:nvSpPr>
          <p:cNvPr id="17" name="Rectangle 16">
            <a:extLst>
              <a:ext uri="{FF2B5EF4-FFF2-40B4-BE49-F238E27FC236}">
                <a16:creationId xmlns:a16="http://schemas.microsoft.com/office/drawing/2014/main" id="{F3FE4B59-BFCC-6682-E64D-520D1D827EBF}"/>
              </a:ext>
            </a:extLst>
          </p:cNvPr>
          <p:cNvSpPr/>
          <p:nvPr/>
        </p:nvSpPr>
        <p:spPr>
          <a:xfrm>
            <a:off x="2171071" y="3078563"/>
            <a:ext cx="1134207" cy="134773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TextBox 17">
            <a:extLst>
              <a:ext uri="{FF2B5EF4-FFF2-40B4-BE49-F238E27FC236}">
                <a16:creationId xmlns:a16="http://schemas.microsoft.com/office/drawing/2014/main" id="{D6B7501E-AEF3-61A9-85BB-FFD96456313C}"/>
              </a:ext>
            </a:extLst>
          </p:cNvPr>
          <p:cNvSpPr txBox="1"/>
          <p:nvPr>
            <p:custDataLst>
              <p:tags r:id="rId5"/>
            </p:custDataLst>
          </p:nvPr>
        </p:nvSpPr>
        <p:spPr>
          <a:xfrm>
            <a:off x="2251458" y="3629343"/>
            <a:ext cx="965583" cy="246221"/>
          </a:xfrm>
          <a:prstGeom prst="rect">
            <a:avLst/>
          </a:prstGeom>
          <a:solidFill>
            <a:schemeClr val="tx2"/>
          </a:solidFill>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gn="ctr"/>
            <a:r>
              <a:rPr lang="en-GB" sz="1600" b="1">
                <a:solidFill>
                  <a:schemeClr val="bg1"/>
                </a:solidFill>
              </a:rPr>
              <a:t>BEL</a:t>
            </a:r>
            <a:endParaRPr lang="en-US" sz="1800">
              <a:solidFill>
                <a:schemeClr val="bg1"/>
              </a:solidFill>
            </a:endParaRPr>
          </a:p>
        </p:txBody>
      </p:sp>
      <p:sp>
        <p:nvSpPr>
          <p:cNvPr id="19" name="Rectangle 18">
            <a:extLst>
              <a:ext uri="{FF2B5EF4-FFF2-40B4-BE49-F238E27FC236}">
                <a16:creationId xmlns:a16="http://schemas.microsoft.com/office/drawing/2014/main" id="{F731DD8B-6B78-EF27-5C89-8030EB7AE33C}"/>
              </a:ext>
            </a:extLst>
          </p:cNvPr>
          <p:cNvSpPr/>
          <p:nvPr/>
        </p:nvSpPr>
        <p:spPr>
          <a:xfrm>
            <a:off x="2171071" y="2450541"/>
            <a:ext cx="1134207" cy="5941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a:extLst>
              <a:ext uri="{FF2B5EF4-FFF2-40B4-BE49-F238E27FC236}">
                <a16:creationId xmlns:a16="http://schemas.microsoft.com/office/drawing/2014/main" id="{58E57BCB-DBB0-686B-B449-FCA4727A668B}"/>
              </a:ext>
            </a:extLst>
          </p:cNvPr>
          <p:cNvSpPr/>
          <p:nvPr/>
        </p:nvSpPr>
        <p:spPr>
          <a:xfrm>
            <a:off x="2171071" y="1822519"/>
            <a:ext cx="1134207" cy="5941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a:extLst>
              <a:ext uri="{FF2B5EF4-FFF2-40B4-BE49-F238E27FC236}">
                <a16:creationId xmlns:a16="http://schemas.microsoft.com/office/drawing/2014/main" id="{344E0191-EC74-F829-0C95-D4D7CF8DBFCC}"/>
              </a:ext>
            </a:extLst>
          </p:cNvPr>
          <p:cNvSpPr/>
          <p:nvPr/>
        </p:nvSpPr>
        <p:spPr>
          <a:xfrm>
            <a:off x="2171071" y="1288700"/>
            <a:ext cx="1134207" cy="50618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8AABF1C4-4A52-9B72-13DE-498C44E43ABE}"/>
              </a:ext>
            </a:extLst>
          </p:cNvPr>
          <p:cNvSpPr txBox="1"/>
          <p:nvPr>
            <p:custDataLst>
              <p:tags r:id="rId6"/>
            </p:custDataLst>
          </p:nvPr>
        </p:nvSpPr>
        <p:spPr>
          <a:xfrm>
            <a:off x="2251458" y="2501397"/>
            <a:ext cx="965583" cy="492443"/>
          </a:xfrm>
          <a:prstGeom prst="rect">
            <a:avLst/>
          </a:prstGeom>
          <a:solidFill>
            <a:schemeClr val="tx2"/>
          </a:solidFill>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gn="ctr"/>
            <a:r>
              <a:rPr lang="en-GB" sz="1600" b="1">
                <a:solidFill>
                  <a:schemeClr val="bg1"/>
                </a:solidFill>
              </a:rPr>
              <a:t>Risk Margin</a:t>
            </a:r>
            <a:endParaRPr lang="en-US" sz="1600">
              <a:solidFill>
                <a:schemeClr val="bg1"/>
              </a:solidFill>
            </a:endParaRPr>
          </a:p>
        </p:txBody>
      </p:sp>
      <p:sp>
        <p:nvSpPr>
          <p:cNvPr id="24" name="TextBox 23">
            <a:extLst>
              <a:ext uri="{FF2B5EF4-FFF2-40B4-BE49-F238E27FC236}">
                <a16:creationId xmlns:a16="http://schemas.microsoft.com/office/drawing/2014/main" id="{71C41A6E-A871-56A5-AF0A-81725D2CE5EC}"/>
              </a:ext>
            </a:extLst>
          </p:cNvPr>
          <p:cNvSpPr txBox="1"/>
          <p:nvPr/>
        </p:nvSpPr>
        <p:spPr>
          <a:xfrm>
            <a:off x="2251458" y="1996486"/>
            <a:ext cx="965583" cy="246221"/>
          </a:xfrm>
          <a:prstGeom prst="rect">
            <a:avLst/>
          </a:prstGeom>
          <a:solidFill>
            <a:schemeClr val="tx2"/>
          </a:solidFill>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gn="ctr"/>
            <a:r>
              <a:rPr lang="en-GB" sz="1600" b="1">
                <a:solidFill>
                  <a:schemeClr val="bg1"/>
                </a:solidFill>
              </a:rPr>
              <a:t>ECR</a:t>
            </a:r>
          </a:p>
        </p:txBody>
      </p:sp>
      <p:sp>
        <p:nvSpPr>
          <p:cNvPr id="25" name="TextBox 24">
            <a:extLst>
              <a:ext uri="{FF2B5EF4-FFF2-40B4-BE49-F238E27FC236}">
                <a16:creationId xmlns:a16="http://schemas.microsoft.com/office/drawing/2014/main" id="{A7206AA7-5F51-0F31-77DD-E2DB3264959C}"/>
              </a:ext>
            </a:extLst>
          </p:cNvPr>
          <p:cNvSpPr txBox="1"/>
          <p:nvPr>
            <p:custDataLst>
              <p:tags r:id="rId7"/>
            </p:custDataLst>
          </p:nvPr>
        </p:nvSpPr>
        <p:spPr>
          <a:xfrm>
            <a:off x="2251458" y="1418706"/>
            <a:ext cx="965583" cy="246221"/>
          </a:xfrm>
          <a:prstGeom prst="rect">
            <a:avLst/>
          </a:prstGeom>
          <a:solidFill>
            <a:schemeClr val="tx2"/>
          </a:solidFill>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gn="ctr"/>
            <a:r>
              <a:rPr lang="en-GB" sz="1600" b="1">
                <a:solidFill>
                  <a:schemeClr val="bg1"/>
                </a:solidFill>
              </a:rPr>
              <a:t>Surplus</a:t>
            </a:r>
          </a:p>
        </p:txBody>
      </p:sp>
      <p:sp>
        <p:nvSpPr>
          <p:cNvPr id="2" name="TextBox 1">
            <a:extLst>
              <a:ext uri="{FF2B5EF4-FFF2-40B4-BE49-F238E27FC236}">
                <a16:creationId xmlns:a16="http://schemas.microsoft.com/office/drawing/2014/main" id="{9D5A44FF-9369-8518-2A59-5310F115C203}"/>
              </a:ext>
            </a:extLst>
          </p:cNvPr>
          <p:cNvSpPr txBox="1"/>
          <p:nvPr/>
        </p:nvSpPr>
        <p:spPr>
          <a:xfrm>
            <a:off x="838409" y="941409"/>
            <a:ext cx="965583" cy="246221"/>
          </a:xfrm>
          <a:prstGeom prst="rect">
            <a:avLst/>
          </a:prstGeom>
          <a:noFill/>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gn="ctr"/>
            <a:r>
              <a:rPr lang="en-GB" sz="1600" b="1">
                <a:solidFill>
                  <a:srgbClr val="000000"/>
                </a:solidFill>
              </a:rPr>
              <a:t>Assets</a:t>
            </a:r>
            <a:endParaRPr lang="en-US" sz="1600">
              <a:solidFill>
                <a:srgbClr val="000000"/>
              </a:solidFill>
            </a:endParaRPr>
          </a:p>
        </p:txBody>
      </p:sp>
      <p:sp>
        <p:nvSpPr>
          <p:cNvPr id="7" name="TextBox 6">
            <a:extLst>
              <a:ext uri="{FF2B5EF4-FFF2-40B4-BE49-F238E27FC236}">
                <a16:creationId xmlns:a16="http://schemas.microsoft.com/office/drawing/2014/main" id="{84BD15EC-B3D7-AD74-6A67-27B3EE6FB97D}"/>
              </a:ext>
            </a:extLst>
          </p:cNvPr>
          <p:cNvSpPr txBox="1"/>
          <p:nvPr>
            <p:custDataLst>
              <p:tags r:id="rId8"/>
            </p:custDataLst>
          </p:nvPr>
        </p:nvSpPr>
        <p:spPr>
          <a:xfrm>
            <a:off x="2251458" y="941409"/>
            <a:ext cx="965583" cy="246221"/>
          </a:xfrm>
          <a:prstGeom prst="rect">
            <a:avLst/>
          </a:prstGeom>
          <a:noFill/>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gn="ctr"/>
            <a:r>
              <a:rPr lang="en-GB" sz="1600" b="1">
                <a:solidFill>
                  <a:srgbClr val="000000"/>
                </a:solidFill>
              </a:rPr>
              <a:t>Liabilities</a:t>
            </a:r>
            <a:endParaRPr lang="en-US" sz="1600">
              <a:solidFill>
                <a:srgbClr val="000000"/>
              </a:solidFill>
            </a:endParaRPr>
          </a:p>
        </p:txBody>
      </p:sp>
      <p:sp>
        <p:nvSpPr>
          <p:cNvPr id="10" name="Content Placeholder 3">
            <a:extLst>
              <a:ext uri="{FF2B5EF4-FFF2-40B4-BE49-F238E27FC236}">
                <a16:creationId xmlns:a16="http://schemas.microsoft.com/office/drawing/2014/main" id="{874D6378-312C-D52A-61D2-8303CB87DAB2}"/>
              </a:ext>
            </a:extLst>
          </p:cNvPr>
          <p:cNvSpPr>
            <a:spLocks noGrp="1"/>
          </p:cNvSpPr>
          <p:nvPr>
            <p:ph sz="quarter" idx="14"/>
            <p:custDataLst>
              <p:tags r:id="rId9"/>
            </p:custDataLst>
          </p:nvPr>
        </p:nvSpPr>
        <p:spPr>
          <a:xfrm>
            <a:off x="4293973" y="1286519"/>
            <a:ext cx="4560660" cy="3138055"/>
          </a:xfrm>
        </p:spPr>
        <p:txBody>
          <a:bodyPr vert="horz" lIns="0" tIns="0" rIns="0" bIns="0" rtlCol="0" anchor="t">
            <a:noAutofit/>
          </a:bodyPr>
          <a:lstStyle/>
          <a:p>
            <a:r>
              <a:rPr lang="en-GB" sz="1800"/>
              <a:t>This diagram shows the main components for the EBS balance sheet. </a:t>
            </a:r>
            <a:endParaRPr lang="en-US" sz="1800"/>
          </a:p>
          <a:p>
            <a:r>
              <a:rPr lang="en-GB" sz="1800"/>
              <a:t>The following slides will cover: </a:t>
            </a:r>
          </a:p>
          <a:p>
            <a:pPr marL="285750" indent="-285750">
              <a:buFont typeface="Arial"/>
              <a:buChar char="•"/>
            </a:pPr>
            <a:r>
              <a:rPr lang="en-GB" sz="1800"/>
              <a:t>Technical Provisions</a:t>
            </a:r>
          </a:p>
          <a:p>
            <a:pPr marL="555750" lvl="1" indent="-285750">
              <a:buFont typeface="Arial"/>
              <a:buChar char="•"/>
            </a:pPr>
            <a:r>
              <a:rPr lang="en-GB"/>
              <a:t>BEL (slides 7 - 9)</a:t>
            </a:r>
          </a:p>
          <a:p>
            <a:pPr marL="555750" lvl="1" indent="-285750">
              <a:buFont typeface="Arial"/>
              <a:buChar char="•"/>
            </a:pPr>
            <a:r>
              <a:rPr lang="en-GB"/>
              <a:t>Risk Margin (slide 11)</a:t>
            </a:r>
          </a:p>
          <a:p>
            <a:pPr marL="285750" indent="-285750">
              <a:buFont typeface="Arial"/>
              <a:buChar char="•"/>
            </a:pPr>
            <a:r>
              <a:rPr lang="en-GB" sz="1800"/>
              <a:t>ECR (slide 10)</a:t>
            </a:r>
          </a:p>
          <a:p>
            <a:pPr marL="285750" indent="-285750">
              <a:buFont typeface="Arial"/>
              <a:buChar char="•"/>
            </a:pPr>
            <a:r>
              <a:rPr lang="en-GB" sz="1800"/>
              <a:t>Solvency II Equivalence (slide 12)</a:t>
            </a:r>
          </a:p>
          <a:p>
            <a:endParaRPr lang="en-GB" sz="1800"/>
          </a:p>
          <a:p>
            <a:pPr marL="285750" indent="-285750">
              <a:buFont typeface="Arial"/>
              <a:buChar char="•"/>
            </a:pPr>
            <a:endParaRPr lang="en-GB" sz="1800"/>
          </a:p>
          <a:p>
            <a:pPr marL="285750" indent="-285750">
              <a:buFont typeface="Arial"/>
              <a:buChar char="•"/>
            </a:pPr>
            <a:endParaRPr lang="en-GB" sz="1800"/>
          </a:p>
        </p:txBody>
      </p:sp>
      <p:sp>
        <p:nvSpPr>
          <p:cNvPr id="29" name="Double Brace 28">
            <a:extLst>
              <a:ext uri="{FF2B5EF4-FFF2-40B4-BE49-F238E27FC236}">
                <a16:creationId xmlns:a16="http://schemas.microsoft.com/office/drawing/2014/main" id="{146653A8-DF83-E958-CFCE-76B8376498D9}"/>
              </a:ext>
            </a:extLst>
          </p:cNvPr>
          <p:cNvSpPr/>
          <p:nvPr/>
        </p:nvSpPr>
        <p:spPr>
          <a:xfrm>
            <a:off x="407773" y="2450541"/>
            <a:ext cx="3262184" cy="1974033"/>
          </a:xfrm>
          <a:prstGeom prst="bracePair">
            <a:avLst/>
          </a:prstGeom>
          <a:ln w="9525" cap="flat" cmpd="sng" algn="ctr">
            <a:solidFill>
              <a:schemeClr val="accent1">
                <a:lumMod val="100000"/>
              </a:schemeClr>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txBody>
          <a:bodyPr rtlCol="0" anchor="ctr"/>
          <a:lstStyle/>
          <a:p>
            <a:pPr algn="ctr"/>
            <a:endParaRPr lang="en-GB" b="1"/>
          </a:p>
        </p:txBody>
      </p:sp>
      <p:sp>
        <p:nvSpPr>
          <p:cNvPr id="30" name="TextBox 29">
            <a:extLst>
              <a:ext uri="{FF2B5EF4-FFF2-40B4-BE49-F238E27FC236}">
                <a16:creationId xmlns:a16="http://schemas.microsoft.com/office/drawing/2014/main" id="{DAEA9F3C-4C66-B4B9-684B-90F45EB3F210}"/>
              </a:ext>
            </a:extLst>
          </p:cNvPr>
          <p:cNvSpPr txBox="1"/>
          <p:nvPr>
            <p:custDataLst>
              <p:tags r:id="rId10"/>
            </p:custDataLst>
          </p:nvPr>
        </p:nvSpPr>
        <p:spPr>
          <a:xfrm rot="5400000">
            <a:off x="2844953" y="3314446"/>
            <a:ext cx="1974031" cy="246221"/>
          </a:xfrm>
          <a:prstGeom prst="rect">
            <a:avLst/>
          </a:prstGeom>
          <a:noFill/>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p>
            <a:pPr algn="ctr"/>
            <a:r>
              <a:rPr lang="en-GB" sz="1600" b="1">
                <a:solidFill>
                  <a:schemeClr val="tx2">
                    <a:lumMod val="100000"/>
                  </a:schemeClr>
                </a:solidFill>
              </a:rPr>
              <a:t>Technical Provisions</a:t>
            </a:r>
          </a:p>
        </p:txBody>
      </p:sp>
    </p:spTree>
    <p:custDataLst>
      <p:tags r:id="rId1"/>
    </p:custDataLst>
    <p:extLst>
      <p:ext uri="{BB962C8B-B14F-4D97-AF65-F5344CB8AC3E}">
        <p14:creationId xmlns:p14="http://schemas.microsoft.com/office/powerpoint/2010/main" val="2690988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a:xfrm>
            <a:off x="468000" y="395998"/>
            <a:ext cx="8208000" cy="482307"/>
          </a:xfrm>
        </p:spPr>
        <p:txBody>
          <a:bodyPr/>
          <a:lstStyle/>
          <a:p>
            <a:r>
              <a:rPr lang="en-GB"/>
              <a:t>BEL – Best Estimate Cash Flows</a:t>
            </a:r>
          </a:p>
        </p:txBody>
      </p:sp>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68313" y="878306"/>
            <a:ext cx="8386320" cy="3565108"/>
          </a:xfrm>
        </p:spPr>
        <p:txBody>
          <a:bodyPr/>
          <a:lstStyle/>
          <a:p>
            <a:r>
              <a:rPr lang="en-GB" sz="1800">
                <a:solidFill>
                  <a:schemeClr val="tx1">
                    <a:lumMod val="100000"/>
                  </a:schemeClr>
                </a:solidFill>
                <a:latin typeface="GT Walsheim Pro Light"/>
              </a:rPr>
              <a:t>Calculation of the BEL requires best estimate cash flow projections.</a:t>
            </a:r>
          </a:p>
          <a:p>
            <a:r>
              <a:rPr lang="en-GB" sz="1800">
                <a:solidFill>
                  <a:schemeClr val="tx1">
                    <a:lumMod val="100000"/>
                  </a:schemeClr>
                </a:solidFill>
                <a:latin typeface="GT Walsheim Pro Light"/>
              </a:rPr>
              <a:t>Cash flow projections should be calculated on a best estimate basis and should take account of all future cash in-flows and out-flows required to settle the insurance obligations. Cash flows should include: </a:t>
            </a:r>
            <a:endParaRPr lang="en-GB" sz="1800">
              <a:solidFill>
                <a:schemeClr val="tx1">
                  <a:lumMod val="100000"/>
                </a:schemeClr>
              </a:solidFill>
              <a:latin typeface="GT Walsheim Pro Light" panose="02000503040000020003" pitchFamily="50" charset="0"/>
            </a:endParaRPr>
          </a:p>
          <a:p>
            <a:pPr marL="285750" indent="-285750">
              <a:buFont typeface="Arial" panose="020B0604020202020204" pitchFamily="34" charset="0"/>
              <a:buChar char="•"/>
            </a:pPr>
            <a:r>
              <a:rPr lang="en-GB" sz="1800">
                <a:solidFill>
                  <a:schemeClr val="tx1">
                    <a:lumMod val="100000"/>
                  </a:schemeClr>
                </a:solidFill>
                <a:latin typeface="GT Walsheim Pro Light"/>
              </a:rPr>
              <a:t>Future best-estimate premium payments</a:t>
            </a:r>
          </a:p>
          <a:p>
            <a:pPr marL="285750" indent="-285750">
              <a:buFont typeface="Arial" panose="020B0604020202020204" pitchFamily="34" charset="0"/>
              <a:buChar char="•"/>
            </a:pPr>
            <a:r>
              <a:rPr lang="en-GB" sz="1800">
                <a:solidFill>
                  <a:schemeClr val="tx1">
                    <a:lumMod val="100000"/>
                  </a:schemeClr>
                </a:solidFill>
                <a:latin typeface="GT Walsheim Pro Light"/>
              </a:rPr>
              <a:t>Benefit payments to cedents policy holders and beneficiaries</a:t>
            </a:r>
          </a:p>
          <a:p>
            <a:pPr marL="285750" indent="-285750">
              <a:buFont typeface="Arial" panose="020B0604020202020204" pitchFamily="34" charset="0"/>
              <a:buChar char="•"/>
            </a:pPr>
            <a:r>
              <a:rPr lang="en-GB" sz="1800">
                <a:solidFill>
                  <a:schemeClr val="tx1">
                    <a:lumMod val="100000"/>
                  </a:schemeClr>
                </a:solidFill>
                <a:latin typeface="GT Walsheim Pro Light"/>
              </a:rPr>
              <a:t>Expenses for intermediaries, claims, servicing and profit commission </a:t>
            </a:r>
          </a:p>
          <a:p>
            <a:pPr marL="285750" indent="-285750">
              <a:buFont typeface="Arial" panose="020B0604020202020204" pitchFamily="34" charset="0"/>
              <a:buChar char="•"/>
            </a:pPr>
            <a:r>
              <a:rPr lang="en-GB" sz="1800">
                <a:solidFill>
                  <a:schemeClr val="tx1">
                    <a:lumMod val="100000"/>
                  </a:schemeClr>
                </a:solidFill>
                <a:latin typeface="GT Walsheim Pro Light"/>
              </a:rPr>
              <a:t>Investment costs </a:t>
            </a:r>
          </a:p>
          <a:p>
            <a:pPr marL="285750" indent="-285750">
              <a:buFont typeface="Arial" panose="020B0604020202020204" pitchFamily="34" charset="0"/>
              <a:buChar char="•"/>
            </a:pPr>
            <a:r>
              <a:rPr lang="en-GB" sz="1800">
                <a:solidFill>
                  <a:schemeClr val="tx1">
                    <a:lumMod val="100000"/>
                  </a:schemeClr>
                </a:solidFill>
                <a:latin typeface="GT Walsheim Pro Light"/>
              </a:rPr>
              <a:t>Payments to and from reinsurers </a:t>
            </a:r>
          </a:p>
          <a:p>
            <a:pPr marL="285750" indent="-285750">
              <a:buFont typeface="Arial" panose="020B0604020202020204" pitchFamily="34" charset="0"/>
              <a:buChar char="•"/>
            </a:pPr>
            <a:r>
              <a:rPr lang="en-GB" sz="1800">
                <a:solidFill>
                  <a:schemeClr val="tx1">
                    <a:lumMod val="100000"/>
                  </a:schemeClr>
                </a:solidFill>
                <a:latin typeface="GT Walsheim Pro Light"/>
              </a:rPr>
              <a:t>Any other cash flow items which are expected to settle obligations</a:t>
            </a:r>
          </a:p>
          <a:p>
            <a:r>
              <a:rPr lang="en-GB" sz="1800">
                <a:solidFill>
                  <a:schemeClr val="tx1">
                    <a:lumMod val="100000"/>
                  </a:schemeClr>
                </a:solidFill>
                <a:latin typeface="GT Walsheim Pro Light"/>
              </a:rPr>
              <a:t>Additional margins for uncertainty should not be held within the cash flows. </a:t>
            </a:r>
          </a:p>
          <a:p>
            <a:endParaRPr lang="en-GB" sz="1800">
              <a:solidFill>
                <a:schemeClr val="tx1">
                  <a:lumMod val="100000"/>
                </a:schemeClr>
              </a:solidFill>
              <a:latin typeface="GT Walsheim Pro Light"/>
            </a:endParaRPr>
          </a:p>
          <a:p>
            <a:pPr marL="285750" indent="-285750">
              <a:buFont typeface="Arial" panose="020B0604020202020204" pitchFamily="34" charset="0"/>
              <a:buChar char="•"/>
            </a:pPr>
            <a:endParaRPr lang="en-GB" sz="1800">
              <a:solidFill>
                <a:schemeClr val="tx1">
                  <a:lumMod val="100000"/>
                </a:schemeClr>
              </a:solidFill>
              <a:latin typeface="GT Walsheim Pro Light" panose="02000503040000020003" pitchFamily="50" charset="0"/>
            </a:endParaRP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7</a:t>
            </a:fld>
            <a:endParaRPr lang="en-GB"/>
          </a:p>
        </p:txBody>
      </p:sp>
    </p:spTree>
    <p:custDataLst>
      <p:tags r:id="rId1"/>
    </p:custDataLst>
    <p:extLst>
      <p:ext uri="{BB962C8B-B14F-4D97-AF65-F5344CB8AC3E}">
        <p14:creationId xmlns:p14="http://schemas.microsoft.com/office/powerpoint/2010/main" val="1322888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a:xfrm>
            <a:off x="468000" y="395998"/>
            <a:ext cx="8208000" cy="482307"/>
          </a:xfrm>
        </p:spPr>
        <p:txBody>
          <a:bodyPr/>
          <a:lstStyle/>
          <a:p>
            <a:r>
              <a:rPr lang="en-GB"/>
              <a:t>BEL – Standard Approach Discounting</a:t>
            </a:r>
          </a:p>
        </p:txBody>
      </p:sp>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68313" y="878306"/>
            <a:ext cx="8386320" cy="1693444"/>
          </a:xfrm>
        </p:spPr>
        <p:txBody>
          <a:bodyPr/>
          <a:lstStyle/>
          <a:p>
            <a:r>
              <a:rPr lang="en-GB" sz="1800"/>
              <a:t>Calculation of the BEL accounts for the time value of money, using the relevant risk-free interest rate term structure with an appropriate illiquidity adjustment.</a:t>
            </a:r>
            <a:endParaRPr lang="en-GB" sz="1800" u="sng"/>
          </a:p>
          <a:p>
            <a:r>
              <a:rPr lang="en-GB" sz="1800" u="sng"/>
              <a:t>Standard Approach</a:t>
            </a:r>
            <a:r>
              <a:rPr lang="en-GB" sz="1800"/>
              <a:t> </a:t>
            </a:r>
          </a:p>
          <a:p>
            <a:pPr marL="285750" indent="-285750">
              <a:buFont typeface="Arial" panose="020B0604020202020204" pitchFamily="34" charset="0"/>
              <a:buChar char="•"/>
            </a:pPr>
            <a:r>
              <a:rPr lang="en-GB" sz="1800"/>
              <a:t>BMA provides the discount rates under this approach in the form of the Corporate Curve. </a:t>
            </a:r>
          </a:p>
          <a:p>
            <a:endParaRPr lang="en-GB" sz="1800"/>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8</a:t>
            </a:fld>
            <a:endParaRPr lang="en-GB"/>
          </a:p>
        </p:txBody>
      </p:sp>
      <p:graphicFrame>
        <p:nvGraphicFramePr>
          <p:cNvPr id="7" name="Chart 6">
            <a:extLst>
              <a:ext uri="{FF2B5EF4-FFF2-40B4-BE49-F238E27FC236}">
                <a16:creationId xmlns:a16="http://schemas.microsoft.com/office/drawing/2014/main" id="{81D486F1-D97D-AD94-13BC-BD0439E249F1}"/>
              </a:ext>
            </a:extLst>
          </p:cNvPr>
          <p:cNvGraphicFramePr>
            <a:graphicFrameLocks/>
          </p:cNvGraphicFramePr>
          <p:nvPr>
            <p:extLst>
              <p:ext uri="{D42A27DB-BD31-4B8C-83A1-F6EECF244321}">
                <p14:modId xmlns:p14="http://schemas.microsoft.com/office/powerpoint/2010/main" val="4142948830"/>
              </p:ext>
            </p:extLst>
          </p:nvPr>
        </p:nvGraphicFramePr>
        <p:xfrm>
          <a:off x="5184352" y="2484630"/>
          <a:ext cx="3598492" cy="2074854"/>
        </p:xfrm>
        <a:graphic>
          <a:graphicData uri="http://schemas.openxmlformats.org/drawingml/2006/chart">
            <c:chart xmlns:c="http://schemas.openxmlformats.org/drawingml/2006/chart" xmlns:r="http://schemas.openxmlformats.org/officeDocument/2006/relationships" r:id="rId8"/>
          </a:graphicData>
        </a:graphic>
      </p:graphicFrame>
      <p:sp>
        <p:nvSpPr>
          <p:cNvPr id="2" name="TextBox 1">
            <a:extLst>
              <a:ext uri="{FF2B5EF4-FFF2-40B4-BE49-F238E27FC236}">
                <a16:creationId xmlns:a16="http://schemas.microsoft.com/office/drawing/2014/main" id="{E5ECD71C-D29C-07CD-7AAF-2F0658DC76F7}"/>
              </a:ext>
            </a:extLst>
          </p:cNvPr>
          <p:cNvSpPr txBox="1"/>
          <p:nvPr>
            <p:custDataLst>
              <p:tags r:id="rId5"/>
            </p:custDataLst>
          </p:nvPr>
        </p:nvSpPr>
        <p:spPr>
          <a:xfrm>
            <a:off x="468000" y="2507454"/>
            <a:ext cx="4539769" cy="2015936"/>
          </a:xfrm>
          <a:prstGeom prst="rect">
            <a:avLst/>
          </a:prstGeom>
          <a:noFill/>
        </p:spPr>
        <p:txBody>
          <a:bodyPr wrap="square" lIns="0" tIns="0" rIns="0" bIns="0" rtlCol="0">
            <a:spAutoFit/>
          </a:bodyPr>
          <a:lstStyle/>
          <a:p>
            <a:pPr marL="285750" marR="0" lvl="0" indent="-285750" algn="l" defTabSz="1266984"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lumMod val="100000"/>
                  </a:prstClr>
                </a:solidFill>
                <a:effectLst/>
                <a:uLnTx/>
                <a:uFillTx/>
                <a:latin typeface="GT Walsheim Pro Light"/>
                <a:ea typeface="+mn-ea"/>
                <a:cs typeface="+mn-cs"/>
              </a:rPr>
              <a:t>The starting point is the risk-free yield curve for each currency. </a:t>
            </a:r>
          </a:p>
          <a:p>
            <a:pPr marL="285750" marR="0" lvl="0" indent="-285750" algn="l" defTabSz="1266984"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1800" b="0" i="0" u="none" strike="noStrike" kern="1200" cap="none" spc="0" normalizeH="0" baseline="0" noProof="0">
                <a:ln>
                  <a:noFill/>
                </a:ln>
                <a:solidFill>
                  <a:prstClr val="black">
                    <a:lumMod val="100000"/>
                  </a:prstClr>
                </a:solidFill>
                <a:effectLst/>
                <a:uLnTx/>
                <a:uFillTx/>
                <a:latin typeface="GT Walsheim Pro Light"/>
                <a:ea typeface="+mn-ea"/>
                <a:cs typeface="+mn-cs"/>
              </a:rPr>
              <a:t>The </a:t>
            </a:r>
            <a:r>
              <a:rPr lang="en-GB" sz="1800">
                <a:solidFill>
                  <a:prstClr val="black">
                    <a:lumMod val="100000"/>
                  </a:prstClr>
                </a:solidFill>
                <a:latin typeface="GT Walsheim Pro Light"/>
              </a:rPr>
              <a:t>illiquidity adjustment</a:t>
            </a:r>
            <a:r>
              <a:rPr kumimoji="0" lang="en-GB" sz="1800" b="0" i="0" u="none" strike="noStrike" kern="1200" cap="none" spc="0" normalizeH="0" baseline="0" noProof="0">
                <a:ln>
                  <a:noFill/>
                </a:ln>
                <a:solidFill>
                  <a:prstClr val="black">
                    <a:lumMod val="100000"/>
                  </a:prstClr>
                </a:solidFill>
                <a:effectLst/>
                <a:uLnTx/>
                <a:uFillTx/>
                <a:latin typeface="GT Walsheim Pro Light"/>
                <a:ea typeface="+mn-ea"/>
                <a:cs typeface="+mn-cs"/>
              </a:rPr>
              <a:t> is based on a representative asset portfolio based solely on corporate bonds and is adjusted for defaults, downgrades and an uncertainty margin.</a:t>
            </a:r>
          </a:p>
        </p:txBody>
      </p:sp>
    </p:spTree>
    <p:custDataLst>
      <p:tags r:id="rId1"/>
    </p:custDataLst>
    <p:extLst>
      <p:ext uri="{BB962C8B-B14F-4D97-AF65-F5344CB8AC3E}">
        <p14:creationId xmlns:p14="http://schemas.microsoft.com/office/powerpoint/2010/main" val="3245034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C75985-7016-A69D-A2F1-04F87A8F1329}"/>
              </a:ext>
            </a:extLst>
          </p:cNvPr>
          <p:cNvSpPr>
            <a:spLocks noGrp="1"/>
          </p:cNvSpPr>
          <p:nvPr>
            <p:ph type="title"/>
            <p:custDataLst>
              <p:tags r:id="rId2"/>
            </p:custDataLst>
          </p:nvPr>
        </p:nvSpPr>
        <p:spPr>
          <a:xfrm>
            <a:off x="468000" y="395998"/>
            <a:ext cx="8208000" cy="482307"/>
          </a:xfrm>
        </p:spPr>
        <p:txBody>
          <a:bodyPr/>
          <a:lstStyle/>
          <a:p>
            <a:r>
              <a:rPr lang="en-GB"/>
              <a:t>BEL – Scenario Base Approach Discounting</a:t>
            </a:r>
          </a:p>
        </p:txBody>
      </p:sp>
      <p:sp>
        <p:nvSpPr>
          <p:cNvPr id="4" name="Content Placeholder 3">
            <a:extLst>
              <a:ext uri="{FF2B5EF4-FFF2-40B4-BE49-F238E27FC236}">
                <a16:creationId xmlns:a16="http://schemas.microsoft.com/office/drawing/2014/main" id="{9B0C8BCE-6A22-52AC-FDA8-8D6BBD4C5CAC}"/>
              </a:ext>
            </a:extLst>
          </p:cNvPr>
          <p:cNvSpPr>
            <a:spLocks noGrp="1"/>
          </p:cNvSpPr>
          <p:nvPr>
            <p:ph sz="quarter" idx="14"/>
            <p:custDataLst>
              <p:tags r:id="rId3"/>
            </p:custDataLst>
          </p:nvPr>
        </p:nvSpPr>
        <p:spPr>
          <a:xfrm>
            <a:off x="468313" y="878306"/>
            <a:ext cx="8386320" cy="3565108"/>
          </a:xfrm>
        </p:spPr>
        <p:txBody>
          <a:bodyPr/>
          <a:lstStyle/>
          <a:p>
            <a:r>
              <a:rPr lang="en-GB" sz="1800"/>
              <a:t>The standard approach may not be appropriate for all Bermudan insurers. The BMA may permit insurers to use the scenario-based approach where appropriate. </a:t>
            </a:r>
          </a:p>
          <a:p>
            <a:r>
              <a:rPr lang="en-GB" sz="1800" u="sng"/>
              <a:t>Scenario Based Approach (SBA)</a:t>
            </a:r>
            <a:endParaRPr lang="en-GB" sz="1800"/>
          </a:p>
          <a:p>
            <a:pPr marL="285750" indent="-285750">
              <a:buFont typeface="Arial" panose="020B0604020202020204" pitchFamily="34" charset="0"/>
              <a:buChar char="•"/>
            </a:pPr>
            <a:r>
              <a:rPr lang="en-GB" sz="1800"/>
              <a:t>The SBA is a replicating portfolio approach based on the actual portfolio of assets assigned to a block of business subject to certain eligibility criteria.</a:t>
            </a:r>
          </a:p>
          <a:p>
            <a:pPr marL="285750" indent="-285750">
              <a:buFont typeface="Arial" panose="020B0604020202020204" pitchFamily="34" charset="0"/>
              <a:buChar char="•"/>
            </a:pPr>
            <a:r>
              <a:rPr lang="en-GB" sz="1800"/>
              <a:t>The SBA incorporates various interest rate stresses that incentivises firms to have strong Asset-liability risk management by capturing interest rate sensitivity of assets and liabilities.</a:t>
            </a:r>
          </a:p>
          <a:p>
            <a:pPr marL="285750" indent="-285750">
              <a:buFont typeface="Arial" panose="020B0604020202020204" pitchFamily="34" charset="0"/>
              <a:buChar char="•"/>
            </a:pPr>
            <a:r>
              <a:rPr lang="en-GB" sz="1800"/>
              <a:t>The interest rate scenarios will cover nine different interest rate patterns such as increasing, decreasing, increasing and decreasing, twists where the long- and short-term rates behave different. </a:t>
            </a:r>
          </a:p>
        </p:txBody>
      </p:sp>
      <p:sp>
        <p:nvSpPr>
          <p:cNvPr id="5" name="Slide Number Placeholder 4">
            <a:extLst>
              <a:ext uri="{FF2B5EF4-FFF2-40B4-BE49-F238E27FC236}">
                <a16:creationId xmlns:a16="http://schemas.microsoft.com/office/drawing/2014/main" id="{5ABBBB7D-3848-F3B1-4F59-2CD079E5A8F6}"/>
              </a:ext>
            </a:extLst>
          </p:cNvPr>
          <p:cNvSpPr>
            <a:spLocks noGrp="1"/>
          </p:cNvSpPr>
          <p:nvPr>
            <p:ph type="sldNum" sz="quarter" idx="13"/>
            <p:custDataLst>
              <p:tags r:id="rId4"/>
            </p:custDataLst>
          </p:nvPr>
        </p:nvSpPr>
        <p:spPr/>
        <p:txBody>
          <a:bodyPr/>
          <a:lstStyle/>
          <a:p>
            <a:pPr algn="l"/>
            <a:fld id="{37B4438D-29B8-4FC7-9D64-F44FE400D0A9}" type="slidenum">
              <a:rPr lang="en-GB" smtClean="0"/>
              <a:pPr algn="l"/>
              <a:t>9</a:t>
            </a:fld>
            <a:endParaRPr lang="en-GB"/>
          </a:p>
        </p:txBody>
      </p:sp>
    </p:spTree>
    <p:custDataLst>
      <p:tags r:id="rId1"/>
    </p:custDataLst>
    <p:extLst>
      <p:ext uri="{BB962C8B-B14F-4D97-AF65-F5344CB8AC3E}">
        <p14:creationId xmlns:p14="http://schemas.microsoft.com/office/powerpoint/2010/main" val="4227930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DMINPROTECTIONOFF" val="False"/>
  <p:tag name="LANGUAGE" val="English (UK)"/>
  <p:tag name="THEMEOPTION2SELECTED" val="Logo"/>
  <p:tag name="THEMEOPTION1SELECTED" val="Purple-Green"/>
  <p:tag name="COVERDATE" val="07 June 2023"/>
  <p:tag name="COVERDAY" val="07"/>
  <p:tag name="COVERMONTH" val="June"/>
  <p:tag name="COVERYEAR" val="2023"/>
  <p:tag name="FOOTERCOPYRIGHTTEXT" val="Grant Thornton UK LLP."/>
  <p:tag name="FOOTERCOPYRIGHTYEAR" val="2023"/>
  <p:tag name="FOOTERHIDEPAGENUMBERS" val="False"/>
  <p:tag name="FOOTERHIDELOGO" val="False"/>
  <p:tag name="COVERTITLE" val="Title"/>
  <p:tag name="MSOBJECTISCOVERSUBTITLE" val="False"/>
  <p:tag name="TEMPLATELOADED" val="Presentation Landscape 16x9_Purple-Green_Logo"/>
</p:tagLst>
</file>

<file path=ppt/tags/tag10.xml><?xml version="1.0" encoding="utf-8"?>
<p:tagLst xmlns:a="http://schemas.openxmlformats.org/drawingml/2006/main" xmlns:r="http://schemas.openxmlformats.org/officeDocument/2006/relationships" xmlns:p="http://schemas.openxmlformats.org/presentationml/2006/main">
  <p:tag name="MS_PLACEHOLDERID" val="PlaceholderID43917.5059722222076072"/>
</p:tagLst>
</file>

<file path=ppt/tags/tag100.xml><?xml version="1.0" encoding="utf-8"?>
<p:tagLst xmlns:a="http://schemas.openxmlformats.org/drawingml/2006/main" xmlns:r="http://schemas.openxmlformats.org/officeDocument/2006/relationships" xmlns:p="http://schemas.openxmlformats.org/presentationml/2006/main">
  <p:tag name="STYLEXMLFILE" val="Cover Contact"/>
  <p:tag name="MS_PLACEHOLDERID" val="PlaceholderID43917.5059722222067794"/>
</p:tagLst>
</file>

<file path=ppt/tags/tag101.xml><?xml version="1.0" encoding="utf-8"?>
<p:tagLst xmlns:a="http://schemas.openxmlformats.org/drawingml/2006/main" xmlns:r="http://schemas.openxmlformats.org/officeDocument/2006/relationships" xmlns:p="http://schemas.openxmlformats.org/presentationml/2006/main">
  <p:tag name="SLIDELAYOUTNAME" val="Divider"/>
  <p:tag name="SLIDEAUTOMATIONTYPE" val="Standard"/>
  <p:tag name="AUTOMATIONTAG" val="Divider"/>
  <p:tag name="SLIDETOCOUTLINELEVEL" val="1"/>
  <p:tag name="SLIDEPROJECTVERSION" val="6.5.19"/>
  <p:tag name="SLIDEISINMEDIASTERLINGPROJECT" val="True"/>
  <p:tag name="SLIDEUNIQUEID" val="Slide45088.4499074074053342"/>
</p:tagLst>
</file>

<file path=ppt/tags/tag102.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13425926057951"/>
</p:tagLst>
</file>

<file path=ppt/tags/tag103.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04.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05.xml><?xml version="1.0" encoding="utf-8"?>
<p:tagLst xmlns:a="http://schemas.openxmlformats.org/drawingml/2006/main" xmlns:r="http://schemas.openxmlformats.org/officeDocument/2006/relationships" xmlns:p="http://schemas.openxmlformats.org/presentationml/2006/main">
  <p:tag name="STYLEXMLFILE" val="One style"/>
  <p:tag name="PICTUREXMLFILE" val="Default Picture Settings"/>
  <p:tag name="PLACEHOLDERAUTOMATIONTAG" val="NoAutomation"/>
  <p:tag name="MS_PLACEHOLDERID" val="PlaceholderID42921.7458333333097196"/>
</p:tagLst>
</file>

<file path=ppt/tags/tag106.xml><?xml version="1.0" encoding="utf-8"?>
<p:tagLst xmlns:a="http://schemas.openxmlformats.org/drawingml/2006/main" xmlns:r="http://schemas.openxmlformats.org/officeDocument/2006/relationships" xmlns:p="http://schemas.openxmlformats.org/presentationml/2006/main">
  <p:tag name="STYLEXMLFILE" val="CV Biography Styles"/>
  <p:tag name="MS_PLACEHOLDERID" val="PlaceholderID42921.7458333333065417"/>
</p:tagLst>
</file>

<file path=ppt/tags/tag107.xml><?xml version="1.0" encoding="utf-8"?>
<p:tagLst xmlns:a="http://schemas.openxmlformats.org/drawingml/2006/main" xmlns:r="http://schemas.openxmlformats.org/officeDocument/2006/relationships" xmlns:p="http://schemas.openxmlformats.org/presentationml/2006/main">
  <p:tag name="STYLEXMLFILE" val="CV Profile Styles"/>
  <p:tag name="MS_PLACEHOLDERID" val="PlaceholderID42921.7458333333061538"/>
</p:tagLst>
</file>

<file path=ppt/tags/tag108.xml><?xml version="1.0" encoding="utf-8"?>
<p:tagLst xmlns:a="http://schemas.openxmlformats.org/drawingml/2006/main" xmlns:r="http://schemas.openxmlformats.org/officeDocument/2006/relationships" xmlns:p="http://schemas.openxmlformats.org/presentationml/2006/main">
  <p:tag name="STYLEXMLFILE" val="CV Profile Styles"/>
  <p:tag name="MS_PLACEHOLDERID" val="PlaceholderID42921.7458333333061538"/>
</p:tagLst>
</file>

<file path=ppt/tags/tag109.xml><?xml version="1.0" encoding="utf-8"?>
<p:tagLst xmlns:a="http://schemas.openxmlformats.org/drawingml/2006/main" xmlns:r="http://schemas.openxmlformats.org/officeDocument/2006/relationships" xmlns:p="http://schemas.openxmlformats.org/presentationml/2006/main">
  <p:tag name="STYLEXMLFILE" val="CV Biography Styles"/>
  <p:tag name="MS_PLACEHOLDERID" val="PlaceholderID42921.7458333333065417"/>
</p:tagLst>
</file>

<file path=ppt/tags/tag11.xml><?xml version="1.0" encoding="utf-8"?>
<p:tagLst xmlns:a="http://schemas.openxmlformats.org/drawingml/2006/main" xmlns:r="http://schemas.openxmlformats.org/officeDocument/2006/relationships" xmlns:p="http://schemas.openxmlformats.org/presentationml/2006/main">
  <p:tag name="MS_PLACEHOLDERID" val="PlaceholderID43917.5059722222081449"/>
</p:tagLst>
</file>

<file path=ppt/tags/tag110.xml><?xml version="1.0" encoding="utf-8"?>
<p:tagLst xmlns:a="http://schemas.openxmlformats.org/drawingml/2006/main" xmlns:r="http://schemas.openxmlformats.org/officeDocument/2006/relationships" xmlns:p="http://schemas.openxmlformats.org/presentationml/2006/main">
  <p:tag name="SLIDELAYOUTNAME" val="Divider"/>
  <p:tag name="SLIDEAUTOMATIONTYPE" val="Standard"/>
  <p:tag name="AUTOMATIONTAG" val="Divider"/>
  <p:tag name="SLIDETOCOUTLINELEVEL" val="1"/>
  <p:tag name="SLIDEPROJECTVERSION" val="6.5.19"/>
  <p:tag name="SLIDEISINMEDIASTERLINGPROJECT" val="True"/>
  <p:tag name="SLIDEUNIQUEID" val="Slide45088.4498263889070554"/>
</p:tagLst>
</file>

<file path=ppt/tags/tag111.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13425926057951"/>
</p:tagLst>
</file>

<file path=ppt/tags/tag112.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13.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14.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15.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13425926057951"/>
</p:tagLst>
</file>

<file path=ppt/tags/tag116.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17.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18.xml><?xml version="1.0" encoding="utf-8"?>
<p:tagLst xmlns:a="http://schemas.openxmlformats.org/drawingml/2006/main" xmlns:r="http://schemas.openxmlformats.org/officeDocument/2006/relationships" xmlns:p="http://schemas.openxmlformats.org/presentationml/2006/main">
  <p:tag name="MS_ISTEXTBOXPLACEHOLDER" val="True"/>
</p:tagLst>
</file>

<file path=ppt/tags/tag119.xml><?xml version="1.0" encoding="utf-8"?>
<p:tagLst xmlns:a="http://schemas.openxmlformats.org/drawingml/2006/main" xmlns:r="http://schemas.openxmlformats.org/officeDocument/2006/relationships" xmlns:p="http://schemas.openxmlformats.org/presentationml/2006/main">
  <p:tag name="MS_ISTEXTBOXPLACEHOLDER" val="True"/>
</p:tagLst>
</file>

<file path=ppt/tags/tag12.xml><?xml version="1.0" encoding="utf-8"?>
<p:tagLst xmlns:a="http://schemas.openxmlformats.org/drawingml/2006/main" xmlns:r="http://schemas.openxmlformats.org/officeDocument/2006/relationships" xmlns:p="http://schemas.openxmlformats.org/presentationml/2006/main">
  <p:tag name="PICTUREXMLFILE" val="Default Picture Settings"/>
  <p:tag name="PLACEHOLDERAUTOMATIONTAG" val="NoAutomation"/>
  <p:tag name="MS_XMLFILE_REGKEY" val=""/>
  <p:tag name="MS_PLACEHOLDERID" val="PlaceholderID43917.5059722222070903"/>
</p:tagLst>
</file>

<file path=ppt/tags/tag120.xml><?xml version="1.0" encoding="utf-8"?>
<p:tagLst xmlns:a="http://schemas.openxmlformats.org/drawingml/2006/main" xmlns:r="http://schemas.openxmlformats.org/officeDocument/2006/relationships" xmlns:p="http://schemas.openxmlformats.org/presentationml/2006/main">
  <p:tag name="MS_ISTEXTBOXPLACEHOLDER" val="True"/>
</p:tagLst>
</file>

<file path=ppt/tags/tag121.xml><?xml version="1.0" encoding="utf-8"?>
<p:tagLst xmlns:a="http://schemas.openxmlformats.org/drawingml/2006/main" xmlns:r="http://schemas.openxmlformats.org/officeDocument/2006/relationships" xmlns:p="http://schemas.openxmlformats.org/presentationml/2006/main">
  <p:tag name="MS_ISTEXTBOXPLACEHOLDER" val="True"/>
</p:tagLst>
</file>

<file path=ppt/tags/tag122.xml><?xml version="1.0" encoding="utf-8"?>
<p:tagLst xmlns:a="http://schemas.openxmlformats.org/drawingml/2006/main" xmlns:r="http://schemas.openxmlformats.org/officeDocument/2006/relationships" xmlns:p="http://schemas.openxmlformats.org/presentationml/2006/main">
  <p:tag name="MS_ISTEXTBOXPLACEHOLDER" val="True"/>
</p:tagLst>
</file>

<file path=ppt/tags/tag123.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24.xml><?xml version="1.0" encoding="utf-8"?>
<p:tagLst xmlns:a="http://schemas.openxmlformats.org/drawingml/2006/main" xmlns:r="http://schemas.openxmlformats.org/officeDocument/2006/relationships" xmlns:p="http://schemas.openxmlformats.org/presentationml/2006/main">
  <p:tag name="MS_ISTEXTBOXPLACEHOLDER" val="True"/>
</p:tagLst>
</file>

<file path=ppt/tags/tag125.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13425926057951"/>
</p:tagLst>
</file>

<file path=ppt/tags/tag126.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27.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28.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29.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13425926057951"/>
</p:tagLst>
</file>

<file path=ppt/tags/tag13.xml><?xml version="1.0" encoding="utf-8"?>
<p:tagLst xmlns:a="http://schemas.openxmlformats.org/drawingml/2006/main" xmlns:r="http://schemas.openxmlformats.org/officeDocument/2006/relationships" xmlns:p="http://schemas.openxmlformats.org/presentationml/2006/main">
  <p:tag name="MS_PLACEHOLDERID" val="PlaceholderID43917.5059722222004535"/>
</p:tagLst>
</file>

<file path=ppt/tags/tag130.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31.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32.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33.xml><?xml version="1.0" encoding="utf-8"?>
<p:tagLst xmlns:a="http://schemas.openxmlformats.org/drawingml/2006/main" xmlns:r="http://schemas.openxmlformats.org/officeDocument/2006/relationships" xmlns:p="http://schemas.openxmlformats.org/presentationml/2006/main">
  <p:tag name="MS_ISTEXTBOXPLACEHOLDER" val="True"/>
</p:tagLst>
</file>

<file path=ppt/tags/tag134.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13425926057951"/>
</p:tagLst>
</file>

<file path=ppt/tags/tag135.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36.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37.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38.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13425926057951"/>
</p:tagLst>
</file>

<file path=ppt/tags/tag139.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4.xml><?xml version="1.0" encoding="utf-8"?>
<p:tagLst xmlns:a="http://schemas.openxmlformats.org/drawingml/2006/main" xmlns:r="http://schemas.openxmlformats.org/officeDocument/2006/relationships" xmlns:p="http://schemas.openxmlformats.org/presentationml/2006/main">
  <p:tag name="MS_PLACEHOLDERID" val="PlaceholderID43917.5059722222041403"/>
</p:tagLst>
</file>

<file path=ppt/tags/tag140.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41.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42.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13425926057951"/>
</p:tagLst>
</file>

<file path=ppt/tags/tag143.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44.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440.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45.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46.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13425926057951"/>
</p:tagLst>
</file>

<file path=ppt/tags/tag147.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48.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49.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5.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86261"/>
</p:tagLst>
</file>

<file path=ppt/tags/tag150.xml><?xml version="1.0" encoding="utf-8"?>
<p:tagLst xmlns:a="http://schemas.openxmlformats.org/drawingml/2006/main" xmlns:r="http://schemas.openxmlformats.org/officeDocument/2006/relationships" xmlns:p="http://schemas.openxmlformats.org/presentationml/2006/main">
  <p:tag name="SLIDELAYOUTNAME" val="Divider"/>
  <p:tag name="SLIDEAUTOMATIONTYPE" val="Standard"/>
  <p:tag name="AUTOMATIONTAG" val="Divider"/>
  <p:tag name="SLIDETOCOUTLINELEVEL" val="1"/>
  <p:tag name="SLIDEPROJECTVERSION" val="6.5.19"/>
  <p:tag name="SLIDEISINMEDIASTERLINGPROJECT" val="True"/>
  <p:tag name="SLIDEUNIQUEID" val="Slide45088.4503356482057951"/>
</p:tagLst>
</file>

<file path=ppt/tags/tag151.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Lst>
</file>

<file path=ppt/tags/tag152.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53.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54.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Lst>
</file>

<file path=ppt/tags/tag155.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56.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0474537053342"/>
</p:tagLst>
</file>

<file path=ppt/tags/tag157.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58.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59.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6.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79048"/>
</p:tagLst>
</file>

<file path=ppt/tags/tag160.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0474537053342"/>
</p:tagLst>
</file>

<file path=ppt/tags/tag161.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62.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63.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64.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0474537053342"/>
</p:tagLst>
</file>

<file path=ppt/tags/tag165.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66.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67.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68.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0474537053342"/>
</p:tagLst>
</file>

<file path=ppt/tags/tag169.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7.xml><?xml version="1.0" encoding="utf-8"?>
<p:tagLst xmlns:a="http://schemas.openxmlformats.org/drawingml/2006/main" xmlns:r="http://schemas.openxmlformats.org/officeDocument/2006/relationships" xmlns:p="http://schemas.openxmlformats.org/presentationml/2006/main">
  <p:tag name="MS_PLACEHOLDERID" val="PlaceholderID44091.434837963037353"/>
</p:tagLst>
</file>

<file path=ppt/tags/tag170.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71.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72.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0474537053342"/>
</p:tagLst>
</file>

<file path=ppt/tags/tag173.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74.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75.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76.xml><?xml version="1.0" encoding="utf-8"?>
<p:tagLst xmlns:a="http://schemas.openxmlformats.org/drawingml/2006/main" xmlns:r="http://schemas.openxmlformats.org/officeDocument/2006/relationships" xmlns:p="http://schemas.openxmlformats.org/presentationml/2006/main">
  <p:tag name="MS_ISTEXTBOXPLACEHOLDER" val="True"/>
</p:tagLst>
</file>

<file path=ppt/tags/tag177.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0474537053342"/>
</p:tagLst>
</file>

<file path=ppt/tags/tag178.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79.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8.xml><?xml version="1.0" encoding="utf-8"?>
<p:tagLst xmlns:a="http://schemas.openxmlformats.org/drawingml/2006/main" xmlns:r="http://schemas.openxmlformats.org/officeDocument/2006/relationships" xmlns:p="http://schemas.openxmlformats.org/presentationml/2006/main">
  <p:tag name="MS_PLACEHOLDERID" val="PlaceholderID44091.434837963096195"/>
</p:tagLst>
</file>

<file path=ppt/tags/tag180.xml><?xml version="1.0" encoding="utf-8"?>
<p:tagLst xmlns:a="http://schemas.openxmlformats.org/drawingml/2006/main" xmlns:r="http://schemas.openxmlformats.org/officeDocument/2006/relationships" xmlns:p="http://schemas.openxmlformats.org/presentationml/2006/main">
  <p:tag name="MS_ISTEXTBOXPLACEHOLDER" val="True"/>
</p:tagLst>
</file>

<file path=ppt/tags/tag181.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0474537053342"/>
</p:tagLst>
</file>

<file path=ppt/tags/tag182.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83.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84.xml><?xml version="1.0" encoding="utf-8"?>
<p:tagLst xmlns:a="http://schemas.openxmlformats.org/drawingml/2006/main" xmlns:r="http://schemas.openxmlformats.org/officeDocument/2006/relationships" xmlns:p="http://schemas.openxmlformats.org/presentationml/2006/main">
  <p:tag name="MS_ISTEXTBOXPLACEHOLDER" val="True"/>
</p:tagLst>
</file>

<file path=ppt/tags/tag185.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0474537053342"/>
</p:tagLst>
</file>

<file path=ppt/tags/tag186.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87.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88.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89.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0474537053342"/>
</p:tagLst>
</file>

<file path=ppt/tags/tag19.xml><?xml version="1.0" encoding="utf-8"?>
<p:tagLst xmlns:a="http://schemas.openxmlformats.org/drawingml/2006/main" xmlns:r="http://schemas.openxmlformats.org/officeDocument/2006/relationships" xmlns:p="http://schemas.openxmlformats.org/presentationml/2006/main">
  <p:tag name="MS_PLACEHOLDERID" val="PlaceholderID44091.434837963087144"/>
</p:tagLst>
</file>

<file path=ppt/tags/tag190.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91.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92.xml><?xml version="1.0" encoding="utf-8"?>
<p:tagLst xmlns:a="http://schemas.openxmlformats.org/drawingml/2006/main" xmlns:r="http://schemas.openxmlformats.org/officeDocument/2006/relationships" xmlns:p="http://schemas.openxmlformats.org/presentationml/2006/main">
  <p:tag name="STYLEXMLFILE" val="Default Style List"/>
  <p:tag name="MS_PLACEHOLDERID" val="PlaceholderID43917.5059722222057951"/>
</p:tagLst>
</file>

<file path=ppt/tags/tag193.xml><?xml version="1.0" encoding="utf-8"?>
<p:tagLst xmlns:a="http://schemas.openxmlformats.org/drawingml/2006/main" xmlns:r="http://schemas.openxmlformats.org/officeDocument/2006/relationships" xmlns:p="http://schemas.openxmlformats.org/presentationml/2006/main">
  <p:tag name="SLIDEAUTOMATIONTYPE" val="Standard"/>
  <p:tag name="AUTOMATIONTAG" val="One column"/>
  <p:tag name="SLIDETOCOUTLINELEVEL" val="2"/>
  <p:tag name="SLIDELAYOUTNAME" val="One column"/>
  <p:tag name="SLIDEPROJECTVERSION" val="6.5.19"/>
  <p:tag name="SLIDEISINMEDIASTERLINGPROJECT" val="True"/>
  <p:tag name="SLIDEUNIQUEID" val="Slide45084.620474537053342"/>
</p:tagLst>
</file>

<file path=ppt/tags/tag194.xml><?xml version="1.0" encoding="utf-8"?>
<p:tagLst xmlns:a="http://schemas.openxmlformats.org/drawingml/2006/main" xmlns:r="http://schemas.openxmlformats.org/officeDocument/2006/relationships" xmlns:p="http://schemas.openxmlformats.org/presentationml/2006/main">
  <p:tag name="STYLEXMLFILE" val="CV Profile Styles"/>
  <p:tag name="MS_PLACEHOLDERID" val="PlaceholderID42921.7458333333061538"/>
</p:tagLst>
</file>

<file path=ppt/tags/tag195.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196.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197.xml><?xml version="1.0" encoding="utf-8"?>
<p:tagLst xmlns:a="http://schemas.openxmlformats.org/drawingml/2006/main" xmlns:r="http://schemas.openxmlformats.org/officeDocument/2006/relationships" xmlns:p="http://schemas.openxmlformats.org/presentationml/2006/main">
  <p:tag name="STYLEXMLFILE" val="One style"/>
  <p:tag name="PICTUREXMLFILE" val="Default Picture Settings"/>
  <p:tag name="PLACEHOLDERAUTOMATIONTAG" val="NoAutomation"/>
  <p:tag name="MS_PLACEHOLDERID" val="PlaceholderID42921.7458333333097196"/>
</p:tagLst>
</file>

<file path=ppt/tags/tag198.xml><?xml version="1.0" encoding="utf-8"?>
<p:tagLst xmlns:a="http://schemas.openxmlformats.org/drawingml/2006/main" xmlns:r="http://schemas.openxmlformats.org/officeDocument/2006/relationships" xmlns:p="http://schemas.openxmlformats.org/presentationml/2006/main">
  <p:tag name="STYLEXMLFILE" val="CV Profile Styles"/>
  <p:tag name="MS_PLACEHOLDERID" val="PlaceholderID42921.7458333333061538"/>
</p:tagLst>
</file>

<file path=ppt/tags/tag199.xml><?xml version="1.0" encoding="utf-8"?>
<p:tagLst xmlns:a="http://schemas.openxmlformats.org/drawingml/2006/main" xmlns:r="http://schemas.openxmlformats.org/officeDocument/2006/relationships" xmlns:p="http://schemas.openxmlformats.org/presentationml/2006/main">
  <p:tag name="SLIDEAUTOMATIONTYPE" val="Disclaimer"/>
  <p:tag name="AUTOMATIONTAG" val="Disclaimer"/>
  <p:tag name="SLIDETOCOUTLINELEVEL" val="0"/>
  <p:tag name="SLIDELAYOUTNAME" val="Disclaimer"/>
  <p:tag name="SLIDEPROJECTVERSION" val="6.5.19"/>
  <p:tag name="SLIDEISINMEDIASTERLINGPROJECT" val="True"/>
  <p:tag name="AUTOMATED" val="True"/>
</p:tagLst>
</file>

<file path=ppt/tags/tag2.xml><?xml version="1.0" encoding="utf-8"?>
<p:tagLst xmlns:a="http://schemas.openxmlformats.org/drawingml/2006/main" xmlns:r="http://schemas.openxmlformats.org/officeDocument/2006/relationships" xmlns:p="http://schemas.openxmlformats.org/presentationml/2006/main">
  <p:tag name="PLACEHOLDERAUTOMATIONTAG" val="FooterShape"/>
  <p:tag name="MS_XMLFILE_REGKEY" val=""/>
</p:tagLst>
</file>

<file path=ppt/tags/tag20.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05623"/>
</p:tagLst>
</file>

<file path=ppt/tags/tag21.xml><?xml version="1.0" encoding="utf-8"?>
<p:tagLst xmlns:a="http://schemas.openxmlformats.org/drawingml/2006/main" xmlns:r="http://schemas.openxmlformats.org/officeDocument/2006/relationships" xmlns:p="http://schemas.openxmlformats.org/presentationml/2006/main">
  <p:tag name="MS_PLACEHOLDERID" val="PlaceholderID43917.5059722222094955"/>
</p:tagLst>
</file>

<file path=ppt/tags/tag22.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36401"/>
</p:tagLst>
</file>

<file path=ppt/tags/tag23.xml><?xml version="1.0" encoding="utf-8"?>
<p:tagLst xmlns:a="http://schemas.openxmlformats.org/drawingml/2006/main" xmlns:r="http://schemas.openxmlformats.org/officeDocument/2006/relationships" xmlns:p="http://schemas.openxmlformats.org/presentationml/2006/main">
  <p:tag name="MS_PLACEHOLDERID" val="PlaceholderID43917.5059722222052486"/>
</p:tagLst>
</file>

<file path=ppt/tags/tag24.xml><?xml version="1.0" encoding="utf-8"?>
<p:tagLst xmlns:a="http://schemas.openxmlformats.org/drawingml/2006/main" xmlns:r="http://schemas.openxmlformats.org/officeDocument/2006/relationships" xmlns:p="http://schemas.openxmlformats.org/presentationml/2006/main">
  <p:tag name="MS_PLACEHOLDERID" val="PlaceholderID44091.434837963076711"/>
</p:tagLst>
</file>

<file path=ppt/tags/tag25.xml><?xml version="1.0" encoding="utf-8"?>
<p:tagLst xmlns:a="http://schemas.openxmlformats.org/drawingml/2006/main" xmlns:r="http://schemas.openxmlformats.org/officeDocument/2006/relationships" xmlns:p="http://schemas.openxmlformats.org/presentationml/2006/main">
  <p:tag name="MS_PLACEHOLDERID" val="PlaceholderID44091.434837963005350"/>
</p:tagLst>
</file>

<file path=ppt/tags/tag26.xml><?xml version="1.0" encoding="utf-8"?>
<p:tagLst xmlns:a="http://schemas.openxmlformats.org/drawingml/2006/main" xmlns:r="http://schemas.openxmlformats.org/officeDocument/2006/relationships" xmlns:p="http://schemas.openxmlformats.org/presentationml/2006/main">
  <p:tag name="MS_PLACEHOLDERID" val="PlaceholderID44091.434837963059245"/>
</p:tagLst>
</file>

<file path=ppt/tags/tag27.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46870"/>
</p:tagLst>
</file>

<file path=ppt/tags/tag28.xml><?xml version="1.0" encoding="utf-8"?>
<p:tagLst xmlns:a="http://schemas.openxmlformats.org/drawingml/2006/main" xmlns:r="http://schemas.openxmlformats.org/officeDocument/2006/relationships" xmlns:p="http://schemas.openxmlformats.org/presentationml/2006/main">
  <p:tag name="MS_PLACEHOLDERID" val="PlaceholderID43917.5059722222029816"/>
</p:tagLst>
</file>

<file path=ppt/tags/tag29.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62269"/>
</p:tagLst>
</file>

<file path=ppt/tags/tag3.xml><?xml version="1.0" encoding="utf-8"?>
<p:tagLst xmlns:a="http://schemas.openxmlformats.org/drawingml/2006/main" xmlns:r="http://schemas.openxmlformats.org/officeDocument/2006/relationships" xmlns:p="http://schemas.openxmlformats.org/presentationml/2006/main">
  <p:tag name="MS_PLACEHOLDERID" val="PlaceholderID43917.5059722222070554"/>
</p:tagLst>
</file>

<file path=ppt/tags/tag30.xml><?xml version="1.0" encoding="utf-8"?>
<p:tagLst xmlns:a="http://schemas.openxmlformats.org/drawingml/2006/main" xmlns:r="http://schemas.openxmlformats.org/officeDocument/2006/relationships" xmlns:p="http://schemas.openxmlformats.org/presentationml/2006/main">
  <p:tag name="MS_PLACEHOLDERID" val="PlaceholderID43917.5059722222064782"/>
</p:tagLst>
</file>

<file path=ppt/tags/tag31.xml><?xml version="1.0" encoding="utf-8"?>
<p:tagLst xmlns:a="http://schemas.openxmlformats.org/drawingml/2006/main" xmlns:r="http://schemas.openxmlformats.org/officeDocument/2006/relationships" xmlns:p="http://schemas.openxmlformats.org/presentationml/2006/main">
  <p:tag name="MS_PLACEHOLDERID" val="PlaceholderID43917.5059722222026379"/>
</p:tagLst>
</file>

<file path=ppt/tags/tag32.xml><?xml version="1.0" encoding="utf-8"?>
<p:tagLst xmlns:a="http://schemas.openxmlformats.org/drawingml/2006/main" xmlns:r="http://schemas.openxmlformats.org/officeDocument/2006/relationships" xmlns:p="http://schemas.openxmlformats.org/presentationml/2006/main">
  <p:tag name="PLACEHOLDERAUTOMATIONTAG" val="NoAutomation"/>
  <p:tag name="MS_XMLFILE_REGKEY" val=""/>
  <p:tag name="MS_PLACEHOLDERID" val="PlaceholderID43917.5059722222027934"/>
</p:tagLst>
</file>

<file path=ppt/tags/tag33.xml><?xml version="1.0" encoding="utf-8"?>
<p:tagLst xmlns:a="http://schemas.openxmlformats.org/drawingml/2006/main" xmlns:r="http://schemas.openxmlformats.org/officeDocument/2006/relationships" xmlns:p="http://schemas.openxmlformats.org/presentationml/2006/main">
  <p:tag name="PLACEHOLDERAUTOMATIONTAG" val="NoAutomation"/>
  <p:tag name="MS_XMLFILE_REGKEY" val=""/>
  <p:tag name="MS_PLACEHOLDERID" val="PlaceholderID43917.5059722222082980"/>
</p:tagLst>
</file>

<file path=ppt/tags/tag34.xml><?xml version="1.0" encoding="utf-8"?>
<p:tagLst xmlns:a="http://schemas.openxmlformats.org/drawingml/2006/main" xmlns:r="http://schemas.openxmlformats.org/officeDocument/2006/relationships" xmlns:p="http://schemas.openxmlformats.org/presentationml/2006/main">
  <p:tag name="PLACEHOLDERAUTOMATIONTAG" val="NoAutomation"/>
  <p:tag name="MS_XMLFILE_REGKEY" val=""/>
  <p:tag name="MS_PLACEHOLDERID" val="PlaceholderID43917.5059722222082460"/>
</p:tagLst>
</file>

<file path=ppt/tags/tag35.xml><?xml version="1.0" encoding="utf-8"?>
<p:tagLst xmlns:a="http://schemas.openxmlformats.org/drawingml/2006/main" xmlns:r="http://schemas.openxmlformats.org/officeDocument/2006/relationships" xmlns:p="http://schemas.openxmlformats.org/presentationml/2006/main">
  <p:tag name="PLACEHOLDERAUTOMATIONTAG" val="NoAutomation"/>
  <p:tag name="MS_XMLFILE_REGKEY" val=""/>
  <p:tag name="MS_PLACEHOLDERID" val="PlaceholderID43917.5059722222058916"/>
</p:tagLst>
</file>

<file path=ppt/tags/tag36.xml><?xml version="1.0" encoding="utf-8"?>
<p:tagLst xmlns:a="http://schemas.openxmlformats.org/drawingml/2006/main" xmlns:r="http://schemas.openxmlformats.org/officeDocument/2006/relationships" xmlns:p="http://schemas.openxmlformats.org/presentationml/2006/main">
  <p:tag name="MS_PLACEHOLDERID" val="PlaceholderID43917.5059722222098609"/>
</p:tagLst>
</file>

<file path=ppt/tags/tag37.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91096"/>
</p:tagLst>
</file>

<file path=ppt/tags/tag38.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22686"/>
</p:tagLst>
</file>

<file path=ppt/tags/tag39.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69511"/>
</p:tagLst>
</file>

<file path=ppt/tags/tag4.xml><?xml version="1.0" encoding="utf-8"?>
<p:tagLst xmlns:a="http://schemas.openxmlformats.org/drawingml/2006/main" xmlns:r="http://schemas.openxmlformats.org/officeDocument/2006/relationships" xmlns:p="http://schemas.openxmlformats.org/presentationml/2006/main">
  <p:tag name="MS_PLACEHOLDERID" val="PlaceholderID43917.5059722222053342"/>
</p:tagLst>
</file>

<file path=ppt/tags/tag40.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98000"/>
</p:tagLst>
</file>

<file path=ppt/tags/tag41.xml><?xml version="1.0" encoding="utf-8"?>
<p:tagLst xmlns:a="http://schemas.openxmlformats.org/drawingml/2006/main" xmlns:r="http://schemas.openxmlformats.org/officeDocument/2006/relationships" xmlns:p="http://schemas.openxmlformats.org/presentationml/2006/main">
  <p:tag name="MS_PLACEHOLDERID" val="PlaceholderID43917.5059722222024393"/>
</p:tagLst>
</file>

<file path=ppt/tags/tag42.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53387"/>
</p:tagLst>
</file>

<file path=ppt/tags/tag43.xml><?xml version="1.0" encoding="utf-8"?>
<p:tagLst xmlns:a="http://schemas.openxmlformats.org/drawingml/2006/main" xmlns:r="http://schemas.openxmlformats.org/officeDocument/2006/relationships" xmlns:p="http://schemas.openxmlformats.org/presentationml/2006/main">
  <p:tag name="MS_PLACEHOLDERID" val="PlaceholderID43917.5059722222010636"/>
</p:tagLst>
</file>

<file path=ppt/tags/tag44.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99941"/>
</p:tagLst>
</file>

<file path=ppt/tags/tag45.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67617"/>
</p:tagLst>
</file>

<file path=ppt/tags/tag46.xml><?xml version="1.0" encoding="utf-8"?>
<p:tagLst xmlns:a="http://schemas.openxmlformats.org/drawingml/2006/main" xmlns:r="http://schemas.openxmlformats.org/officeDocument/2006/relationships" xmlns:p="http://schemas.openxmlformats.org/presentationml/2006/main">
  <p:tag name="MS_PLACEHOLDERID" val="PlaceholderID43917.5059722222001570"/>
</p:tagLst>
</file>

<file path=ppt/tags/tag47.xml><?xml version="1.0" encoding="utf-8"?>
<p:tagLst xmlns:a="http://schemas.openxmlformats.org/drawingml/2006/main" xmlns:r="http://schemas.openxmlformats.org/officeDocument/2006/relationships" xmlns:p="http://schemas.openxmlformats.org/presentationml/2006/main">
  <p:tag name="MS_PLACEHOLDERID" val="PlaceholderID43917.5059722222057518"/>
</p:tagLst>
</file>

<file path=ppt/tags/tag48.xml><?xml version="1.0" encoding="utf-8"?>
<p:tagLst xmlns:a="http://schemas.openxmlformats.org/drawingml/2006/main" xmlns:r="http://schemas.openxmlformats.org/officeDocument/2006/relationships" xmlns:p="http://schemas.openxmlformats.org/presentationml/2006/main">
  <p:tag name="MS_PLACEHOLDERID" val="PlaceholderID43917.5059722222010005"/>
</p:tagLst>
</file>

<file path=ppt/tags/tag49.xml><?xml version="1.0" encoding="utf-8"?>
<p:tagLst xmlns:a="http://schemas.openxmlformats.org/drawingml/2006/main" xmlns:r="http://schemas.openxmlformats.org/officeDocument/2006/relationships" xmlns:p="http://schemas.openxmlformats.org/presentationml/2006/main">
  <p:tag name="MS_PLACEHOLDERID" val="PlaceholderID43917.5059722222010302"/>
</p:tagLst>
</file>

<file path=ppt/tags/tag5.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57951"/>
</p:tagLst>
</file>

<file path=ppt/tags/tag50.xml><?xml version="1.0" encoding="utf-8"?>
<p:tagLst xmlns:a="http://schemas.openxmlformats.org/drawingml/2006/main" xmlns:r="http://schemas.openxmlformats.org/officeDocument/2006/relationships" xmlns:p="http://schemas.openxmlformats.org/presentationml/2006/main">
  <p:tag name="STYLEXMLFILE" val="Quote Styles"/>
  <p:tag name="MS_XMLFILE_REGKEY" val=""/>
  <p:tag name="MS_PLACEHOLDERID" val="PlaceholderID43917.5059722222079888"/>
</p:tagLst>
</file>

<file path=ppt/tags/tag51.xml><?xml version="1.0" encoding="utf-8"?>
<p:tagLst xmlns:a="http://schemas.openxmlformats.org/drawingml/2006/main" xmlns:r="http://schemas.openxmlformats.org/officeDocument/2006/relationships" xmlns:p="http://schemas.openxmlformats.org/presentationml/2006/main">
  <p:tag name="MS_PLACEHOLDERID" val="PlaceholderID43917.5059722222028448"/>
</p:tagLst>
</file>

<file path=ppt/tags/tag52.xml><?xml version="1.0" encoding="utf-8"?>
<p:tagLst xmlns:a="http://schemas.openxmlformats.org/drawingml/2006/main" xmlns:r="http://schemas.openxmlformats.org/officeDocument/2006/relationships" xmlns:p="http://schemas.openxmlformats.org/presentationml/2006/main">
  <p:tag name="MS_PLACEHOLDERID" val="PlaceholderID44091.434837963004564"/>
</p:tagLst>
</file>

<file path=ppt/tags/tag53.xml><?xml version="1.0" encoding="utf-8"?>
<p:tagLst xmlns:a="http://schemas.openxmlformats.org/drawingml/2006/main" xmlns:r="http://schemas.openxmlformats.org/officeDocument/2006/relationships" xmlns:p="http://schemas.openxmlformats.org/presentationml/2006/main">
  <p:tag name="MS_PLACEHOLDERID" val="PlaceholderID43917.5059722222029577"/>
</p:tagLst>
</file>

<file path=ppt/tags/tag54.xml><?xml version="1.0" encoding="utf-8"?>
<p:tagLst xmlns:a="http://schemas.openxmlformats.org/drawingml/2006/main" xmlns:r="http://schemas.openxmlformats.org/officeDocument/2006/relationships" xmlns:p="http://schemas.openxmlformats.org/presentationml/2006/main">
  <p:tag name="MS_PLACEHOLDERID" val="PlaceholderID43917.5059722222038201"/>
</p:tagLst>
</file>

<file path=ppt/tags/tag55.xml><?xml version="1.0" encoding="utf-8"?>
<p:tagLst xmlns:a="http://schemas.openxmlformats.org/drawingml/2006/main" xmlns:r="http://schemas.openxmlformats.org/officeDocument/2006/relationships" xmlns:p="http://schemas.openxmlformats.org/presentationml/2006/main">
  <p:tag name="MS_PLACEHOLDERID" val="PlaceholderID43917.5059722222030097"/>
</p:tagLst>
</file>

<file path=ppt/tags/tag56.xml><?xml version="1.0" encoding="utf-8"?>
<p:tagLst xmlns:a="http://schemas.openxmlformats.org/drawingml/2006/main" xmlns:r="http://schemas.openxmlformats.org/officeDocument/2006/relationships" xmlns:p="http://schemas.openxmlformats.org/presentationml/2006/main">
  <p:tag name="PLACEHOLDERAUTOMATIONTAG" val="NoAutomation"/>
  <p:tag name="MS_XMLFILE_REGKEY" val=""/>
  <p:tag name="MS_PLACEHOLDERID" val="PlaceholderID43917.5059722222094857"/>
</p:tagLst>
</file>

<file path=ppt/tags/tag57.xml><?xml version="1.0" encoding="utf-8"?>
<p:tagLst xmlns:a="http://schemas.openxmlformats.org/drawingml/2006/main" xmlns:r="http://schemas.openxmlformats.org/officeDocument/2006/relationships" xmlns:p="http://schemas.openxmlformats.org/presentationml/2006/main">
  <p:tag name="STYLEXMLFILE" val="Quote Styles"/>
  <p:tag name="MS_XMLFILE_REGKEY" val=""/>
  <p:tag name="MS_PLACEHOLDERID" val="PlaceholderID43917.5059722222097982"/>
</p:tagLst>
</file>

<file path=ppt/tags/tag58.xml><?xml version="1.0" encoding="utf-8"?>
<p:tagLst xmlns:a="http://schemas.openxmlformats.org/drawingml/2006/main" xmlns:r="http://schemas.openxmlformats.org/officeDocument/2006/relationships" xmlns:p="http://schemas.openxmlformats.org/presentationml/2006/main">
  <p:tag name="MS_PLACEHOLDERID" val="PlaceholderID43917.5059722222040137"/>
</p:tagLst>
</file>

<file path=ppt/tags/tag59.xml><?xml version="1.0" encoding="utf-8"?>
<p:tagLst xmlns:a="http://schemas.openxmlformats.org/drawingml/2006/main" xmlns:r="http://schemas.openxmlformats.org/officeDocument/2006/relationships" xmlns:p="http://schemas.openxmlformats.org/presentationml/2006/main">
  <p:tag name="MS_PLACEHOLDERID" val="PlaceholderID44091.434837963027827"/>
</p:tagLst>
</file>

<file path=ppt/tags/tag6.xml><?xml version="1.0" encoding="utf-8"?>
<p:tagLst xmlns:a="http://schemas.openxmlformats.org/drawingml/2006/main" xmlns:r="http://schemas.openxmlformats.org/officeDocument/2006/relationships" xmlns:p="http://schemas.openxmlformats.org/presentationml/2006/main">
  <p:tag name="MS_PLACEHOLDERID" val="PlaceholderID43917.5059722222028956"/>
</p:tagLst>
</file>

<file path=ppt/tags/tag60.xml><?xml version="1.0" encoding="utf-8"?>
<p:tagLst xmlns:a="http://schemas.openxmlformats.org/drawingml/2006/main" xmlns:r="http://schemas.openxmlformats.org/officeDocument/2006/relationships" xmlns:p="http://schemas.openxmlformats.org/presentationml/2006/main">
  <p:tag name="MS_PLACEHOLDERID" val="PlaceholderID43917.5059722222016044"/>
</p:tagLst>
</file>

<file path=ppt/tags/tag61.xml><?xml version="1.0" encoding="utf-8"?>
<p:tagLst xmlns:a="http://schemas.openxmlformats.org/drawingml/2006/main" xmlns:r="http://schemas.openxmlformats.org/officeDocument/2006/relationships" xmlns:p="http://schemas.openxmlformats.org/presentationml/2006/main">
  <p:tag name="MS_PLACEHOLDERID" val="PlaceholderID43917.5059722222016282"/>
</p:tagLst>
</file>

<file path=ppt/tags/tag62.xml><?xml version="1.0" encoding="utf-8"?>
<p:tagLst xmlns:a="http://schemas.openxmlformats.org/drawingml/2006/main" xmlns:r="http://schemas.openxmlformats.org/officeDocument/2006/relationships" xmlns:p="http://schemas.openxmlformats.org/presentationml/2006/main">
  <p:tag name="MS_PLACEHOLDERID" val="PlaceholderID43917.5059722222064658"/>
</p:tagLst>
</file>

<file path=ppt/tags/tag63.xml><?xml version="1.0" encoding="utf-8"?>
<p:tagLst xmlns:a="http://schemas.openxmlformats.org/drawingml/2006/main" xmlns:r="http://schemas.openxmlformats.org/officeDocument/2006/relationships" xmlns:p="http://schemas.openxmlformats.org/presentationml/2006/main">
  <p:tag name="STYLEXMLFILE" val="Quote Styles"/>
  <p:tag name="MS_XMLFILE_REGKEY" val=""/>
  <p:tag name="MS_PLACEHOLDERID" val="PlaceholderID43917.5059722222041007"/>
</p:tagLst>
</file>

<file path=ppt/tags/tag64.xml><?xml version="1.0" encoding="utf-8"?>
<p:tagLst xmlns:a="http://schemas.openxmlformats.org/drawingml/2006/main" xmlns:r="http://schemas.openxmlformats.org/officeDocument/2006/relationships" xmlns:p="http://schemas.openxmlformats.org/presentationml/2006/main">
  <p:tag name="MS_PLACEHOLDERID" val="PlaceholderID44091.434837963041276"/>
</p:tagLst>
</file>

<file path=ppt/tags/tag65.xml><?xml version="1.0" encoding="utf-8"?>
<p:tagLst xmlns:a="http://schemas.openxmlformats.org/drawingml/2006/main" xmlns:r="http://schemas.openxmlformats.org/officeDocument/2006/relationships" xmlns:p="http://schemas.openxmlformats.org/presentationml/2006/main">
  <p:tag name="MS_PLACEHOLDERID" val="PlaceholderID43917.5059722222071273"/>
</p:tagLst>
</file>

<file path=ppt/tags/tag66.xml><?xml version="1.0" encoding="utf-8"?>
<p:tagLst xmlns:a="http://schemas.openxmlformats.org/drawingml/2006/main" xmlns:r="http://schemas.openxmlformats.org/officeDocument/2006/relationships" xmlns:p="http://schemas.openxmlformats.org/presentationml/2006/main">
  <p:tag name="MS_PLACEHOLDERID" val="PlaceholderID43917.5059722222032620"/>
</p:tagLst>
</file>

<file path=ppt/tags/tag67.xml><?xml version="1.0" encoding="utf-8"?>
<p:tagLst xmlns:a="http://schemas.openxmlformats.org/drawingml/2006/main" xmlns:r="http://schemas.openxmlformats.org/officeDocument/2006/relationships" xmlns:p="http://schemas.openxmlformats.org/presentationml/2006/main">
  <p:tag name="STYLEXMLFILE" val="Quote Styles"/>
  <p:tag name="MS_XMLFILE_REGKEY" val=""/>
  <p:tag name="MS_PLACEHOLDERID" val="PlaceholderID43917.5059722222063317"/>
</p:tagLst>
</file>

<file path=ppt/tags/tag68.xml><?xml version="1.0" encoding="utf-8"?>
<p:tagLst xmlns:a="http://schemas.openxmlformats.org/drawingml/2006/main" xmlns:r="http://schemas.openxmlformats.org/officeDocument/2006/relationships" xmlns:p="http://schemas.openxmlformats.org/presentationml/2006/main">
  <p:tag name="MS_PLACEHOLDERID" val="PlaceholderID43917.5059722222020756"/>
</p:tagLst>
</file>

<file path=ppt/tags/tag69.xml><?xml version="1.0" encoding="utf-8"?>
<p:tagLst xmlns:a="http://schemas.openxmlformats.org/drawingml/2006/main" xmlns:r="http://schemas.openxmlformats.org/officeDocument/2006/relationships" xmlns:p="http://schemas.openxmlformats.org/presentationml/2006/main">
  <p:tag name="MS_PLACEHOLDERID" val="PlaceholderID43917.5059722222018601"/>
</p:tagLst>
</file>

<file path=ppt/tags/tag7.xml><?xml version="1.0" encoding="utf-8"?>
<p:tagLst xmlns:a="http://schemas.openxmlformats.org/drawingml/2006/main" xmlns:r="http://schemas.openxmlformats.org/officeDocument/2006/relationships" xmlns:p="http://schemas.openxmlformats.org/presentationml/2006/main">
  <p:tag name="MS_PLACEHOLDERID" val="PlaceholderID43917.5059722222030194"/>
</p:tagLst>
</file>

<file path=ppt/tags/tag70.xml><?xml version="1.0" encoding="utf-8"?>
<p:tagLst xmlns:a="http://schemas.openxmlformats.org/drawingml/2006/main" xmlns:r="http://schemas.openxmlformats.org/officeDocument/2006/relationships" xmlns:p="http://schemas.openxmlformats.org/presentationml/2006/main">
  <p:tag name="PLACEHOLDERAUTOMATIONTAG" val="NoAutomation"/>
  <p:tag name="MS_XMLFILE_REGKEY" val=""/>
  <p:tag name="MS_PLACEHOLDERID" val="PlaceholderID43917.5059722222058335"/>
</p:tagLst>
</file>

<file path=ppt/tags/tag71.xml><?xml version="1.0" encoding="utf-8"?>
<p:tagLst xmlns:a="http://schemas.openxmlformats.org/drawingml/2006/main" xmlns:r="http://schemas.openxmlformats.org/officeDocument/2006/relationships" xmlns:p="http://schemas.openxmlformats.org/presentationml/2006/main">
  <p:tag name="MS_PLACEHOLDERID" val="PlaceholderID43917.5059722222008071"/>
</p:tagLst>
</file>

<file path=ppt/tags/tag72.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45797"/>
</p:tagLst>
</file>

<file path=ppt/tags/tag73.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90572"/>
</p:tagLst>
</file>

<file path=ppt/tags/tag74.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26136"/>
</p:tagLst>
</file>

<file path=ppt/tags/tag75.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78521"/>
</p:tagLst>
</file>

<file path=ppt/tags/tag76.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37890"/>
</p:tagLst>
</file>

<file path=ppt/tags/tag77.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28966"/>
</p:tagLst>
</file>

<file path=ppt/tags/tag78.xml><?xml version="1.0" encoding="utf-8"?>
<p:tagLst xmlns:a="http://schemas.openxmlformats.org/drawingml/2006/main" xmlns:r="http://schemas.openxmlformats.org/officeDocument/2006/relationships" xmlns:p="http://schemas.openxmlformats.org/presentationml/2006/main">
  <p:tag name="MS_PLACEHOLDERID" val="PlaceholderID43917.5059722222091937"/>
</p:tagLst>
</file>

<file path=ppt/tags/tag79.xml><?xml version="1.0" encoding="utf-8"?>
<p:tagLst xmlns:a="http://schemas.openxmlformats.org/drawingml/2006/main" xmlns:r="http://schemas.openxmlformats.org/officeDocument/2006/relationships" xmlns:p="http://schemas.openxmlformats.org/presentationml/2006/main">
  <p:tag name="MS_PLACEHOLDERID" val="PlaceholderID43917.5059722222063174"/>
</p:tagLst>
</file>

<file path=ppt/tags/tag8.xml><?xml version="1.0" encoding="utf-8"?>
<p:tagLst xmlns:a="http://schemas.openxmlformats.org/drawingml/2006/main" xmlns:r="http://schemas.openxmlformats.org/officeDocument/2006/relationships" xmlns:p="http://schemas.openxmlformats.org/presentationml/2006/main">
  <p:tag name="STYLEXMLFILE" val="Default Style List"/>
  <p:tag name="PLACEHOLDERAUTOMATIONTAG" val="TableOfContentsText"/>
  <p:tag name="MS_XMLFILE_REGKEY" val=""/>
  <p:tag name="MS_PLACEHOLDERID" val="PlaceholderID43917.5059722222077474"/>
</p:tagLst>
</file>

<file path=ppt/tags/tag80.xml><?xml version="1.0" encoding="utf-8"?>
<p:tagLst xmlns:a="http://schemas.openxmlformats.org/drawingml/2006/main" xmlns:r="http://schemas.openxmlformats.org/officeDocument/2006/relationships" xmlns:p="http://schemas.openxmlformats.org/presentationml/2006/main">
  <p:tag name="MS_PLACEHOLDERID" val="PlaceholderID43917.5059722222062764"/>
</p:tagLst>
</file>

<file path=ppt/tags/tag81.xml><?xml version="1.0" encoding="utf-8"?>
<p:tagLst xmlns:a="http://schemas.openxmlformats.org/drawingml/2006/main" xmlns:r="http://schemas.openxmlformats.org/officeDocument/2006/relationships" xmlns:p="http://schemas.openxmlformats.org/presentationml/2006/main">
  <p:tag name="MS_PLACEHOLDERID" val="PlaceholderID43917.5059722222042845"/>
</p:tagLst>
</file>

<file path=ppt/tags/tag82.xml><?xml version="1.0" encoding="utf-8"?>
<p:tagLst xmlns:a="http://schemas.openxmlformats.org/drawingml/2006/main" xmlns:r="http://schemas.openxmlformats.org/officeDocument/2006/relationships" xmlns:p="http://schemas.openxmlformats.org/presentationml/2006/main">
  <p:tag name="STYLEXMLFILE" val="Divider Styles"/>
  <p:tag name="MS_XMLFILE_REGKEY" val=""/>
  <p:tag name="MS_PLACEHOLDERID" val="PlaceholderID43917.5059722222009797"/>
</p:tagLst>
</file>

<file path=ppt/tags/tag83.xml><?xml version="1.0" encoding="utf-8"?>
<p:tagLst xmlns:a="http://schemas.openxmlformats.org/drawingml/2006/main" xmlns:r="http://schemas.openxmlformats.org/officeDocument/2006/relationships" xmlns:p="http://schemas.openxmlformats.org/presentationml/2006/main">
  <p:tag name="MS_PLACEHOLDERID" val="PlaceholderID43917.5059722222056104"/>
</p:tagLst>
</file>

<file path=ppt/tags/tag84.xml><?xml version="1.0" encoding="utf-8"?>
<p:tagLst xmlns:a="http://schemas.openxmlformats.org/drawingml/2006/main" xmlns:r="http://schemas.openxmlformats.org/officeDocument/2006/relationships" xmlns:p="http://schemas.openxmlformats.org/presentationml/2006/main">
  <p:tag name="PLACEHOLDERAUTOMATIONTAG" val="FooterShape"/>
  <p:tag name="MS_XMLFILE_REGKEY" val=""/>
  <p:tag name="MS_PLACEHOLDERID" val="PlaceholderID43917.5059722222069448"/>
</p:tagLst>
</file>

<file path=ppt/tags/tag85.xml><?xml version="1.0" encoding="utf-8"?>
<p:tagLst xmlns:a="http://schemas.openxmlformats.org/drawingml/2006/main" xmlns:r="http://schemas.openxmlformats.org/officeDocument/2006/relationships" xmlns:p="http://schemas.openxmlformats.org/presentationml/2006/main">
  <p:tag name="MS_PLACEHOLDERID" val="PlaceholderID43917.5059722222091371"/>
</p:tagLst>
</file>

<file path=ppt/tags/tag86.xml><?xml version="1.0" encoding="utf-8"?>
<p:tagLst xmlns:a="http://schemas.openxmlformats.org/drawingml/2006/main" xmlns:r="http://schemas.openxmlformats.org/officeDocument/2006/relationships" xmlns:p="http://schemas.openxmlformats.org/presentationml/2006/main">
  <p:tag name="STYLEXMLFILE" val="Divider Styles"/>
  <p:tag name="MS_XMLFILE_REGKEY" val=""/>
  <p:tag name="MS_PLACEHOLDERID" val="PlaceholderID43917.5059722222083481"/>
</p:tagLst>
</file>

<file path=ppt/tags/tag87.xml><?xml version="1.0" encoding="utf-8"?>
<p:tagLst xmlns:a="http://schemas.openxmlformats.org/drawingml/2006/main" xmlns:r="http://schemas.openxmlformats.org/officeDocument/2006/relationships" xmlns:p="http://schemas.openxmlformats.org/presentationml/2006/main">
  <p:tag name="MS_PLACEHOLDERID" val="PlaceholderID43917.5059722222002262"/>
</p:tagLst>
</file>

<file path=ppt/tags/tag88.xml><?xml version="1.0" encoding="utf-8"?>
<p:tagLst xmlns:a="http://schemas.openxmlformats.org/drawingml/2006/main" xmlns:r="http://schemas.openxmlformats.org/officeDocument/2006/relationships" xmlns:p="http://schemas.openxmlformats.org/presentationml/2006/main">
  <p:tag name="PLACEHOLDERAUTOMATIONTAG" val="FooterShape"/>
  <p:tag name="MS_XMLFILE_REGKEY" val=""/>
  <p:tag name="MS_PLACEHOLDERID" val="PlaceholderID43917.5059722222054336"/>
</p:tagLst>
</file>

<file path=ppt/tags/tag89.xml><?xml version="1.0" encoding="utf-8"?>
<p:tagLst xmlns:a="http://schemas.openxmlformats.org/drawingml/2006/main" xmlns:r="http://schemas.openxmlformats.org/officeDocument/2006/relationships" xmlns:p="http://schemas.openxmlformats.org/presentationml/2006/main">
  <p:tag name="MS_PLACEHOLDERID" val="PlaceholderID43917.5059722222091616"/>
</p:tagLst>
</file>

<file path=ppt/tags/tag9.xml><?xml version="1.0" encoding="utf-8"?>
<p:tagLst xmlns:a="http://schemas.openxmlformats.org/drawingml/2006/main" xmlns:r="http://schemas.openxmlformats.org/officeDocument/2006/relationships" xmlns:p="http://schemas.openxmlformats.org/presentationml/2006/main">
  <p:tag name="STYLEXMLFILE" val="Default Style List"/>
  <p:tag name="MS_XMLFILE_REGKEY" val=""/>
  <p:tag name="MS_PLACEHOLDERID" val="PlaceholderID43917.5059722222001401"/>
</p:tagLst>
</file>

<file path=ppt/tags/tag90.xml><?xml version="1.0" encoding="utf-8"?>
<p:tagLst xmlns:a="http://schemas.openxmlformats.org/drawingml/2006/main" xmlns:r="http://schemas.openxmlformats.org/officeDocument/2006/relationships" xmlns:p="http://schemas.openxmlformats.org/presentationml/2006/main">
  <p:tag name="MS_PLACEHOLDERID" val="PlaceholderID44091.434837963043026"/>
</p:tagLst>
</file>

<file path=ppt/tags/tag91.xml><?xml version="1.0" encoding="utf-8"?>
<p:tagLst xmlns:a="http://schemas.openxmlformats.org/drawingml/2006/main" xmlns:r="http://schemas.openxmlformats.org/officeDocument/2006/relationships" xmlns:p="http://schemas.openxmlformats.org/presentationml/2006/main">
  <p:tag name="STYLEXMLFILE" val="Cover Contact"/>
  <p:tag name="MS_XMLFILE_REGKEY" val=""/>
  <p:tag name="MS_PLACEHOLDERID" val="PlaceholderID43917.5059722222067794"/>
</p:tagLst>
</file>

<file path=ppt/tags/tag92.xml><?xml version="1.0" encoding="utf-8"?>
<p:tagLst xmlns:a="http://schemas.openxmlformats.org/drawingml/2006/main" xmlns:r="http://schemas.openxmlformats.org/officeDocument/2006/relationships" xmlns:p="http://schemas.openxmlformats.org/presentationml/2006/main">
  <p:tag name="PLACEHOLDERAUTOMATIONTAG" val="NoAutomation"/>
  <p:tag name="MS_XMLFILE_REGKEY" val=""/>
  <p:tag name="MS_PLACEHOLDERID" val="PlaceholderID43917.5059722222050245"/>
</p:tagLst>
</file>

<file path=ppt/tags/tag93.xml><?xml version="1.0" encoding="utf-8"?>
<p:tagLst xmlns:a="http://schemas.openxmlformats.org/drawingml/2006/main" xmlns:r="http://schemas.openxmlformats.org/officeDocument/2006/relationships" xmlns:p="http://schemas.openxmlformats.org/presentationml/2006/main">
  <p:tag name="PLACEHOLDERAUTOMATIONTAG" val="FooterShape"/>
  <p:tag name="MS_XMLFILE_REGKEY" val=""/>
  <p:tag name="MS_PLACEHOLDERID" val="PlaceholderID43917.5059722222051373"/>
</p:tagLst>
</file>

<file path=ppt/tags/tag94.xml><?xml version="1.0" encoding="utf-8"?>
<p:tagLst xmlns:a="http://schemas.openxmlformats.org/drawingml/2006/main" xmlns:r="http://schemas.openxmlformats.org/officeDocument/2006/relationships" xmlns:p="http://schemas.openxmlformats.org/presentationml/2006/main">
  <p:tag name="PLACEHOLDERAUTOMATIONTAG" val="DisclaimerShape"/>
  <p:tag name="MS_XMLFILE_REGKEY" val=""/>
  <p:tag name="MS_PLACEHOLDERID" val="PlaceholderID43917.5059722222046298"/>
</p:tagLst>
</file>

<file path=ppt/tags/tag95.xml><?xml version="1.0" encoding="utf-8"?>
<p:tagLst xmlns:a="http://schemas.openxmlformats.org/drawingml/2006/main" xmlns:r="http://schemas.openxmlformats.org/officeDocument/2006/relationships" xmlns:p="http://schemas.openxmlformats.org/presentationml/2006/main">
  <p:tag name="PLACEHOLDERAUTOMATIONTAG" val="NoAutomation"/>
  <p:tag name="MS_XMLFILE_REGKEY" val=""/>
  <p:tag name="MS_PLACEHOLDERID" val="PlaceholderID43917.5059722222035347"/>
</p:tagLst>
</file>

<file path=ppt/tags/tag96.xml><?xml version="1.0" encoding="utf-8"?>
<p:tagLst xmlns:a="http://schemas.openxmlformats.org/drawingml/2006/main" xmlns:r="http://schemas.openxmlformats.org/officeDocument/2006/relationships" xmlns:p="http://schemas.openxmlformats.org/presentationml/2006/main">
  <p:tag name="MS_PLACEHOLDERID" val="PlaceholderID43917.5059722222040483"/>
</p:tagLst>
</file>

<file path=ppt/tags/tag97.xml><?xml version="1.0" encoding="utf-8"?>
<p:tagLst xmlns:a="http://schemas.openxmlformats.org/drawingml/2006/main" xmlns:r="http://schemas.openxmlformats.org/officeDocument/2006/relationships" xmlns:p="http://schemas.openxmlformats.org/presentationml/2006/main">
  <p:tag name="STYLEXMLFILE" val="Divider Styles"/>
  <p:tag name="MS_XMLFILE_REGKEY" val=""/>
  <p:tag name="MS_PLACEHOLDERID" val="PlaceholderID43917.5599884259027294"/>
</p:tagLst>
</file>

<file path=ppt/tags/tag98.xml><?xml version="1.0" encoding="utf-8"?>
<p:tagLst xmlns:a="http://schemas.openxmlformats.org/drawingml/2006/main" xmlns:r="http://schemas.openxmlformats.org/officeDocument/2006/relationships" xmlns:p="http://schemas.openxmlformats.org/presentationml/2006/main">
  <p:tag name="SLIDEAUTOMATIONTYPE" val="Cover"/>
  <p:tag name="AUTOMATIONTAG" val="Title"/>
  <p:tag name="SLIDETOCOUTLINELEVEL" val="0"/>
  <p:tag name="SLIDELAYOUTNAME" val="Title"/>
  <p:tag name="SLIDEPROJECTVERSION" val="6.5.19"/>
  <p:tag name="SLIDEISINMEDIASTERLINGPROJECT" val="True"/>
  <p:tag name="SLIDETITLE" val="Title"/>
</p:tagLst>
</file>

<file path=ppt/tags/tag99.xml><?xml version="1.0" encoding="utf-8"?>
<p:tagLst xmlns:a="http://schemas.openxmlformats.org/drawingml/2006/main" xmlns:r="http://schemas.openxmlformats.org/officeDocument/2006/relationships" xmlns:p="http://schemas.openxmlformats.org/presentationml/2006/main">
  <p:tag name="PLACEHOLDERAUTOMATIONTAG" val="NoAutomation"/>
  <p:tag name="MS_PLACEHOLDERID" val="PlaceholderID43917.5059722222050245"/>
</p:tagLst>
</file>

<file path=ppt/theme/theme1.xml><?xml version="1.0" encoding="utf-8"?>
<a:theme xmlns:a="http://schemas.openxmlformats.org/drawingml/2006/main" name="Presentation Landscape 16x9_Purple-Green_Logo">
  <a:themeElements>
    <a:clrScheme name="_Purple-Green">
      <a:dk1>
        <a:sysClr val="windowText" lastClr="000000"/>
      </a:dk1>
      <a:lt1>
        <a:sysClr val="window" lastClr="FFFFFF"/>
      </a:lt1>
      <a:dk2>
        <a:srgbClr val="4F2D7F"/>
      </a:dk2>
      <a:lt2>
        <a:srgbClr val="FFFFFF"/>
      </a:lt2>
      <a:accent1>
        <a:srgbClr val="4F2D7F"/>
      </a:accent1>
      <a:accent2>
        <a:srgbClr val="9581B2"/>
      </a:accent2>
      <a:accent3>
        <a:srgbClr val="9BD732"/>
      </a:accent3>
      <a:accent4>
        <a:srgbClr val="C3E784"/>
      </a:accent4>
      <a:accent5>
        <a:srgbClr val="C8BEAF"/>
      </a:accent5>
      <a:accent6>
        <a:srgbClr val="E9E5DF"/>
      </a:accent6>
      <a:hlink>
        <a:srgbClr val="4F2D7F"/>
      </a:hlink>
      <a:folHlink>
        <a:srgbClr val="4F2D7F"/>
      </a:folHlink>
    </a:clrScheme>
    <a:fontScheme name="_NRF">
      <a:majorFont>
        <a:latin typeface="GT Walsheim Pro Bold"/>
        <a:ea typeface=""/>
        <a:cs typeface=""/>
      </a:majorFont>
      <a:minorFont>
        <a:latin typeface="GT Walsheim Pro Ligh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600" b="0" i="0" kern="1200" dirty="0" smtClean="0">
            <a:solidFill>
              <a:schemeClr val="tx1"/>
            </a:solidFill>
            <a:effectLst/>
            <a:latin typeface="+mn-lt"/>
            <a:ea typeface="+mn-ea"/>
            <a:cs typeface="+mn-cs"/>
          </a:defRPr>
        </a:defPPr>
      </a:lstStyle>
    </a:txDef>
  </a:objectDefaults>
  <a:extraClrSchemeLst/>
  <a:extLst>
    <a:ext uri="{05A4C25C-085E-4340-85A3-A5531E510DB2}">
      <thm15:themeFamily xmlns:thm15="http://schemas.microsoft.com/office/thememl/2012/main" name="Presentation Landscape 16x9.potx" id="{325CCCB2-582E-4DB5-ABC7-911857F863BB}" vid="{714DE4EE-620D-4279-A393-AC6DC07FFA7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2DF980C20EC1741AE905257B0981DDE" ma:contentTypeVersion="3" ma:contentTypeDescription="Create a new document." ma:contentTypeScope="" ma:versionID="4ff49ad45604a0be58d77061fad122eb">
  <xsd:schema xmlns:xsd="http://www.w3.org/2001/XMLSchema" xmlns:xs="http://www.w3.org/2001/XMLSchema" xmlns:p="http://schemas.microsoft.com/office/2006/metadata/properties" xmlns:ns2="b36b698f-b55c-4d73-8cec-44cfe350843c" targetNamespace="http://schemas.microsoft.com/office/2006/metadata/properties" ma:root="true" ma:fieldsID="edafec051f19b38565b4f39885d86647" ns2:_="">
    <xsd:import namespace="b36b698f-b55c-4d73-8cec-44cfe350843c"/>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6b698f-b55c-4d73-8cec-44cfe350843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E68733-4E1C-44E6-98F9-63E97D1C2574}">
  <ds:schemaRefs>
    <ds:schemaRef ds:uri="http://purl.org/dc/elements/1.1/"/>
    <ds:schemaRef ds:uri="http://schemas.microsoft.com/office/2006/metadata/properties"/>
    <ds:schemaRef ds:uri="http://purl.org/dc/terms/"/>
    <ds:schemaRef ds:uri="http://schemas.openxmlformats.org/package/2006/metadata/core-properties"/>
    <ds:schemaRef ds:uri="b36b698f-b55c-4d73-8cec-44cfe350843c"/>
    <ds:schemaRef ds:uri="http://schemas.microsoft.com/office/2006/documentManagement/typ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9720E722-8DF7-41C5-B973-1FB2F011C219}">
  <ds:schemaRefs>
    <ds:schemaRef ds:uri="b36b698f-b55c-4d73-8cec-44cfe350843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40389ACA-227A-49A3-A380-E9DD2A8216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 Landscape 16x9</Template>
  <TotalTime>0</TotalTime>
  <Words>1980</Words>
  <Application>Microsoft Office PowerPoint</Application>
  <PresentationFormat>On-screen Show (16:9)</PresentationFormat>
  <Paragraphs>317</Paragraphs>
  <Slides>26</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Cambria Math</vt:lpstr>
      <vt:lpstr>GT Walsheim Pro Bold</vt:lpstr>
      <vt:lpstr>GT Walsheim Pro Light</vt:lpstr>
      <vt:lpstr>Presentation Landscape 16x9_Purple-Green_Logo</vt:lpstr>
      <vt:lpstr>Bermuda Reporting Overview &amp; Changes in 2023</vt:lpstr>
      <vt:lpstr>PowerPoint Presentation</vt:lpstr>
      <vt:lpstr>Introduction – Daniel Levy and Harry Cuddy</vt:lpstr>
      <vt:lpstr>PowerPoint Presentation</vt:lpstr>
      <vt:lpstr>Economic Balance Sheet (EBS) - Overview</vt:lpstr>
      <vt:lpstr>Economic Balance Sheet (EBS) - Overview</vt:lpstr>
      <vt:lpstr>BEL – Best Estimate Cash Flows</vt:lpstr>
      <vt:lpstr>BEL – Standard Approach Discounting</vt:lpstr>
      <vt:lpstr>BEL – Scenario Base Approach Discounting</vt:lpstr>
      <vt:lpstr>Enhanced Capital Requirement (ECR)</vt:lpstr>
      <vt:lpstr>Risk Margin</vt:lpstr>
      <vt:lpstr>Solvency II Equivalence</vt:lpstr>
      <vt:lpstr>PowerPoint Presentation</vt:lpstr>
      <vt:lpstr>BMA Consultation Paper</vt:lpstr>
      <vt:lpstr>Key Changes – Timeline &amp; Overview</vt:lpstr>
      <vt:lpstr>Key Changes – SBA Approval &amp; Eligibility</vt:lpstr>
      <vt:lpstr>Key Changes – SBA Eligibility (contd)</vt:lpstr>
      <vt:lpstr>Key Changes – Base Lapse Adjustment</vt:lpstr>
      <vt:lpstr>Key Changes – Lapse &amp; Expense BSCR</vt:lpstr>
      <vt:lpstr>Key Changes – Lapse &amp; Expense BSCR (contd)</vt:lpstr>
      <vt:lpstr>Key Changes – Section 6D Refinements</vt:lpstr>
      <vt:lpstr>Key Changes – Section 6D Refinements (contd)</vt:lpstr>
      <vt:lpstr>Key Changes – Section 6D Refinements (contd)</vt:lpstr>
      <vt:lpstr>Other Changes</vt:lpstr>
      <vt:lpstr>Questions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16:9 presentation</dc:title>
  <dc:creator>Daniel B Levy</dc:creator>
  <cp:lastModifiedBy>Daniel B Levy</cp:lastModifiedBy>
  <cp:revision>1</cp:revision>
  <dcterms:created xsi:type="dcterms:W3CDTF">2023-06-07T13:41:46Z</dcterms:created>
  <dcterms:modified xsi:type="dcterms:W3CDTF">2023-07-25T12:54:13Z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 Version">
    <vt:lpwstr>2.0.0</vt:lpwstr>
  </property>
  <property fmtid="{D5CDD505-2E9C-101B-9397-08002B2CF9AE}" pid="3" name="MS_ThemeSubFolder">
    <vt:lpwstr>Presentation Landscape 16x9</vt:lpwstr>
  </property>
  <property fmtid="{D5CDD505-2E9C-101B-9397-08002B2CF9AE}" pid="4" name="MS_Mediasterling">
    <vt:bool>true</vt:bool>
  </property>
  <property fmtid="{D5CDD505-2E9C-101B-9397-08002B2CF9AE}" pid="5" name="MS_Version">
    <vt:lpwstr>6.5.6</vt:lpwstr>
  </property>
  <property fmtid="{D5CDD505-2E9C-101B-9397-08002B2CF9AE}" pid="6" name="MS_ClientFolder">
    <vt:lpwstr>Mediasterling</vt:lpwstr>
  </property>
  <property fmtid="{D5CDD505-2E9C-101B-9397-08002B2CF9AE}" pid="7" name="MS_ClientReg">
    <vt:lpwstr>GrantThornton</vt:lpwstr>
  </property>
  <property fmtid="{D5CDD505-2E9C-101B-9397-08002B2CF9AE}" pid="8" name="ContentTypeId">
    <vt:lpwstr>0x01010072DF980C20EC1741AE905257B0981DDE</vt:lpwstr>
  </property>
  <property fmtid="{D5CDD505-2E9C-101B-9397-08002B2CF9AE}" pid="9" name="MSIP_Label_785837b0-ed5a-4fd4-94ae-ef361c98d083_SiteId">
    <vt:lpwstr>b723253f-7281-4adc-bc1c-fc9ef3674d78</vt:lpwstr>
  </property>
  <property fmtid="{D5CDD505-2E9C-101B-9397-08002B2CF9AE}" pid="10" name="MSIP_Label_785837b0-ed5a-4fd4-94ae-ef361c98d083_ContentBits">
    <vt:lpwstr>1</vt:lpwstr>
  </property>
  <property fmtid="{D5CDD505-2E9C-101B-9397-08002B2CF9AE}" pid="11" name="MSIP_Label_785837b0-ed5a-4fd4-94ae-ef361c98d083_Enabled">
    <vt:lpwstr>true</vt:lpwstr>
  </property>
  <property fmtid="{D5CDD505-2E9C-101B-9397-08002B2CF9AE}" pid="12" name="MSIP_Label_785837b0-ed5a-4fd4-94ae-ef361c98d083_SetDate">
    <vt:lpwstr>2023-06-11T09:43:53Z</vt:lpwstr>
  </property>
  <property fmtid="{D5CDD505-2E9C-101B-9397-08002B2CF9AE}" pid="13" name="MSIP_Label_785837b0-ed5a-4fd4-94ae-ef361c98d083_Method">
    <vt:lpwstr>Standard</vt:lpwstr>
  </property>
  <property fmtid="{D5CDD505-2E9C-101B-9397-08002B2CF9AE}" pid="14" name="MSIP_Label_785837b0-ed5a-4fd4-94ae-ef361c98d083_ActionId">
    <vt:lpwstr>380a341f-f5b9-4491-8a67-4e926c9f47fc</vt:lpwstr>
  </property>
  <property fmtid="{D5CDD505-2E9C-101B-9397-08002B2CF9AE}" pid="15" name="MSIP_Label_785837b0-ed5a-4fd4-94ae-ef361c98d083_Name">
    <vt:lpwstr>785837b0-ed5a-4fd4-94ae-ef361c98d083</vt:lpwstr>
  </property>
</Properties>
</file>